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9"/>
  </p:notesMasterIdLst>
  <p:handoutMasterIdLst>
    <p:handoutMasterId r:id="rId40"/>
  </p:handoutMasterIdLst>
  <p:sldIdLst>
    <p:sldId id="473" r:id="rId2"/>
    <p:sldId id="475" r:id="rId3"/>
    <p:sldId id="443" r:id="rId4"/>
    <p:sldId id="519" r:id="rId5"/>
    <p:sldId id="450" r:id="rId6"/>
    <p:sldId id="420" r:id="rId7"/>
    <p:sldId id="423" r:id="rId8"/>
    <p:sldId id="520" r:id="rId9"/>
    <p:sldId id="521" r:id="rId10"/>
    <p:sldId id="523" r:id="rId11"/>
    <p:sldId id="426" r:id="rId12"/>
    <p:sldId id="427" r:id="rId13"/>
    <p:sldId id="525" r:id="rId14"/>
    <p:sldId id="527" r:id="rId15"/>
    <p:sldId id="677" r:id="rId16"/>
    <p:sldId id="436" r:id="rId17"/>
    <p:sldId id="528" r:id="rId18"/>
    <p:sldId id="529" r:id="rId19"/>
    <p:sldId id="466" r:id="rId20"/>
    <p:sldId id="435" r:id="rId21"/>
    <p:sldId id="469" r:id="rId22"/>
    <p:sldId id="431" r:id="rId23"/>
    <p:sldId id="530" r:id="rId24"/>
    <p:sldId id="485" r:id="rId25"/>
    <p:sldId id="570" r:id="rId26"/>
    <p:sldId id="571" r:id="rId27"/>
    <p:sldId id="487" r:id="rId28"/>
    <p:sldId id="488" r:id="rId29"/>
    <p:sldId id="489" r:id="rId30"/>
    <p:sldId id="490" r:id="rId31"/>
    <p:sldId id="518" r:id="rId32"/>
    <p:sldId id="515" r:id="rId33"/>
    <p:sldId id="492" r:id="rId34"/>
    <p:sldId id="678" r:id="rId35"/>
    <p:sldId id="319" r:id="rId36"/>
    <p:sldId id="422" r:id="rId37"/>
    <p:sldId id="679" r:id="rId38"/>
  </p:sldIdLst>
  <p:sldSz cx="14630400" cy="8229600"/>
  <p:notesSz cx="6761163" cy="9942513"/>
  <p:defaultTextStyle>
    <a:defPPr>
      <a:defRPr lang="en-US"/>
    </a:defPPr>
    <a:lvl1pPr marL="0" algn="l" defTabSz="996696" rtl="0" eaLnBrk="1" latinLnBrk="0" hangingPunct="1">
      <a:defRPr sz="1962" kern="1200">
        <a:solidFill>
          <a:schemeClr val="tx1"/>
        </a:solidFill>
        <a:latin typeface="+mn-lt"/>
        <a:ea typeface="+mn-ea"/>
        <a:cs typeface="+mn-cs"/>
      </a:defRPr>
    </a:lvl1pPr>
    <a:lvl2pPr marL="498348" algn="l" defTabSz="996696" rtl="0" eaLnBrk="1" latinLnBrk="0" hangingPunct="1">
      <a:defRPr sz="1962" kern="1200">
        <a:solidFill>
          <a:schemeClr val="tx1"/>
        </a:solidFill>
        <a:latin typeface="+mn-lt"/>
        <a:ea typeface="+mn-ea"/>
        <a:cs typeface="+mn-cs"/>
      </a:defRPr>
    </a:lvl2pPr>
    <a:lvl3pPr marL="996696" algn="l" defTabSz="996696" rtl="0" eaLnBrk="1" latinLnBrk="0" hangingPunct="1">
      <a:defRPr sz="1962" kern="1200">
        <a:solidFill>
          <a:schemeClr val="tx1"/>
        </a:solidFill>
        <a:latin typeface="+mn-lt"/>
        <a:ea typeface="+mn-ea"/>
        <a:cs typeface="+mn-cs"/>
      </a:defRPr>
    </a:lvl3pPr>
    <a:lvl4pPr marL="1495044" algn="l" defTabSz="996696" rtl="0" eaLnBrk="1" latinLnBrk="0" hangingPunct="1">
      <a:defRPr sz="1962" kern="1200">
        <a:solidFill>
          <a:schemeClr val="tx1"/>
        </a:solidFill>
        <a:latin typeface="+mn-lt"/>
        <a:ea typeface="+mn-ea"/>
        <a:cs typeface="+mn-cs"/>
      </a:defRPr>
    </a:lvl4pPr>
    <a:lvl5pPr marL="1993392" algn="l" defTabSz="996696" rtl="0" eaLnBrk="1" latinLnBrk="0" hangingPunct="1">
      <a:defRPr sz="1962" kern="1200">
        <a:solidFill>
          <a:schemeClr val="tx1"/>
        </a:solidFill>
        <a:latin typeface="+mn-lt"/>
        <a:ea typeface="+mn-ea"/>
        <a:cs typeface="+mn-cs"/>
      </a:defRPr>
    </a:lvl5pPr>
    <a:lvl6pPr marL="2491740" algn="l" defTabSz="996696" rtl="0" eaLnBrk="1" latinLnBrk="0" hangingPunct="1">
      <a:defRPr sz="1962" kern="1200">
        <a:solidFill>
          <a:schemeClr val="tx1"/>
        </a:solidFill>
        <a:latin typeface="+mn-lt"/>
        <a:ea typeface="+mn-ea"/>
        <a:cs typeface="+mn-cs"/>
      </a:defRPr>
    </a:lvl6pPr>
    <a:lvl7pPr marL="2990088" algn="l" defTabSz="996696" rtl="0" eaLnBrk="1" latinLnBrk="0" hangingPunct="1">
      <a:defRPr sz="1962" kern="1200">
        <a:solidFill>
          <a:schemeClr val="tx1"/>
        </a:solidFill>
        <a:latin typeface="+mn-lt"/>
        <a:ea typeface="+mn-ea"/>
        <a:cs typeface="+mn-cs"/>
      </a:defRPr>
    </a:lvl7pPr>
    <a:lvl8pPr marL="3488436" algn="l" defTabSz="996696" rtl="0" eaLnBrk="1" latinLnBrk="0" hangingPunct="1">
      <a:defRPr sz="1962" kern="1200">
        <a:solidFill>
          <a:schemeClr val="tx1"/>
        </a:solidFill>
        <a:latin typeface="+mn-lt"/>
        <a:ea typeface="+mn-ea"/>
        <a:cs typeface="+mn-cs"/>
      </a:defRPr>
    </a:lvl8pPr>
    <a:lvl9pPr marL="3986784" algn="l" defTabSz="996696" rtl="0" eaLnBrk="1" latinLnBrk="0" hangingPunct="1">
      <a:defRPr sz="196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00" userDrawn="1">
          <p15:clr>
            <a:srgbClr val="A4A3A4"/>
          </p15:clr>
        </p15:guide>
        <p15:guide id="2" pos="1824" userDrawn="1">
          <p15:clr>
            <a:srgbClr val="A4A3A4"/>
          </p15:clr>
        </p15:guide>
        <p15:guide id="3" pos="1200" userDrawn="1">
          <p15:clr>
            <a:srgbClr val="A4A3A4"/>
          </p15:clr>
        </p15:guide>
        <p15:guide id="4" orient="horz" pos="1296" userDrawn="1">
          <p15:clr>
            <a:srgbClr val="A4A3A4"/>
          </p15:clr>
        </p15:guide>
        <p15:guide id="5" pos="8856" userDrawn="1">
          <p15:clr>
            <a:srgbClr val="A4A3A4"/>
          </p15:clr>
        </p15:guide>
        <p15:guide id="6" orient="horz" pos="182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FB0C4F-2EF8-46E2-91F2-0DA51670D58B}" v="1083" dt="2024-09-03T22:11:56.3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5455" autoAdjust="0"/>
  </p:normalViewPr>
  <p:slideViewPr>
    <p:cSldViewPr snapToGrid="0">
      <p:cViewPr varScale="1">
        <p:scale>
          <a:sx n="63" d="100"/>
          <a:sy n="63" d="100"/>
        </p:scale>
        <p:origin x="96" y="252"/>
      </p:cViewPr>
      <p:guideLst>
        <p:guide orient="horz" pos="600"/>
        <p:guide pos="1824"/>
        <p:guide pos="1200"/>
        <p:guide orient="horz" pos="1296"/>
        <p:guide pos="8856"/>
        <p:guide orient="horz" pos="182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2742"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resh Kejriwal" userId="093e001cd91dd9df" providerId="LiveId" clId="{C94EFB52-7B77-4750-BDC3-5654C37EB86D}"/>
    <pc:docChg chg="custSel delSld modSld">
      <pc:chgData name="Suresh Kejriwal" userId="093e001cd91dd9df" providerId="LiveId" clId="{C94EFB52-7B77-4750-BDC3-5654C37EB86D}" dt="2024-07-25T23:22:14.731" v="2261" actId="6549"/>
      <pc:docMkLst>
        <pc:docMk/>
      </pc:docMkLst>
      <pc:sldChg chg="modSp mod">
        <pc:chgData name="Suresh Kejriwal" userId="093e001cd91dd9df" providerId="LiveId" clId="{C94EFB52-7B77-4750-BDC3-5654C37EB86D}" dt="2024-07-25T22:04:24.413" v="415" actId="1036"/>
        <pc:sldMkLst>
          <pc:docMk/>
          <pc:sldMk cId="2334407677" sldId="419"/>
        </pc:sldMkLst>
        <pc:spChg chg="mod">
          <ac:chgData name="Suresh Kejriwal" userId="093e001cd91dd9df" providerId="LiveId" clId="{C94EFB52-7B77-4750-BDC3-5654C37EB86D}" dt="2024-07-25T22:04:07.633" v="414" actId="20577"/>
          <ac:spMkLst>
            <pc:docMk/>
            <pc:sldMk cId="2334407677" sldId="419"/>
            <ac:spMk id="13" creationId="{00000000-0000-0000-0000-000000000000}"/>
          </ac:spMkLst>
        </pc:spChg>
        <pc:picChg chg="mod">
          <ac:chgData name="Suresh Kejriwal" userId="093e001cd91dd9df" providerId="LiveId" clId="{C94EFB52-7B77-4750-BDC3-5654C37EB86D}" dt="2024-07-25T22:04:24.413" v="415" actId="1036"/>
          <ac:picMkLst>
            <pc:docMk/>
            <pc:sldMk cId="2334407677" sldId="419"/>
            <ac:picMk id="2" creationId="{00000000-0000-0000-0000-000000000000}"/>
          </ac:picMkLst>
        </pc:picChg>
      </pc:sldChg>
      <pc:sldChg chg="modSp mod">
        <pc:chgData name="Suresh Kejriwal" userId="093e001cd91dd9df" providerId="LiveId" clId="{C94EFB52-7B77-4750-BDC3-5654C37EB86D}" dt="2024-07-25T22:48:32.904" v="443" actId="1036"/>
        <pc:sldMkLst>
          <pc:docMk/>
          <pc:sldMk cId="382639166" sldId="420"/>
        </pc:sldMkLst>
        <pc:spChg chg="mod">
          <ac:chgData name="Suresh Kejriwal" userId="093e001cd91dd9df" providerId="LiveId" clId="{C94EFB52-7B77-4750-BDC3-5654C37EB86D}" dt="2024-07-25T22:04:40.155" v="433" actId="20577"/>
          <ac:spMkLst>
            <pc:docMk/>
            <pc:sldMk cId="382639166" sldId="420"/>
            <ac:spMk id="7" creationId="{00000000-0000-0000-0000-000000000000}"/>
          </ac:spMkLst>
        </pc:spChg>
        <pc:spChg chg="mod">
          <ac:chgData name="Suresh Kejriwal" userId="093e001cd91dd9df" providerId="LiveId" clId="{C94EFB52-7B77-4750-BDC3-5654C37EB86D}" dt="2024-07-25T22:48:10.722" v="438" actId="20577"/>
          <ac:spMkLst>
            <pc:docMk/>
            <pc:sldMk cId="382639166" sldId="420"/>
            <ac:spMk id="28" creationId="{00000000-0000-0000-0000-000000000000}"/>
          </ac:spMkLst>
        </pc:spChg>
        <pc:spChg chg="mod">
          <ac:chgData name="Suresh Kejriwal" userId="093e001cd91dd9df" providerId="LiveId" clId="{C94EFB52-7B77-4750-BDC3-5654C37EB86D}" dt="2024-07-25T22:48:03.924" v="436" actId="6549"/>
          <ac:spMkLst>
            <pc:docMk/>
            <pc:sldMk cId="382639166" sldId="420"/>
            <ac:spMk id="29" creationId="{00000000-0000-0000-0000-000000000000}"/>
          </ac:spMkLst>
        </pc:spChg>
        <pc:spChg chg="mod">
          <ac:chgData name="Suresh Kejriwal" userId="093e001cd91dd9df" providerId="LiveId" clId="{C94EFB52-7B77-4750-BDC3-5654C37EB86D}" dt="2024-07-25T22:48:15.809" v="440" actId="20577"/>
          <ac:spMkLst>
            <pc:docMk/>
            <pc:sldMk cId="382639166" sldId="420"/>
            <ac:spMk id="37" creationId="{00000000-0000-0000-0000-000000000000}"/>
          </ac:spMkLst>
        </pc:spChg>
        <pc:spChg chg="mod">
          <ac:chgData name="Suresh Kejriwal" userId="093e001cd91dd9df" providerId="LiveId" clId="{C94EFB52-7B77-4750-BDC3-5654C37EB86D}" dt="2024-07-25T22:48:19.388" v="442" actId="6549"/>
          <ac:spMkLst>
            <pc:docMk/>
            <pc:sldMk cId="382639166" sldId="420"/>
            <ac:spMk id="38" creationId="{00000000-0000-0000-0000-000000000000}"/>
          </ac:spMkLst>
        </pc:spChg>
        <pc:picChg chg="mod">
          <ac:chgData name="Suresh Kejriwal" userId="093e001cd91dd9df" providerId="LiveId" clId="{C94EFB52-7B77-4750-BDC3-5654C37EB86D}" dt="2024-07-25T22:48:32.904" v="443" actId="1036"/>
          <ac:picMkLst>
            <pc:docMk/>
            <pc:sldMk cId="382639166" sldId="420"/>
            <ac:picMk id="4" creationId="{00000000-0000-0000-0000-000000000000}"/>
          </ac:picMkLst>
        </pc:picChg>
      </pc:sldChg>
      <pc:sldChg chg="modSp mod">
        <pc:chgData name="Suresh Kejriwal" userId="093e001cd91dd9df" providerId="LiveId" clId="{C94EFB52-7B77-4750-BDC3-5654C37EB86D}" dt="2024-07-25T23:02:48.660" v="845" actId="1036"/>
        <pc:sldMkLst>
          <pc:docMk/>
          <pc:sldMk cId="1082803166" sldId="423"/>
        </pc:sldMkLst>
        <pc:spChg chg="mod">
          <ac:chgData name="Suresh Kejriwal" userId="093e001cd91dd9df" providerId="LiveId" clId="{C94EFB52-7B77-4750-BDC3-5654C37EB86D}" dt="2024-07-25T22:55:31.324" v="712" actId="20577"/>
          <ac:spMkLst>
            <pc:docMk/>
            <pc:sldMk cId="1082803166" sldId="423"/>
            <ac:spMk id="2" creationId="{00000000-0000-0000-0000-000000000000}"/>
          </ac:spMkLst>
        </pc:spChg>
        <pc:spChg chg="mod">
          <ac:chgData name="Suresh Kejriwal" userId="093e001cd91dd9df" providerId="LiveId" clId="{C94EFB52-7B77-4750-BDC3-5654C37EB86D}" dt="2024-07-25T22:54:04.892" v="675" actId="6549"/>
          <ac:spMkLst>
            <pc:docMk/>
            <pc:sldMk cId="1082803166" sldId="423"/>
            <ac:spMk id="35" creationId="{00000000-0000-0000-0000-000000000000}"/>
          </ac:spMkLst>
        </pc:spChg>
        <pc:spChg chg="mod">
          <ac:chgData name="Suresh Kejriwal" userId="093e001cd91dd9df" providerId="LiveId" clId="{C94EFB52-7B77-4750-BDC3-5654C37EB86D}" dt="2024-07-25T23:02:46.147" v="844" actId="20577"/>
          <ac:spMkLst>
            <pc:docMk/>
            <pc:sldMk cId="1082803166" sldId="423"/>
            <ac:spMk id="44" creationId="{00000000-0000-0000-0000-000000000000}"/>
          </ac:spMkLst>
        </pc:spChg>
        <pc:spChg chg="mod">
          <ac:chgData name="Suresh Kejriwal" userId="093e001cd91dd9df" providerId="LiveId" clId="{C94EFB52-7B77-4750-BDC3-5654C37EB86D}" dt="2024-07-25T22:55:49.310" v="724" actId="14100"/>
          <ac:spMkLst>
            <pc:docMk/>
            <pc:sldMk cId="1082803166" sldId="423"/>
            <ac:spMk id="45" creationId="{00000000-0000-0000-0000-000000000000}"/>
          </ac:spMkLst>
        </pc:spChg>
        <pc:spChg chg="mod">
          <ac:chgData name="Suresh Kejriwal" userId="093e001cd91dd9df" providerId="LiveId" clId="{C94EFB52-7B77-4750-BDC3-5654C37EB86D}" dt="2024-07-25T22:53:30.539" v="645" actId="6549"/>
          <ac:spMkLst>
            <pc:docMk/>
            <pc:sldMk cId="1082803166" sldId="423"/>
            <ac:spMk id="49" creationId="{00000000-0000-0000-0000-000000000000}"/>
          </ac:spMkLst>
        </pc:spChg>
        <pc:picChg chg="mod">
          <ac:chgData name="Suresh Kejriwal" userId="093e001cd91dd9df" providerId="LiveId" clId="{C94EFB52-7B77-4750-BDC3-5654C37EB86D}" dt="2024-07-25T23:02:48.660" v="845" actId="1036"/>
          <ac:picMkLst>
            <pc:docMk/>
            <pc:sldMk cId="1082803166" sldId="423"/>
            <ac:picMk id="4" creationId="{00000000-0000-0000-0000-000000000000}"/>
          </ac:picMkLst>
        </pc:picChg>
      </pc:sldChg>
      <pc:sldChg chg="modSp mod">
        <pc:chgData name="Suresh Kejriwal" userId="093e001cd91dd9df" providerId="LiveId" clId="{C94EFB52-7B77-4750-BDC3-5654C37EB86D}" dt="2024-07-25T23:06:33.838" v="1198" actId="20577"/>
        <pc:sldMkLst>
          <pc:docMk/>
          <pc:sldMk cId="1890837074" sldId="424"/>
        </pc:sldMkLst>
        <pc:spChg chg="mod">
          <ac:chgData name="Suresh Kejriwal" userId="093e001cd91dd9df" providerId="LiveId" clId="{C94EFB52-7B77-4750-BDC3-5654C37EB86D}" dt="2024-07-25T23:06:33.838" v="1198" actId="20577"/>
          <ac:spMkLst>
            <pc:docMk/>
            <pc:sldMk cId="1890837074" sldId="424"/>
            <ac:spMk id="3" creationId="{00000000-0000-0000-0000-000000000000}"/>
          </ac:spMkLst>
        </pc:spChg>
      </pc:sldChg>
      <pc:sldChg chg="modSp mod">
        <pc:chgData name="Suresh Kejriwal" userId="093e001cd91dd9df" providerId="LiveId" clId="{C94EFB52-7B77-4750-BDC3-5654C37EB86D}" dt="2024-07-25T23:07:49.274" v="1232" actId="6549"/>
        <pc:sldMkLst>
          <pc:docMk/>
          <pc:sldMk cId="583969155" sldId="425"/>
        </pc:sldMkLst>
        <pc:spChg chg="mod">
          <ac:chgData name="Suresh Kejriwal" userId="093e001cd91dd9df" providerId="LiveId" clId="{C94EFB52-7B77-4750-BDC3-5654C37EB86D}" dt="2024-07-25T23:07:49.274" v="1232" actId="6549"/>
          <ac:spMkLst>
            <pc:docMk/>
            <pc:sldMk cId="583969155" sldId="425"/>
            <ac:spMk id="2" creationId="{00000000-0000-0000-0000-000000000000}"/>
          </ac:spMkLst>
        </pc:spChg>
      </pc:sldChg>
      <pc:sldChg chg="modSp mod">
        <pc:chgData name="Suresh Kejriwal" userId="093e001cd91dd9df" providerId="LiveId" clId="{C94EFB52-7B77-4750-BDC3-5654C37EB86D}" dt="2024-07-25T23:11:11.941" v="1429" actId="6549"/>
        <pc:sldMkLst>
          <pc:docMk/>
          <pc:sldMk cId="3066904469" sldId="427"/>
        </pc:sldMkLst>
        <pc:spChg chg="mod">
          <ac:chgData name="Suresh Kejriwal" userId="093e001cd91dd9df" providerId="LiveId" clId="{C94EFB52-7B77-4750-BDC3-5654C37EB86D}" dt="2024-07-25T23:11:11.941" v="1429" actId="6549"/>
          <ac:spMkLst>
            <pc:docMk/>
            <pc:sldMk cId="3066904469" sldId="427"/>
            <ac:spMk id="6" creationId="{00000000-0000-0000-0000-000000000000}"/>
          </ac:spMkLst>
        </pc:spChg>
        <pc:spChg chg="mod">
          <ac:chgData name="Suresh Kejriwal" userId="093e001cd91dd9df" providerId="LiveId" clId="{C94EFB52-7B77-4750-BDC3-5654C37EB86D}" dt="2024-07-25T23:08:38.564" v="1293" actId="20577"/>
          <ac:spMkLst>
            <pc:docMk/>
            <pc:sldMk cId="3066904469" sldId="427"/>
            <ac:spMk id="7" creationId="{00000000-0000-0000-0000-000000000000}"/>
          </ac:spMkLst>
        </pc:spChg>
      </pc:sldChg>
      <pc:sldChg chg="del">
        <pc:chgData name="Suresh Kejriwal" userId="093e001cd91dd9df" providerId="LiveId" clId="{C94EFB52-7B77-4750-BDC3-5654C37EB86D}" dt="2024-07-25T23:11:36.207" v="1430" actId="47"/>
        <pc:sldMkLst>
          <pc:docMk/>
          <pc:sldMk cId="727750198" sldId="429"/>
        </pc:sldMkLst>
      </pc:sldChg>
      <pc:sldChg chg="modSp mod">
        <pc:chgData name="Suresh Kejriwal" userId="093e001cd91dd9df" providerId="LiveId" clId="{C94EFB52-7B77-4750-BDC3-5654C37EB86D}" dt="2024-07-25T23:16:31.347" v="1840" actId="20577"/>
        <pc:sldMkLst>
          <pc:docMk/>
          <pc:sldMk cId="2087026347" sldId="430"/>
        </pc:sldMkLst>
        <pc:spChg chg="mod">
          <ac:chgData name="Suresh Kejriwal" userId="093e001cd91dd9df" providerId="LiveId" clId="{C94EFB52-7B77-4750-BDC3-5654C37EB86D}" dt="2024-07-25T23:16:31.347" v="1840" actId="20577"/>
          <ac:spMkLst>
            <pc:docMk/>
            <pc:sldMk cId="2087026347" sldId="430"/>
            <ac:spMk id="6" creationId="{00000000-0000-0000-0000-000000000000}"/>
          </ac:spMkLst>
        </pc:spChg>
        <pc:spChg chg="mod">
          <ac:chgData name="Suresh Kejriwal" userId="093e001cd91dd9df" providerId="LiveId" clId="{C94EFB52-7B77-4750-BDC3-5654C37EB86D}" dt="2024-07-25T23:11:51.305" v="1483" actId="6549"/>
          <ac:spMkLst>
            <pc:docMk/>
            <pc:sldMk cId="2087026347" sldId="430"/>
            <ac:spMk id="7" creationId="{00000000-0000-0000-0000-000000000000}"/>
          </ac:spMkLst>
        </pc:spChg>
      </pc:sldChg>
      <pc:sldChg chg="modSp mod">
        <pc:chgData name="Suresh Kejriwal" userId="093e001cd91dd9df" providerId="LiveId" clId="{C94EFB52-7B77-4750-BDC3-5654C37EB86D}" dt="2024-07-25T23:22:14.731" v="2261" actId="6549"/>
        <pc:sldMkLst>
          <pc:docMk/>
          <pc:sldMk cId="3589298659" sldId="431"/>
        </pc:sldMkLst>
        <pc:spChg chg="mod">
          <ac:chgData name="Suresh Kejriwal" userId="093e001cd91dd9df" providerId="LiveId" clId="{C94EFB52-7B77-4750-BDC3-5654C37EB86D}" dt="2024-07-25T23:22:14.731" v="2261" actId="6549"/>
          <ac:spMkLst>
            <pc:docMk/>
            <pc:sldMk cId="3589298659" sldId="431"/>
            <ac:spMk id="6" creationId="{00000000-0000-0000-0000-000000000000}"/>
          </ac:spMkLst>
        </pc:spChg>
        <pc:spChg chg="mod">
          <ac:chgData name="Suresh Kejriwal" userId="093e001cd91dd9df" providerId="LiveId" clId="{C94EFB52-7B77-4750-BDC3-5654C37EB86D}" dt="2024-07-25T23:17:36.194" v="2000" actId="20577"/>
          <ac:spMkLst>
            <pc:docMk/>
            <pc:sldMk cId="3589298659" sldId="431"/>
            <ac:spMk id="7" creationId="{00000000-0000-0000-0000-000000000000}"/>
          </ac:spMkLst>
        </pc:spChg>
      </pc:sldChg>
    </pc:docChg>
  </pc:docChgLst>
  <pc:docChgLst>
    <pc:chgData name="Suresh Kejriwal" userId="093e001cd91dd9df" providerId="LiveId" clId="{53F6B8B0-BD82-459F-B80F-952D9B01C315}"/>
    <pc:docChg chg="undo custSel addSld delSld modSld">
      <pc:chgData name="Suresh Kejriwal" userId="093e001cd91dd9df" providerId="LiveId" clId="{53F6B8B0-BD82-459F-B80F-952D9B01C315}" dt="2024-08-13T23:03:00.773" v="1183" actId="20577"/>
      <pc:docMkLst>
        <pc:docMk/>
      </pc:docMkLst>
      <pc:sldChg chg="modSp mod">
        <pc:chgData name="Suresh Kejriwal" userId="093e001cd91dd9df" providerId="LiveId" clId="{53F6B8B0-BD82-459F-B80F-952D9B01C315}" dt="2024-08-13T22:01:50.698" v="20" actId="1036"/>
        <pc:sldMkLst>
          <pc:docMk/>
          <pc:sldMk cId="382639166" sldId="420"/>
        </pc:sldMkLst>
        <pc:spChg chg="mod">
          <ac:chgData name="Suresh Kejriwal" userId="093e001cd91dd9df" providerId="LiveId" clId="{53F6B8B0-BD82-459F-B80F-952D9B01C315}" dt="2024-08-13T22:01:47.500" v="18" actId="207"/>
          <ac:spMkLst>
            <pc:docMk/>
            <pc:sldMk cId="382639166" sldId="420"/>
            <ac:spMk id="43" creationId="{00000000-0000-0000-0000-000000000000}"/>
          </ac:spMkLst>
        </pc:spChg>
        <pc:spChg chg="mod">
          <ac:chgData name="Suresh Kejriwal" userId="093e001cd91dd9df" providerId="LiveId" clId="{53F6B8B0-BD82-459F-B80F-952D9B01C315}" dt="2024-08-13T22:01:42.410" v="17" actId="207"/>
          <ac:spMkLst>
            <pc:docMk/>
            <pc:sldMk cId="382639166" sldId="420"/>
            <ac:spMk id="44" creationId="{00000000-0000-0000-0000-000000000000}"/>
          </ac:spMkLst>
        </pc:spChg>
        <pc:picChg chg="mod">
          <ac:chgData name="Suresh Kejriwal" userId="093e001cd91dd9df" providerId="LiveId" clId="{53F6B8B0-BD82-459F-B80F-952D9B01C315}" dt="2024-08-13T22:01:50.698" v="20" actId="1036"/>
          <ac:picMkLst>
            <pc:docMk/>
            <pc:sldMk cId="382639166" sldId="420"/>
            <ac:picMk id="4" creationId="{00000000-0000-0000-0000-000000000000}"/>
          </ac:picMkLst>
        </pc:picChg>
      </pc:sldChg>
      <pc:sldChg chg="modSp">
        <pc:chgData name="Suresh Kejriwal" userId="093e001cd91dd9df" providerId="LiveId" clId="{53F6B8B0-BD82-459F-B80F-952D9B01C315}" dt="2024-08-13T22:31:30.312" v="740" actId="20577"/>
        <pc:sldMkLst>
          <pc:docMk/>
          <pc:sldMk cId="1082803166" sldId="423"/>
        </pc:sldMkLst>
        <pc:spChg chg="mod">
          <ac:chgData name="Suresh Kejriwal" userId="093e001cd91dd9df" providerId="LiveId" clId="{53F6B8B0-BD82-459F-B80F-952D9B01C315}" dt="2024-08-13T22:06:01.820" v="210" actId="6549"/>
          <ac:spMkLst>
            <pc:docMk/>
            <pc:sldMk cId="1082803166" sldId="423"/>
            <ac:spMk id="25" creationId="{00000000-0000-0000-0000-000000000000}"/>
          </ac:spMkLst>
        </pc:spChg>
        <pc:spChg chg="mod">
          <ac:chgData name="Suresh Kejriwal" userId="093e001cd91dd9df" providerId="LiveId" clId="{53F6B8B0-BD82-459F-B80F-952D9B01C315}" dt="2024-08-13T22:31:30.312" v="740" actId="20577"/>
          <ac:spMkLst>
            <pc:docMk/>
            <pc:sldMk cId="1082803166" sldId="423"/>
            <ac:spMk id="53" creationId="{00000000-0000-0000-0000-000000000000}"/>
          </ac:spMkLst>
        </pc:spChg>
      </pc:sldChg>
      <pc:sldChg chg="modSp">
        <pc:chgData name="Suresh Kejriwal" userId="093e001cd91dd9df" providerId="LiveId" clId="{53F6B8B0-BD82-459F-B80F-952D9B01C315}" dt="2024-08-13T22:11:53.262" v="274" actId="6549"/>
        <pc:sldMkLst>
          <pc:docMk/>
          <pc:sldMk cId="3066904469" sldId="427"/>
        </pc:sldMkLst>
        <pc:spChg chg="mod">
          <ac:chgData name="Suresh Kejriwal" userId="093e001cd91dd9df" providerId="LiveId" clId="{53F6B8B0-BD82-459F-B80F-952D9B01C315}" dt="2024-08-13T22:11:53.262" v="274" actId="6549"/>
          <ac:spMkLst>
            <pc:docMk/>
            <pc:sldMk cId="3066904469" sldId="427"/>
            <ac:spMk id="6" creationId="{00000000-0000-0000-0000-000000000000}"/>
          </ac:spMkLst>
        </pc:spChg>
      </pc:sldChg>
      <pc:sldChg chg="modSp">
        <pc:chgData name="Suresh Kejriwal" userId="093e001cd91dd9df" providerId="LiveId" clId="{53F6B8B0-BD82-459F-B80F-952D9B01C315}" dt="2024-08-13T22:10:59.797" v="228" actId="20577"/>
        <pc:sldMkLst>
          <pc:docMk/>
          <pc:sldMk cId="3589298659" sldId="431"/>
        </pc:sldMkLst>
        <pc:spChg chg="mod">
          <ac:chgData name="Suresh Kejriwal" userId="093e001cd91dd9df" providerId="LiveId" clId="{53F6B8B0-BD82-459F-B80F-952D9B01C315}" dt="2024-08-13T22:10:59.797" v="228" actId="20577"/>
          <ac:spMkLst>
            <pc:docMk/>
            <pc:sldMk cId="3589298659" sldId="431"/>
            <ac:spMk id="6" creationId="{00000000-0000-0000-0000-000000000000}"/>
          </ac:spMkLst>
        </pc:spChg>
      </pc:sldChg>
      <pc:sldChg chg="modSp">
        <pc:chgData name="Suresh Kejriwal" userId="093e001cd91dd9df" providerId="LiveId" clId="{53F6B8B0-BD82-459F-B80F-952D9B01C315}" dt="2024-08-13T22:11:22.225" v="243" actId="20577"/>
        <pc:sldMkLst>
          <pc:docMk/>
          <pc:sldMk cId="2009171695" sldId="435"/>
        </pc:sldMkLst>
        <pc:spChg chg="mod">
          <ac:chgData name="Suresh Kejriwal" userId="093e001cd91dd9df" providerId="LiveId" clId="{53F6B8B0-BD82-459F-B80F-952D9B01C315}" dt="2024-08-13T22:11:22.225" v="243" actId="20577"/>
          <ac:spMkLst>
            <pc:docMk/>
            <pc:sldMk cId="2009171695" sldId="435"/>
            <ac:spMk id="2" creationId="{00000000-0000-0000-0000-000000000000}"/>
          </ac:spMkLst>
        </pc:spChg>
      </pc:sldChg>
      <pc:sldChg chg="del">
        <pc:chgData name="Suresh Kejriwal" userId="093e001cd91dd9df" providerId="LiveId" clId="{53F6B8B0-BD82-459F-B80F-952D9B01C315}" dt="2024-08-13T22:09:16.411" v="212" actId="2696"/>
        <pc:sldMkLst>
          <pc:docMk/>
          <pc:sldMk cId="1047865532" sldId="436"/>
        </pc:sldMkLst>
      </pc:sldChg>
      <pc:sldChg chg="modSp">
        <pc:chgData name="Suresh Kejriwal" userId="093e001cd91dd9df" providerId="LiveId" clId="{53F6B8B0-BD82-459F-B80F-952D9B01C315}" dt="2024-08-13T22:11:39.251" v="259" actId="6549"/>
        <pc:sldMkLst>
          <pc:docMk/>
          <pc:sldMk cId="1612597366" sldId="436"/>
        </pc:sldMkLst>
        <pc:spChg chg="mod">
          <ac:chgData name="Suresh Kejriwal" userId="093e001cd91dd9df" providerId="LiveId" clId="{53F6B8B0-BD82-459F-B80F-952D9B01C315}" dt="2024-08-13T22:11:39.251" v="259" actId="6549"/>
          <ac:spMkLst>
            <pc:docMk/>
            <pc:sldMk cId="1612597366" sldId="436"/>
            <ac:spMk id="6" creationId="{00000000-0000-0000-0000-000000000000}"/>
          </ac:spMkLst>
        </pc:spChg>
      </pc:sldChg>
      <pc:sldChg chg="modSp">
        <pc:chgData name="Suresh Kejriwal" userId="093e001cd91dd9df" providerId="LiveId" clId="{53F6B8B0-BD82-459F-B80F-952D9B01C315}" dt="2024-08-13T22:00:54.955" v="16" actId="207"/>
        <pc:sldMkLst>
          <pc:docMk/>
          <pc:sldMk cId="413526013" sldId="443"/>
        </pc:sldMkLst>
        <pc:spChg chg="mod">
          <ac:chgData name="Suresh Kejriwal" userId="093e001cd91dd9df" providerId="LiveId" clId="{53F6B8B0-BD82-459F-B80F-952D9B01C315}" dt="2024-08-13T22:00:54.955" v="16" actId="207"/>
          <ac:spMkLst>
            <pc:docMk/>
            <pc:sldMk cId="413526013" sldId="443"/>
            <ac:spMk id="6" creationId="{00000000-0000-0000-0000-000000000000}"/>
          </ac:spMkLst>
        </pc:spChg>
      </pc:sldChg>
      <pc:sldChg chg="del">
        <pc:chgData name="Suresh Kejriwal" userId="093e001cd91dd9df" providerId="LiveId" clId="{53F6B8B0-BD82-459F-B80F-952D9B01C315}" dt="2024-08-13T22:06:38.724" v="211" actId="47"/>
        <pc:sldMkLst>
          <pc:docMk/>
          <pc:sldMk cId="2272650482" sldId="444"/>
        </pc:sldMkLst>
      </pc:sldChg>
      <pc:sldChg chg="del">
        <pc:chgData name="Suresh Kejriwal" userId="093e001cd91dd9df" providerId="LiveId" clId="{53F6B8B0-BD82-459F-B80F-952D9B01C315}" dt="2024-08-13T22:30:12.344" v="658" actId="47"/>
        <pc:sldMkLst>
          <pc:docMk/>
          <pc:sldMk cId="942023441" sldId="456"/>
        </pc:sldMkLst>
      </pc:sldChg>
      <pc:sldChg chg="addSp modSp mod">
        <pc:chgData name="Suresh Kejriwal" userId="093e001cd91dd9df" providerId="LiveId" clId="{53F6B8B0-BD82-459F-B80F-952D9B01C315}" dt="2024-08-13T22:36:35.045" v="949" actId="14100"/>
        <pc:sldMkLst>
          <pc:docMk/>
          <pc:sldMk cId="3578394685" sldId="462"/>
        </pc:sldMkLst>
        <pc:spChg chg="add mod">
          <ac:chgData name="Suresh Kejriwal" userId="093e001cd91dd9df" providerId="LiveId" clId="{53F6B8B0-BD82-459F-B80F-952D9B01C315}" dt="2024-08-13T22:36:35.045" v="949" actId="14100"/>
          <ac:spMkLst>
            <pc:docMk/>
            <pc:sldMk cId="3578394685" sldId="462"/>
            <ac:spMk id="4" creationId="{396CBA90-6034-963E-F6BA-F1AC1F731734}"/>
          </ac:spMkLst>
        </pc:spChg>
        <pc:spChg chg="mod">
          <ac:chgData name="Suresh Kejriwal" userId="093e001cd91dd9df" providerId="LiveId" clId="{53F6B8B0-BD82-459F-B80F-952D9B01C315}" dt="2024-08-13T22:36:22.943" v="902" actId="6549"/>
          <ac:spMkLst>
            <pc:docMk/>
            <pc:sldMk cId="3578394685" sldId="462"/>
            <ac:spMk id="13" creationId="{00000000-0000-0000-0000-000000000000}"/>
          </ac:spMkLst>
        </pc:spChg>
      </pc:sldChg>
      <pc:sldChg chg="delSp modSp del mod">
        <pc:chgData name="Suresh Kejriwal" userId="093e001cd91dd9df" providerId="LiveId" clId="{53F6B8B0-BD82-459F-B80F-952D9B01C315}" dt="2024-08-13T22:36:46.075" v="950" actId="47"/>
        <pc:sldMkLst>
          <pc:docMk/>
          <pc:sldMk cId="3792038062" sldId="463"/>
        </pc:sldMkLst>
        <pc:spChg chg="del mod">
          <ac:chgData name="Suresh Kejriwal" userId="093e001cd91dd9df" providerId="LiveId" clId="{53F6B8B0-BD82-459F-B80F-952D9B01C315}" dt="2024-08-13T22:35:38.588" v="743"/>
          <ac:spMkLst>
            <pc:docMk/>
            <pc:sldMk cId="3792038062" sldId="463"/>
            <ac:spMk id="5" creationId="{00000000-0000-0000-0000-000000000000}"/>
          </ac:spMkLst>
        </pc:spChg>
      </pc:sldChg>
      <pc:sldChg chg="addSp modSp mod">
        <pc:chgData name="Suresh Kejriwal" userId="093e001cd91dd9df" providerId="LiveId" clId="{53F6B8B0-BD82-459F-B80F-952D9B01C315}" dt="2024-08-13T22:38:34.557" v="990"/>
        <pc:sldMkLst>
          <pc:docMk/>
          <pc:sldMk cId="385564415" sldId="467"/>
        </pc:sldMkLst>
        <pc:spChg chg="mod">
          <ac:chgData name="Suresh Kejriwal" userId="093e001cd91dd9df" providerId="LiveId" clId="{53F6B8B0-BD82-459F-B80F-952D9B01C315}" dt="2024-08-13T22:37:55.100" v="954"/>
          <ac:spMkLst>
            <pc:docMk/>
            <pc:sldMk cId="385564415" sldId="467"/>
            <ac:spMk id="5" creationId="{00000000-0000-0000-0000-000000000000}"/>
          </ac:spMkLst>
        </pc:spChg>
        <pc:spChg chg="add mod">
          <ac:chgData name="Suresh Kejriwal" userId="093e001cd91dd9df" providerId="LiveId" clId="{53F6B8B0-BD82-459F-B80F-952D9B01C315}" dt="2024-08-13T22:38:34.557" v="990"/>
          <ac:spMkLst>
            <pc:docMk/>
            <pc:sldMk cId="385564415" sldId="467"/>
            <ac:spMk id="6" creationId="{023D730E-64F4-D23E-3F27-53270F18410F}"/>
          </ac:spMkLst>
        </pc:spChg>
      </pc:sldChg>
      <pc:sldChg chg="del">
        <pc:chgData name="Suresh Kejriwal" userId="093e001cd91dd9df" providerId="LiveId" clId="{53F6B8B0-BD82-459F-B80F-952D9B01C315}" dt="2024-08-13T22:38:41.335" v="991" actId="47"/>
        <pc:sldMkLst>
          <pc:docMk/>
          <pc:sldMk cId="2811500111" sldId="468"/>
        </pc:sldMkLst>
      </pc:sldChg>
      <pc:sldChg chg="modSp mod">
        <pc:chgData name="Suresh Kejriwal" userId="093e001cd91dd9df" providerId="LiveId" clId="{53F6B8B0-BD82-459F-B80F-952D9B01C315}" dt="2024-08-13T22:36:53.471" v="952" actId="1035"/>
        <pc:sldMkLst>
          <pc:docMk/>
          <pc:sldMk cId="870989324" sldId="472"/>
        </pc:sldMkLst>
        <pc:picChg chg="mod">
          <ac:chgData name="Suresh Kejriwal" userId="093e001cd91dd9df" providerId="LiveId" clId="{53F6B8B0-BD82-459F-B80F-952D9B01C315}" dt="2024-08-13T22:36:53.471" v="952" actId="1035"/>
          <ac:picMkLst>
            <pc:docMk/>
            <pc:sldMk cId="870989324" sldId="472"/>
            <ac:picMk id="4" creationId="{00000000-0000-0000-0000-000000000000}"/>
          </ac:picMkLst>
        </pc:picChg>
      </pc:sldChg>
      <pc:sldChg chg="modSp mod">
        <pc:chgData name="Suresh Kejriwal" userId="093e001cd91dd9df" providerId="LiveId" clId="{53F6B8B0-BD82-459F-B80F-952D9B01C315}" dt="2024-08-13T22:14:27.937" v="304" actId="6549"/>
        <pc:sldMkLst>
          <pc:docMk/>
          <pc:sldMk cId="3959669812" sldId="488"/>
        </pc:sldMkLst>
        <pc:spChg chg="mod">
          <ac:chgData name="Suresh Kejriwal" userId="093e001cd91dd9df" providerId="LiveId" clId="{53F6B8B0-BD82-459F-B80F-952D9B01C315}" dt="2024-08-13T22:14:05.574" v="294" actId="6549"/>
          <ac:spMkLst>
            <pc:docMk/>
            <pc:sldMk cId="3959669812" sldId="488"/>
            <ac:spMk id="3" creationId="{5408139C-3C47-782B-C840-7904724B42F7}"/>
          </ac:spMkLst>
        </pc:spChg>
        <pc:spChg chg="mod">
          <ac:chgData name="Suresh Kejriwal" userId="093e001cd91dd9df" providerId="LiveId" clId="{53F6B8B0-BD82-459F-B80F-952D9B01C315}" dt="2024-08-13T22:14:27.937" v="304" actId="6549"/>
          <ac:spMkLst>
            <pc:docMk/>
            <pc:sldMk cId="3959669812" sldId="488"/>
            <ac:spMk id="7" creationId="{00000000-0000-0000-0000-000000000000}"/>
          </ac:spMkLst>
        </pc:spChg>
      </pc:sldChg>
      <pc:sldChg chg="modSp mod">
        <pc:chgData name="Suresh Kejriwal" userId="093e001cd91dd9df" providerId="LiveId" clId="{53F6B8B0-BD82-459F-B80F-952D9B01C315}" dt="2024-08-13T22:45:06.147" v="996" actId="20577"/>
        <pc:sldMkLst>
          <pc:docMk/>
          <pc:sldMk cId="3242800898" sldId="489"/>
        </pc:sldMkLst>
        <pc:spChg chg="mod">
          <ac:chgData name="Suresh Kejriwal" userId="093e001cd91dd9df" providerId="LiveId" clId="{53F6B8B0-BD82-459F-B80F-952D9B01C315}" dt="2024-08-13T22:45:06.147" v="996" actId="20577"/>
          <ac:spMkLst>
            <pc:docMk/>
            <pc:sldMk cId="3242800898" sldId="489"/>
            <ac:spMk id="3" creationId="{5408139C-3C47-782B-C840-7904724B42F7}"/>
          </ac:spMkLst>
        </pc:spChg>
      </pc:sldChg>
      <pc:sldChg chg="modSp mod">
        <pc:chgData name="Suresh Kejriwal" userId="093e001cd91dd9df" providerId="LiveId" clId="{53F6B8B0-BD82-459F-B80F-952D9B01C315}" dt="2024-08-13T22:17:50.267" v="310" actId="207"/>
        <pc:sldMkLst>
          <pc:docMk/>
          <pc:sldMk cId="2583973505" sldId="490"/>
        </pc:sldMkLst>
        <pc:spChg chg="mod">
          <ac:chgData name="Suresh Kejriwal" userId="093e001cd91dd9df" providerId="LiveId" clId="{53F6B8B0-BD82-459F-B80F-952D9B01C315}" dt="2024-08-13T22:17:50.267" v="310" actId="207"/>
          <ac:spMkLst>
            <pc:docMk/>
            <pc:sldMk cId="2583973505" sldId="490"/>
            <ac:spMk id="3" creationId="{5408139C-3C47-782B-C840-7904724B42F7}"/>
          </ac:spMkLst>
        </pc:spChg>
      </pc:sldChg>
      <pc:sldChg chg="modSp mod">
        <pc:chgData name="Suresh Kejriwal" userId="093e001cd91dd9df" providerId="LiveId" clId="{53F6B8B0-BD82-459F-B80F-952D9B01C315}" dt="2024-08-13T22:19:10.118" v="311" actId="20577"/>
        <pc:sldMkLst>
          <pc:docMk/>
          <pc:sldMk cId="2394133604" sldId="491"/>
        </pc:sldMkLst>
        <pc:spChg chg="mod">
          <ac:chgData name="Suresh Kejriwal" userId="093e001cd91dd9df" providerId="LiveId" clId="{53F6B8B0-BD82-459F-B80F-952D9B01C315}" dt="2024-08-13T22:19:10.118" v="311" actId="20577"/>
          <ac:spMkLst>
            <pc:docMk/>
            <pc:sldMk cId="2394133604" sldId="491"/>
            <ac:spMk id="21" creationId="{00000000-0000-0000-0000-000000000000}"/>
          </ac:spMkLst>
        </pc:spChg>
      </pc:sldChg>
      <pc:sldChg chg="modSp mod">
        <pc:chgData name="Suresh Kejriwal" userId="093e001cd91dd9df" providerId="LiveId" clId="{53F6B8B0-BD82-459F-B80F-952D9B01C315}" dt="2024-08-13T21:59:59.555" v="12" actId="20577"/>
        <pc:sldMkLst>
          <pc:docMk/>
          <pc:sldMk cId="3864115909" sldId="493"/>
        </pc:sldMkLst>
        <pc:spChg chg="mod">
          <ac:chgData name="Suresh Kejriwal" userId="093e001cd91dd9df" providerId="LiveId" clId="{53F6B8B0-BD82-459F-B80F-952D9B01C315}" dt="2024-08-13T21:59:44.690" v="7" actId="20577"/>
          <ac:spMkLst>
            <pc:docMk/>
            <pc:sldMk cId="3864115909" sldId="493"/>
            <ac:spMk id="16" creationId="{00000000-0000-0000-0000-000000000000}"/>
          </ac:spMkLst>
        </pc:spChg>
        <pc:spChg chg="mod">
          <ac:chgData name="Suresh Kejriwal" userId="093e001cd91dd9df" providerId="LiveId" clId="{53F6B8B0-BD82-459F-B80F-952D9B01C315}" dt="2024-08-13T21:59:59.555" v="12" actId="20577"/>
          <ac:spMkLst>
            <pc:docMk/>
            <pc:sldMk cId="3864115909" sldId="493"/>
            <ac:spMk id="28" creationId="{00000000-0000-0000-0000-000000000000}"/>
          </ac:spMkLst>
        </pc:spChg>
      </pc:sldChg>
      <pc:sldChg chg="modSp mod">
        <pc:chgData name="Suresh Kejriwal" userId="093e001cd91dd9df" providerId="LiveId" clId="{53F6B8B0-BD82-459F-B80F-952D9B01C315}" dt="2024-08-13T23:03:00.773" v="1183" actId="20577"/>
        <pc:sldMkLst>
          <pc:docMk/>
          <pc:sldMk cId="3668842312" sldId="503"/>
        </pc:sldMkLst>
        <pc:spChg chg="mod">
          <ac:chgData name="Suresh Kejriwal" userId="093e001cd91dd9df" providerId="LiveId" clId="{53F6B8B0-BD82-459F-B80F-952D9B01C315}" dt="2024-08-13T22:23:12.400" v="585" actId="20577"/>
          <ac:spMkLst>
            <pc:docMk/>
            <pc:sldMk cId="3668842312" sldId="503"/>
            <ac:spMk id="2" creationId="{00000000-0000-0000-0000-000000000000}"/>
          </ac:spMkLst>
        </pc:spChg>
        <pc:spChg chg="mod">
          <ac:chgData name="Suresh Kejriwal" userId="093e001cd91dd9df" providerId="LiveId" clId="{53F6B8B0-BD82-459F-B80F-952D9B01C315}" dt="2024-08-13T23:02:52.052" v="1175" actId="6549"/>
          <ac:spMkLst>
            <pc:docMk/>
            <pc:sldMk cId="3668842312" sldId="503"/>
            <ac:spMk id="5" creationId="{00000000-0000-0000-0000-000000000000}"/>
          </ac:spMkLst>
        </pc:spChg>
        <pc:spChg chg="mod">
          <ac:chgData name="Suresh Kejriwal" userId="093e001cd91dd9df" providerId="LiveId" clId="{53F6B8B0-BD82-459F-B80F-952D9B01C315}" dt="2024-08-13T23:03:00.773" v="1183" actId="20577"/>
          <ac:spMkLst>
            <pc:docMk/>
            <pc:sldMk cId="3668842312" sldId="503"/>
            <ac:spMk id="12" creationId="{00000000-0000-0000-0000-000000000000}"/>
          </ac:spMkLst>
        </pc:spChg>
        <pc:spChg chg="mod">
          <ac:chgData name="Suresh Kejriwal" userId="093e001cd91dd9df" providerId="LiveId" clId="{53F6B8B0-BD82-459F-B80F-952D9B01C315}" dt="2024-08-13T23:00:22.219" v="1056" actId="20577"/>
          <ac:spMkLst>
            <pc:docMk/>
            <pc:sldMk cId="3668842312" sldId="503"/>
            <ac:spMk id="14" creationId="{00000000-0000-0000-0000-000000000000}"/>
          </ac:spMkLst>
        </pc:spChg>
        <pc:spChg chg="mod">
          <ac:chgData name="Suresh Kejriwal" userId="093e001cd91dd9df" providerId="LiveId" clId="{53F6B8B0-BD82-459F-B80F-952D9B01C315}" dt="2024-08-13T22:23:38.785" v="586" actId="20577"/>
          <ac:spMkLst>
            <pc:docMk/>
            <pc:sldMk cId="3668842312" sldId="503"/>
            <ac:spMk id="16" creationId="{00000000-0000-0000-0000-000000000000}"/>
          </ac:spMkLst>
        </pc:spChg>
        <pc:spChg chg="mod">
          <ac:chgData name="Suresh Kejriwal" userId="093e001cd91dd9df" providerId="LiveId" clId="{53F6B8B0-BD82-459F-B80F-952D9B01C315}" dt="2024-08-13T23:00:49.559" v="1069" actId="20577"/>
          <ac:spMkLst>
            <pc:docMk/>
            <pc:sldMk cId="3668842312" sldId="503"/>
            <ac:spMk id="29" creationId="{00000000-0000-0000-0000-000000000000}"/>
          </ac:spMkLst>
        </pc:spChg>
      </pc:sldChg>
      <pc:sldChg chg="del">
        <pc:chgData name="Suresh Kejriwal" userId="093e001cd91dd9df" providerId="LiveId" clId="{53F6B8B0-BD82-459F-B80F-952D9B01C315}" dt="2024-08-13T22:25:00.327" v="636" actId="47"/>
        <pc:sldMkLst>
          <pc:docMk/>
          <pc:sldMk cId="2708923930" sldId="504"/>
        </pc:sldMkLst>
      </pc:sldChg>
      <pc:sldChg chg="del">
        <pc:chgData name="Suresh Kejriwal" userId="093e001cd91dd9df" providerId="LiveId" clId="{53F6B8B0-BD82-459F-B80F-952D9B01C315}" dt="2024-08-13T22:25:03.280" v="637" actId="47"/>
        <pc:sldMkLst>
          <pc:docMk/>
          <pc:sldMk cId="3712161255" sldId="506"/>
        </pc:sldMkLst>
      </pc:sldChg>
      <pc:sldChg chg="del">
        <pc:chgData name="Suresh Kejriwal" userId="093e001cd91dd9df" providerId="LiveId" clId="{53F6B8B0-BD82-459F-B80F-952D9B01C315}" dt="2024-08-13T22:25:05.794" v="638" actId="47"/>
        <pc:sldMkLst>
          <pc:docMk/>
          <pc:sldMk cId="4032968527" sldId="507"/>
        </pc:sldMkLst>
      </pc:sldChg>
      <pc:sldChg chg="del">
        <pc:chgData name="Suresh Kejriwal" userId="093e001cd91dd9df" providerId="LiveId" clId="{53F6B8B0-BD82-459F-B80F-952D9B01C315}" dt="2024-08-13T22:25:08.260" v="639" actId="47"/>
        <pc:sldMkLst>
          <pc:docMk/>
          <pc:sldMk cId="2005001661" sldId="509"/>
        </pc:sldMkLst>
      </pc:sldChg>
      <pc:sldChg chg="modSp mod">
        <pc:chgData name="Suresh Kejriwal" userId="093e001cd91dd9df" providerId="LiveId" clId="{53F6B8B0-BD82-459F-B80F-952D9B01C315}" dt="2024-08-13T22:40:10.688" v="994" actId="20577"/>
        <pc:sldMkLst>
          <pc:docMk/>
          <pc:sldMk cId="3865686586" sldId="510"/>
        </pc:sldMkLst>
        <pc:spChg chg="mod">
          <ac:chgData name="Suresh Kejriwal" userId="093e001cd91dd9df" providerId="LiveId" clId="{53F6B8B0-BD82-459F-B80F-952D9B01C315}" dt="2024-08-13T22:40:10.688" v="994" actId="20577"/>
          <ac:spMkLst>
            <pc:docMk/>
            <pc:sldMk cId="3865686586" sldId="510"/>
            <ac:spMk id="5" creationId="{00000000-0000-0000-0000-000000000000}"/>
          </ac:spMkLst>
        </pc:spChg>
      </pc:sldChg>
      <pc:sldChg chg="modSp del mod">
        <pc:chgData name="Suresh Kejriwal" userId="093e001cd91dd9df" providerId="LiveId" clId="{53F6B8B0-BD82-459F-B80F-952D9B01C315}" dt="2024-08-13T22:40:17.679" v="995" actId="47"/>
        <pc:sldMkLst>
          <pc:docMk/>
          <pc:sldMk cId="1809415653" sldId="513"/>
        </pc:sldMkLst>
        <pc:spChg chg="mod">
          <ac:chgData name="Suresh Kejriwal" userId="093e001cd91dd9df" providerId="LiveId" clId="{53F6B8B0-BD82-459F-B80F-952D9B01C315}" dt="2024-08-13T22:28:56.410" v="657"/>
          <ac:spMkLst>
            <pc:docMk/>
            <pc:sldMk cId="1809415653" sldId="513"/>
            <ac:spMk id="5" creationId="{00000000-0000-0000-0000-000000000000}"/>
          </ac:spMkLst>
        </pc:spChg>
      </pc:sldChg>
      <pc:sldChg chg="del">
        <pc:chgData name="Suresh Kejriwal" userId="093e001cd91dd9df" providerId="LiveId" clId="{53F6B8B0-BD82-459F-B80F-952D9B01C315}" dt="2024-08-13T22:28:03.940" v="651"/>
        <pc:sldMkLst>
          <pc:docMk/>
          <pc:sldMk cId="1618085807" sldId="517"/>
        </pc:sldMkLst>
      </pc:sldChg>
      <pc:sldChg chg="add del">
        <pc:chgData name="Suresh Kejriwal" userId="093e001cd91dd9df" providerId="LiveId" clId="{53F6B8B0-BD82-459F-B80F-952D9B01C315}" dt="2024-08-13T22:28:02.603" v="650"/>
        <pc:sldMkLst>
          <pc:docMk/>
          <pc:sldMk cId="3087955064" sldId="518"/>
        </pc:sldMkLst>
      </pc:sldChg>
    </pc:docChg>
  </pc:docChgLst>
  <pc:docChgLst>
    <pc:chgData name="Suresh Kejriwal" userId="093e001cd91dd9df" providerId="LiveId" clId="{29B24C8E-CBCE-4ECE-93A4-58147A4DAF32}"/>
    <pc:docChg chg="undo custSel addSld delSld modSld">
      <pc:chgData name="Suresh Kejriwal" userId="093e001cd91dd9df" providerId="LiveId" clId="{29B24C8E-CBCE-4ECE-93A4-58147A4DAF32}" dt="2024-08-12T22:06:59.590" v="2102" actId="47"/>
      <pc:docMkLst>
        <pc:docMk/>
      </pc:docMkLst>
      <pc:sldChg chg="modSp mod">
        <pc:chgData name="Suresh Kejriwal" userId="093e001cd91dd9df" providerId="LiveId" clId="{29B24C8E-CBCE-4ECE-93A4-58147A4DAF32}" dt="2024-08-12T21:57:19.329" v="1707" actId="6549"/>
        <pc:sldMkLst>
          <pc:docMk/>
          <pc:sldMk cId="3959669812" sldId="488"/>
        </pc:sldMkLst>
        <pc:spChg chg="mod">
          <ac:chgData name="Suresh Kejriwal" userId="093e001cd91dd9df" providerId="LiveId" clId="{29B24C8E-CBCE-4ECE-93A4-58147A4DAF32}" dt="2024-08-12T21:56:36.476" v="1639" actId="20577"/>
          <ac:spMkLst>
            <pc:docMk/>
            <pc:sldMk cId="3959669812" sldId="488"/>
            <ac:spMk id="3" creationId="{5408139C-3C47-782B-C840-7904724B42F7}"/>
          </ac:spMkLst>
        </pc:spChg>
        <pc:spChg chg="mod">
          <ac:chgData name="Suresh Kejriwal" userId="093e001cd91dd9df" providerId="LiveId" clId="{29B24C8E-CBCE-4ECE-93A4-58147A4DAF32}" dt="2024-08-12T21:57:19.329" v="1707" actId="6549"/>
          <ac:spMkLst>
            <pc:docMk/>
            <pc:sldMk cId="3959669812" sldId="488"/>
            <ac:spMk id="7" creationId="{00000000-0000-0000-0000-000000000000}"/>
          </ac:spMkLst>
        </pc:spChg>
        <pc:spChg chg="mod">
          <ac:chgData name="Suresh Kejriwal" userId="093e001cd91dd9df" providerId="LiveId" clId="{29B24C8E-CBCE-4ECE-93A4-58147A4DAF32}" dt="2024-08-12T21:56:59.538" v="1660" actId="20577"/>
          <ac:spMkLst>
            <pc:docMk/>
            <pc:sldMk cId="3959669812" sldId="488"/>
            <ac:spMk id="10" creationId="{00000000-0000-0000-0000-000000000000}"/>
          </ac:spMkLst>
        </pc:spChg>
      </pc:sldChg>
      <pc:sldChg chg="delSp modSp mod">
        <pc:chgData name="Suresh Kejriwal" userId="093e001cd91dd9df" providerId="LiveId" clId="{29B24C8E-CBCE-4ECE-93A4-58147A4DAF32}" dt="2024-08-12T21:44:19.669" v="1288" actId="20577"/>
        <pc:sldMkLst>
          <pc:docMk/>
          <pc:sldMk cId="3242800898" sldId="489"/>
        </pc:sldMkLst>
        <pc:spChg chg="mod">
          <ac:chgData name="Suresh Kejriwal" userId="093e001cd91dd9df" providerId="LiveId" clId="{29B24C8E-CBCE-4ECE-93A4-58147A4DAF32}" dt="2024-08-12T21:44:19.669" v="1288" actId="20577"/>
          <ac:spMkLst>
            <pc:docMk/>
            <pc:sldMk cId="3242800898" sldId="489"/>
            <ac:spMk id="3" creationId="{5408139C-3C47-782B-C840-7904724B42F7}"/>
          </ac:spMkLst>
        </pc:spChg>
        <pc:spChg chg="del mod">
          <ac:chgData name="Suresh Kejriwal" userId="093e001cd91dd9df" providerId="LiveId" clId="{29B24C8E-CBCE-4ECE-93A4-58147A4DAF32}" dt="2024-08-12T21:42:37.124" v="1239" actId="478"/>
          <ac:spMkLst>
            <pc:docMk/>
            <pc:sldMk cId="3242800898" sldId="489"/>
            <ac:spMk id="5" creationId="{D641D002-7E86-F775-55B3-C8699FBAEB11}"/>
          </ac:spMkLst>
        </pc:spChg>
      </pc:sldChg>
      <pc:sldChg chg="modSp mod">
        <pc:chgData name="Suresh Kejriwal" userId="093e001cd91dd9df" providerId="LiveId" clId="{29B24C8E-CBCE-4ECE-93A4-58147A4DAF32}" dt="2024-08-12T21:46:15.934" v="1432" actId="20577"/>
        <pc:sldMkLst>
          <pc:docMk/>
          <pc:sldMk cId="2583973505" sldId="490"/>
        </pc:sldMkLst>
        <pc:spChg chg="mod">
          <ac:chgData name="Suresh Kejriwal" userId="093e001cd91dd9df" providerId="LiveId" clId="{29B24C8E-CBCE-4ECE-93A4-58147A4DAF32}" dt="2024-08-12T21:46:15.934" v="1432" actId="20577"/>
          <ac:spMkLst>
            <pc:docMk/>
            <pc:sldMk cId="2583973505" sldId="490"/>
            <ac:spMk id="3" creationId="{5408139C-3C47-782B-C840-7904724B42F7}"/>
          </ac:spMkLst>
        </pc:spChg>
      </pc:sldChg>
      <pc:sldChg chg="delSp modSp mod">
        <pc:chgData name="Suresh Kejriwal" userId="093e001cd91dd9df" providerId="LiveId" clId="{29B24C8E-CBCE-4ECE-93A4-58147A4DAF32}" dt="2024-08-12T22:05:00.489" v="2093" actId="478"/>
        <pc:sldMkLst>
          <pc:docMk/>
          <pc:sldMk cId="2394133604" sldId="491"/>
        </pc:sldMkLst>
        <pc:spChg chg="del">
          <ac:chgData name="Suresh Kejriwal" userId="093e001cd91dd9df" providerId="LiveId" clId="{29B24C8E-CBCE-4ECE-93A4-58147A4DAF32}" dt="2024-08-12T22:05:00.489" v="2093" actId="478"/>
          <ac:spMkLst>
            <pc:docMk/>
            <pc:sldMk cId="2394133604" sldId="491"/>
            <ac:spMk id="3" creationId="{5408139C-3C47-782B-C840-7904724B42F7}"/>
          </ac:spMkLst>
        </pc:spChg>
        <pc:spChg chg="mod">
          <ac:chgData name="Suresh Kejriwal" userId="093e001cd91dd9df" providerId="LiveId" clId="{29B24C8E-CBCE-4ECE-93A4-58147A4DAF32}" dt="2024-08-12T21:46:45.311" v="1457" actId="6549"/>
          <ac:spMkLst>
            <pc:docMk/>
            <pc:sldMk cId="2394133604" sldId="491"/>
            <ac:spMk id="14" creationId="{00000000-0000-0000-0000-000000000000}"/>
          </ac:spMkLst>
        </pc:spChg>
      </pc:sldChg>
      <pc:sldChg chg="add del">
        <pc:chgData name="Suresh Kejriwal" userId="093e001cd91dd9df" providerId="LiveId" clId="{29B24C8E-CBCE-4ECE-93A4-58147A4DAF32}" dt="2024-08-12T22:06:01.281" v="2097" actId="47"/>
        <pc:sldMkLst>
          <pc:docMk/>
          <pc:sldMk cId="1393772068" sldId="492"/>
        </pc:sldMkLst>
      </pc:sldChg>
      <pc:sldChg chg="modSp mod">
        <pc:chgData name="Suresh Kejriwal" userId="093e001cd91dd9df" providerId="LiveId" clId="{29B24C8E-CBCE-4ECE-93A4-58147A4DAF32}" dt="2024-08-12T21:54:33.839" v="1602" actId="20577"/>
        <pc:sldMkLst>
          <pc:docMk/>
          <pc:sldMk cId="3864115909" sldId="493"/>
        </pc:sldMkLst>
        <pc:spChg chg="mod">
          <ac:chgData name="Suresh Kejriwal" userId="093e001cd91dd9df" providerId="LiveId" clId="{29B24C8E-CBCE-4ECE-93A4-58147A4DAF32}" dt="2024-08-12T21:54:08.273" v="1569" actId="20577"/>
          <ac:spMkLst>
            <pc:docMk/>
            <pc:sldMk cId="3864115909" sldId="493"/>
            <ac:spMk id="16" creationId="{00000000-0000-0000-0000-000000000000}"/>
          </ac:spMkLst>
        </pc:spChg>
        <pc:spChg chg="mod">
          <ac:chgData name="Suresh Kejriwal" userId="093e001cd91dd9df" providerId="LiveId" clId="{29B24C8E-CBCE-4ECE-93A4-58147A4DAF32}" dt="2024-08-12T21:54:15.574" v="1580" actId="20577"/>
          <ac:spMkLst>
            <pc:docMk/>
            <pc:sldMk cId="3864115909" sldId="493"/>
            <ac:spMk id="22" creationId="{00000000-0000-0000-0000-000000000000}"/>
          </ac:spMkLst>
        </pc:spChg>
        <pc:spChg chg="mod">
          <ac:chgData name="Suresh Kejriwal" userId="093e001cd91dd9df" providerId="LiveId" clId="{29B24C8E-CBCE-4ECE-93A4-58147A4DAF32}" dt="2024-08-12T21:54:20.431" v="1591" actId="20577"/>
          <ac:spMkLst>
            <pc:docMk/>
            <pc:sldMk cId="3864115909" sldId="493"/>
            <ac:spMk id="24" creationId="{00000000-0000-0000-0000-000000000000}"/>
          </ac:spMkLst>
        </pc:spChg>
        <pc:spChg chg="mod">
          <ac:chgData name="Suresh Kejriwal" userId="093e001cd91dd9df" providerId="LiveId" clId="{29B24C8E-CBCE-4ECE-93A4-58147A4DAF32}" dt="2024-08-12T21:54:33.839" v="1602" actId="20577"/>
          <ac:spMkLst>
            <pc:docMk/>
            <pc:sldMk cId="3864115909" sldId="493"/>
            <ac:spMk id="28" creationId="{00000000-0000-0000-0000-000000000000}"/>
          </ac:spMkLst>
        </pc:spChg>
      </pc:sldChg>
      <pc:sldChg chg="modSp mod">
        <pc:chgData name="Suresh Kejriwal" userId="093e001cd91dd9df" providerId="LiveId" clId="{29B24C8E-CBCE-4ECE-93A4-58147A4DAF32}" dt="2024-08-12T21:52:48.641" v="1558" actId="20577"/>
        <pc:sldMkLst>
          <pc:docMk/>
          <pc:sldMk cId="3668842312" sldId="503"/>
        </pc:sldMkLst>
        <pc:spChg chg="mod">
          <ac:chgData name="Suresh Kejriwal" userId="093e001cd91dd9df" providerId="LiveId" clId="{29B24C8E-CBCE-4ECE-93A4-58147A4DAF32}" dt="2024-08-12T21:52:48.641" v="1558" actId="20577"/>
          <ac:spMkLst>
            <pc:docMk/>
            <pc:sldMk cId="3668842312" sldId="503"/>
            <ac:spMk id="3" creationId="{5408139C-3C47-782B-C840-7904724B42F7}"/>
          </ac:spMkLst>
        </pc:spChg>
      </pc:sldChg>
      <pc:sldChg chg="modSp mod">
        <pc:chgData name="Suresh Kejriwal" userId="093e001cd91dd9df" providerId="LiveId" clId="{29B24C8E-CBCE-4ECE-93A4-58147A4DAF32}" dt="2024-08-12T21:48:08.698" v="1478" actId="6549"/>
        <pc:sldMkLst>
          <pc:docMk/>
          <pc:sldMk cId="2708923930" sldId="504"/>
        </pc:sldMkLst>
        <pc:spChg chg="mod">
          <ac:chgData name="Suresh Kejriwal" userId="093e001cd91dd9df" providerId="LiveId" clId="{29B24C8E-CBCE-4ECE-93A4-58147A4DAF32}" dt="2024-08-12T21:48:08.698" v="1478" actId="6549"/>
          <ac:spMkLst>
            <pc:docMk/>
            <pc:sldMk cId="2708923930" sldId="504"/>
            <ac:spMk id="3" creationId="{5408139C-3C47-782B-C840-7904724B42F7}"/>
          </ac:spMkLst>
        </pc:spChg>
      </pc:sldChg>
      <pc:sldChg chg="modSp mod">
        <pc:chgData name="Suresh Kejriwal" userId="093e001cd91dd9df" providerId="LiveId" clId="{29B24C8E-CBCE-4ECE-93A4-58147A4DAF32}" dt="2024-08-12T21:50:25.089" v="1482" actId="20577"/>
        <pc:sldMkLst>
          <pc:docMk/>
          <pc:sldMk cId="3712161255" sldId="506"/>
        </pc:sldMkLst>
        <pc:spChg chg="mod">
          <ac:chgData name="Suresh Kejriwal" userId="093e001cd91dd9df" providerId="LiveId" clId="{29B24C8E-CBCE-4ECE-93A4-58147A4DAF32}" dt="2024-08-12T21:50:25.089" v="1482" actId="20577"/>
          <ac:spMkLst>
            <pc:docMk/>
            <pc:sldMk cId="3712161255" sldId="506"/>
            <ac:spMk id="3" creationId="{5408139C-3C47-782B-C840-7904724B42F7}"/>
          </ac:spMkLst>
        </pc:spChg>
        <pc:spChg chg="mod">
          <ac:chgData name="Suresh Kejriwal" userId="093e001cd91dd9df" providerId="LiveId" clId="{29B24C8E-CBCE-4ECE-93A4-58147A4DAF32}" dt="2024-08-12T21:49:59.683" v="1479"/>
          <ac:spMkLst>
            <pc:docMk/>
            <pc:sldMk cId="3712161255" sldId="506"/>
            <ac:spMk id="17" creationId="{00000000-0000-0000-0000-000000000000}"/>
          </ac:spMkLst>
        </pc:spChg>
      </pc:sldChg>
      <pc:sldChg chg="modSp mod">
        <pc:chgData name="Suresh Kejriwal" userId="093e001cd91dd9df" providerId="LiveId" clId="{29B24C8E-CBCE-4ECE-93A4-58147A4DAF32}" dt="2024-08-12T21:51:35.130" v="1486" actId="20577"/>
        <pc:sldMkLst>
          <pc:docMk/>
          <pc:sldMk cId="4032968527" sldId="507"/>
        </pc:sldMkLst>
        <pc:spChg chg="mod">
          <ac:chgData name="Suresh Kejriwal" userId="093e001cd91dd9df" providerId="LiveId" clId="{29B24C8E-CBCE-4ECE-93A4-58147A4DAF32}" dt="2024-08-12T21:51:35.130" v="1486" actId="20577"/>
          <ac:spMkLst>
            <pc:docMk/>
            <pc:sldMk cId="4032968527" sldId="507"/>
            <ac:spMk id="7" creationId="{5408139C-3C47-782B-C840-7904724B42F7}"/>
          </ac:spMkLst>
        </pc:spChg>
      </pc:sldChg>
      <pc:sldChg chg="modSp mod">
        <pc:chgData name="Suresh Kejriwal" userId="093e001cd91dd9df" providerId="LiveId" clId="{29B24C8E-CBCE-4ECE-93A4-58147A4DAF32}" dt="2024-08-12T21:51:42.518" v="1488" actId="20577"/>
        <pc:sldMkLst>
          <pc:docMk/>
          <pc:sldMk cId="2005001661" sldId="509"/>
        </pc:sldMkLst>
        <pc:spChg chg="mod">
          <ac:chgData name="Suresh Kejriwal" userId="093e001cd91dd9df" providerId="LiveId" clId="{29B24C8E-CBCE-4ECE-93A4-58147A4DAF32}" dt="2024-08-12T21:51:42.518" v="1488" actId="20577"/>
          <ac:spMkLst>
            <pc:docMk/>
            <pc:sldMk cId="2005001661" sldId="509"/>
            <ac:spMk id="3" creationId="{5408139C-3C47-782B-C840-7904724B42F7}"/>
          </ac:spMkLst>
        </pc:spChg>
      </pc:sldChg>
      <pc:sldChg chg="modSp mod">
        <pc:chgData name="Suresh Kejriwal" userId="093e001cd91dd9df" providerId="LiveId" clId="{29B24C8E-CBCE-4ECE-93A4-58147A4DAF32}" dt="2024-08-12T22:06:51.814" v="2101" actId="5793"/>
        <pc:sldMkLst>
          <pc:docMk/>
          <pc:sldMk cId="3865686586" sldId="510"/>
        </pc:sldMkLst>
        <pc:spChg chg="mod">
          <ac:chgData name="Suresh Kejriwal" userId="093e001cd91dd9df" providerId="LiveId" clId="{29B24C8E-CBCE-4ECE-93A4-58147A4DAF32}" dt="2024-08-12T22:06:51.814" v="2101" actId="5793"/>
          <ac:spMkLst>
            <pc:docMk/>
            <pc:sldMk cId="3865686586" sldId="510"/>
            <ac:spMk id="5" creationId="{00000000-0000-0000-0000-000000000000}"/>
          </ac:spMkLst>
        </pc:spChg>
      </pc:sldChg>
      <pc:sldChg chg="del">
        <pc:chgData name="Suresh Kejriwal" userId="093e001cd91dd9df" providerId="LiveId" clId="{29B24C8E-CBCE-4ECE-93A4-58147A4DAF32}" dt="2024-08-12T22:06:59.590" v="2102" actId="47"/>
        <pc:sldMkLst>
          <pc:docMk/>
          <pc:sldMk cId="3178732193" sldId="511"/>
        </pc:sldMkLst>
      </pc:sldChg>
      <pc:sldChg chg="delSp modSp del mod">
        <pc:chgData name="Suresh Kejriwal" userId="093e001cd91dd9df" providerId="LiveId" clId="{29B24C8E-CBCE-4ECE-93A4-58147A4DAF32}" dt="2024-08-12T22:05:13.348" v="2094" actId="47"/>
        <pc:sldMkLst>
          <pc:docMk/>
          <pc:sldMk cId="2915720043" sldId="514"/>
        </pc:sldMkLst>
        <pc:spChg chg="del">
          <ac:chgData name="Suresh Kejriwal" userId="093e001cd91dd9df" providerId="LiveId" clId="{29B24C8E-CBCE-4ECE-93A4-58147A4DAF32}" dt="2024-08-12T21:59:25.132" v="1708" actId="478"/>
          <ac:spMkLst>
            <pc:docMk/>
            <pc:sldMk cId="2915720043" sldId="514"/>
            <ac:spMk id="6" creationId="{00000000-0000-0000-0000-000000000000}"/>
          </ac:spMkLst>
        </pc:spChg>
        <pc:spChg chg="del">
          <ac:chgData name="Suresh Kejriwal" userId="093e001cd91dd9df" providerId="LiveId" clId="{29B24C8E-CBCE-4ECE-93A4-58147A4DAF32}" dt="2024-08-12T21:59:28.852" v="1709" actId="478"/>
          <ac:spMkLst>
            <pc:docMk/>
            <pc:sldMk cId="2915720043" sldId="514"/>
            <ac:spMk id="7" creationId="{00000000-0000-0000-0000-000000000000}"/>
          </ac:spMkLst>
        </pc:spChg>
        <pc:spChg chg="del">
          <ac:chgData name="Suresh Kejriwal" userId="093e001cd91dd9df" providerId="LiveId" clId="{29B24C8E-CBCE-4ECE-93A4-58147A4DAF32}" dt="2024-08-12T21:59:35.467" v="1711" actId="478"/>
          <ac:spMkLst>
            <pc:docMk/>
            <pc:sldMk cId="2915720043" sldId="514"/>
            <ac:spMk id="9" creationId="{00000000-0000-0000-0000-000000000000}"/>
          </ac:spMkLst>
        </pc:spChg>
        <pc:spChg chg="del mod">
          <ac:chgData name="Suresh Kejriwal" userId="093e001cd91dd9df" providerId="LiveId" clId="{29B24C8E-CBCE-4ECE-93A4-58147A4DAF32}" dt="2024-08-12T21:59:40.361" v="1713" actId="478"/>
          <ac:spMkLst>
            <pc:docMk/>
            <pc:sldMk cId="2915720043" sldId="514"/>
            <ac:spMk id="11" creationId="{00000000-0000-0000-0000-000000000000}"/>
          </ac:spMkLst>
        </pc:spChg>
        <pc:spChg chg="del">
          <ac:chgData name="Suresh Kejriwal" userId="093e001cd91dd9df" providerId="LiveId" clId="{29B24C8E-CBCE-4ECE-93A4-58147A4DAF32}" dt="2024-08-12T21:59:43.448" v="1714" actId="478"/>
          <ac:spMkLst>
            <pc:docMk/>
            <pc:sldMk cId="2915720043" sldId="514"/>
            <ac:spMk id="12" creationId="{00000000-0000-0000-0000-000000000000}"/>
          </ac:spMkLst>
        </pc:spChg>
        <pc:spChg chg="del">
          <ac:chgData name="Suresh Kejriwal" userId="093e001cd91dd9df" providerId="LiveId" clId="{29B24C8E-CBCE-4ECE-93A4-58147A4DAF32}" dt="2024-08-12T21:59:46.370" v="1715" actId="478"/>
          <ac:spMkLst>
            <pc:docMk/>
            <pc:sldMk cId="2915720043" sldId="514"/>
            <ac:spMk id="13" creationId="{00000000-0000-0000-0000-000000000000}"/>
          </ac:spMkLst>
        </pc:spChg>
        <pc:picChg chg="mod">
          <ac:chgData name="Suresh Kejriwal" userId="093e001cd91dd9df" providerId="LiveId" clId="{29B24C8E-CBCE-4ECE-93A4-58147A4DAF32}" dt="2024-08-12T21:59:32.680" v="1710" actId="1076"/>
          <ac:picMkLst>
            <pc:docMk/>
            <pc:sldMk cId="2915720043" sldId="514"/>
            <ac:picMk id="4" creationId="{00000000-0000-0000-0000-000000000000}"/>
          </ac:picMkLst>
        </pc:picChg>
      </pc:sldChg>
      <pc:sldChg chg="addSp delSp modSp mod">
        <pc:chgData name="Suresh Kejriwal" userId="093e001cd91dd9df" providerId="LiveId" clId="{29B24C8E-CBCE-4ECE-93A4-58147A4DAF32}" dt="2024-08-12T22:04:36.260" v="2092" actId="1036"/>
        <pc:sldMkLst>
          <pc:docMk/>
          <pc:sldMk cId="2872619835" sldId="515"/>
        </pc:sldMkLst>
        <pc:spChg chg="del mod">
          <ac:chgData name="Suresh Kejriwal" userId="093e001cd91dd9df" providerId="LiveId" clId="{29B24C8E-CBCE-4ECE-93A4-58147A4DAF32}" dt="2024-08-12T22:00:17.514" v="1719"/>
          <ac:spMkLst>
            <pc:docMk/>
            <pc:sldMk cId="2872619835" sldId="515"/>
            <ac:spMk id="6" creationId="{00000000-0000-0000-0000-000000000000}"/>
          </ac:spMkLst>
        </pc:spChg>
        <pc:spChg chg="add mod">
          <ac:chgData name="Suresh Kejriwal" userId="093e001cd91dd9df" providerId="LiveId" clId="{29B24C8E-CBCE-4ECE-93A4-58147A4DAF32}" dt="2024-08-12T22:04:14.773" v="2077" actId="20577"/>
          <ac:spMkLst>
            <pc:docMk/>
            <pc:sldMk cId="2872619835" sldId="515"/>
            <ac:spMk id="7" creationId="{34F40BAF-9359-E9EB-830D-58CC80C6E059}"/>
          </ac:spMkLst>
        </pc:spChg>
        <pc:picChg chg="mod">
          <ac:chgData name="Suresh Kejriwal" userId="093e001cd91dd9df" providerId="LiveId" clId="{29B24C8E-CBCE-4ECE-93A4-58147A4DAF32}" dt="2024-08-12T22:04:36.260" v="2092" actId="1036"/>
          <ac:picMkLst>
            <pc:docMk/>
            <pc:sldMk cId="2872619835" sldId="515"/>
            <ac:picMk id="2" creationId="{A9772B47-8D9E-DFDA-B0E6-71A262E67857}"/>
          </ac:picMkLst>
        </pc:picChg>
        <pc:picChg chg="mod">
          <ac:chgData name="Suresh Kejriwal" userId="093e001cd91dd9df" providerId="LiveId" clId="{29B24C8E-CBCE-4ECE-93A4-58147A4DAF32}" dt="2024-08-12T22:00:57.083" v="1724" actId="1076"/>
          <ac:picMkLst>
            <pc:docMk/>
            <pc:sldMk cId="2872619835" sldId="515"/>
            <ac:picMk id="4" creationId="{00000000-0000-0000-0000-000000000000}"/>
          </ac:picMkLst>
        </pc:picChg>
      </pc:sldChg>
      <pc:sldChg chg="add del">
        <pc:chgData name="Suresh Kejriwal" userId="093e001cd91dd9df" providerId="LiveId" clId="{29B24C8E-CBCE-4ECE-93A4-58147A4DAF32}" dt="2024-08-12T22:05:18.098" v="2095" actId="47"/>
        <pc:sldMkLst>
          <pc:docMk/>
          <pc:sldMk cId="2821846668" sldId="516"/>
        </pc:sldMkLst>
      </pc:sldChg>
      <pc:sldChg chg="add del">
        <pc:chgData name="Suresh Kejriwal" userId="093e001cd91dd9df" providerId="LiveId" clId="{29B24C8E-CBCE-4ECE-93A4-58147A4DAF32}" dt="2024-08-12T22:00:29.083" v="1721"/>
        <pc:sldMkLst>
          <pc:docMk/>
          <pc:sldMk cId="3499044702" sldId="517"/>
        </pc:sldMkLst>
      </pc:sldChg>
    </pc:docChg>
  </pc:docChgLst>
  <pc:docChgLst>
    <pc:chgData name="Suresh Kejriwal" userId="093e001cd91dd9df" providerId="LiveId" clId="{E8FF8437-6823-40F6-950C-874B9F6F6947}"/>
    <pc:docChg chg="custSel delSld modSld">
      <pc:chgData name="Suresh Kejriwal" userId="093e001cd91dd9df" providerId="LiveId" clId="{E8FF8437-6823-40F6-950C-874B9F6F6947}" dt="2024-08-11T00:28:05.800" v="1575" actId="47"/>
      <pc:docMkLst>
        <pc:docMk/>
      </pc:docMkLst>
      <pc:sldChg chg="modSp modAnim">
        <pc:chgData name="Suresh Kejriwal" userId="093e001cd91dd9df" providerId="LiveId" clId="{E8FF8437-6823-40F6-950C-874B9F6F6947}" dt="2024-08-10T23:46:13.151" v="117" actId="20577"/>
        <pc:sldMkLst>
          <pc:docMk/>
          <pc:sldMk cId="1082803166" sldId="423"/>
        </pc:sldMkLst>
        <pc:spChg chg="mod">
          <ac:chgData name="Suresh Kejriwal" userId="093e001cd91dd9df" providerId="LiveId" clId="{E8FF8437-6823-40F6-950C-874B9F6F6947}" dt="2024-08-10T23:46:13.151" v="117" actId="20577"/>
          <ac:spMkLst>
            <pc:docMk/>
            <pc:sldMk cId="1082803166" sldId="423"/>
            <ac:spMk id="25" creationId="{00000000-0000-0000-0000-000000000000}"/>
          </ac:spMkLst>
        </pc:spChg>
      </pc:sldChg>
      <pc:sldChg chg="modSp">
        <pc:chgData name="Suresh Kejriwal" userId="093e001cd91dd9df" providerId="LiveId" clId="{E8FF8437-6823-40F6-950C-874B9F6F6947}" dt="2024-08-11T00:07:01.668" v="386" actId="20577"/>
        <pc:sldMkLst>
          <pc:docMk/>
          <pc:sldMk cId="3066904469" sldId="427"/>
        </pc:sldMkLst>
        <pc:spChg chg="mod">
          <ac:chgData name="Suresh Kejriwal" userId="093e001cd91dd9df" providerId="LiveId" clId="{E8FF8437-6823-40F6-950C-874B9F6F6947}" dt="2024-08-11T00:07:01.668" v="386" actId="20577"/>
          <ac:spMkLst>
            <pc:docMk/>
            <pc:sldMk cId="3066904469" sldId="427"/>
            <ac:spMk id="6" creationId="{00000000-0000-0000-0000-000000000000}"/>
          </ac:spMkLst>
        </pc:spChg>
      </pc:sldChg>
      <pc:sldChg chg="modSp">
        <pc:chgData name="Suresh Kejriwal" userId="093e001cd91dd9df" providerId="LiveId" clId="{E8FF8437-6823-40F6-950C-874B9F6F6947}" dt="2024-08-11T00:23:33.601" v="1504" actId="20577"/>
        <pc:sldMkLst>
          <pc:docMk/>
          <pc:sldMk cId="3589298659" sldId="431"/>
        </pc:sldMkLst>
        <pc:spChg chg="mod">
          <ac:chgData name="Suresh Kejriwal" userId="093e001cd91dd9df" providerId="LiveId" clId="{E8FF8437-6823-40F6-950C-874B9F6F6947}" dt="2024-08-11T00:23:33.601" v="1504" actId="20577"/>
          <ac:spMkLst>
            <pc:docMk/>
            <pc:sldMk cId="3589298659" sldId="431"/>
            <ac:spMk id="6" creationId="{00000000-0000-0000-0000-000000000000}"/>
          </ac:spMkLst>
        </pc:spChg>
      </pc:sldChg>
      <pc:sldChg chg="del">
        <pc:chgData name="Suresh Kejriwal" userId="093e001cd91dd9df" providerId="LiveId" clId="{E8FF8437-6823-40F6-950C-874B9F6F6947}" dt="2024-08-11T00:23:55.516" v="1505" actId="47"/>
        <pc:sldMkLst>
          <pc:docMk/>
          <pc:sldMk cId="570498199" sldId="451"/>
        </pc:sldMkLst>
      </pc:sldChg>
      <pc:sldChg chg="modSp mod">
        <pc:chgData name="Suresh Kejriwal" userId="093e001cd91dd9df" providerId="LiveId" clId="{E8FF8437-6823-40F6-950C-874B9F6F6947}" dt="2024-08-10T23:47:31.337" v="141" actId="20577"/>
        <pc:sldMkLst>
          <pc:docMk/>
          <pc:sldMk cId="942023441" sldId="456"/>
        </pc:sldMkLst>
        <pc:spChg chg="mod">
          <ac:chgData name="Suresh Kejriwal" userId="093e001cd91dd9df" providerId="LiveId" clId="{E8FF8437-6823-40F6-950C-874B9F6F6947}" dt="2024-08-10T23:47:31.337" v="141" actId="20577"/>
          <ac:spMkLst>
            <pc:docMk/>
            <pc:sldMk cId="942023441" sldId="456"/>
            <ac:spMk id="9" creationId="{00000000-0000-0000-0000-000000000000}"/>
          </ac:spMkLst>
        </pc:spChg>
      </pc:sldChg>
      <pc:sldChg chg="modSp mod">
        <pc:chgData name="Suresh Kejriwal" userId="093e001cd91dd9df" providerId="LiveId" clId="{E8FF8437-6823-40F6-950C-874B9F6F6947}" dt="2024-08-10T23:53:31.312" v="297" actId="6549"/>
        <pc:sldMkLst>
          <pc:docMk/>
          <pc:sldMk cId="69577724" sldId="457"/>
        </pc:sldMkLst>
        <pc:spChg chg="mod">
          <ac:chgData name="Suresh Kejriwal" userId="093e001cd91dd9df" providerId="LiveId" clId="{E8FF8437-6823-40F6-950C-874B9F6F6947}" dt="2024-08-10T23:48:58.176" v="196" actId="14100"/>
          <ac:spMkLst>
            <pc:docMk/>
            <pc:sldMk cId="69577724" sldId="457"/>
            <ac:spMk id="7" creationId="{00000000-0000-0000-0000-000000000000}"/>
          </ac:spMkLst>
        </pc:spChg>
        <pc:spChg chg="mod">
          <ac:chgData name="Suresh Kejriwal" userId="093e001cd91dd9df" providerId="LiveId" clId="{E8FF8437-6823-40F6-950C-874B9F6F6947}" dt="2024-08-10T23:53:31.312" v="297" actId="6549"/>
          <ac:spMkLst>
            <pc:docMk/>
            <pc:sldMk cId="69577724" sldId="457"/>
            <ac:spMk id="12" creationId="{00000000-0000-0000-0000-000000000000}"/>
          </ac:spMkLst>
        </pc:spChg>
      </pc:sldChg>
      <pc:sldChg chg="modSp mod">
        <pc:chgData name="Suresh Kejriwal" userId="093e001cd91dd9df" providerId="LiveId" clId="{E8FF8437-6823-40F6-950C-874B9F6F6947}" dt="2024-08-11T00:03:25.403" v="355" actId="313"/>
        <pc:sldMkLst>
          <pc:docMk/>
          <pc:sldMk cId="2133498988" sldId="458"/>
        </pc:sldMkLst>
        <pc:spChg chg="mod">
          <ac:chgData name="Suresh Kejriwal" userId="093e001cd91dd9df" providerId="LiveId" clId="{E8FF8437-6823-40F6-950C-874B9F6F6947}" dt="2024-08-10T23:54:46.106" v="300" actId="14100"/>
          <ac:spMkLst>
            <pc:docMk/>
            <pc:sldMk cId="2133498988" sldId="458"/>
            <ac:spMk id="7" creationId="{00000000-0000-0000-0000-000000000000}"/>
          </ac:spMkLst>
        </pc:spChg>
        <pc:spChg chg="mod">
          <ac:chgData name="Suresh Kejriwal" userId="093e001cd91dd9df" providerId="LiveId" clId="{E8FF8437-6823-40F6-950C-874B9F6F6947}" dt="2024-08-11T00:03:25.403" v="355" actId="313"/>
          <ac:spMkLst>
            <pc:docMk/>
            <pc:sldMk cId="2133498988" sldId="458"/>
            <ac:spMk id="12" creationId="{00000000-0000-0000-0000-000000000000}"/>
          </ac:spMkLst>
        </pc:spChg>
      </pc:sldChg>
      <pc:sldChg chg="modSp mod">
        <pc:chgData name="Suresh Kejriwal" userId="093e001cd91dd9df" providerId="LiveId" clId="{E8FF8437-6823-40F6-950C-874B9F6F6947}" dt="2024-08-11T00:06:27.527" v="377" actId="6549"/>
        <pc:sldMkLst>
          <pc:docMk/>
          <pc:sldMk cId="816992743" sldId="459"/>
        </pc:sldMkLst>
        <pc:spChg chg="mod">
          <ac:chgData name="Suresh Kejriwal" userId="093e001cd91dd9df" providerId="LiveId" clId="{E8FF8437-6823-40F6-950C-874B9F6F6947}" dt="2024-08-11T00:06:27.527" v="377" actId="6549"/>
          <ac:spMkLst>
            <pc:docMk/>
            <pc:sldMk cId="816992743" sldId="459"/>
            <ac:spMk id="5" creationId="{00000000-0000-0000-0000-000000000000}"/>
          </ac:spMkLst>
        </pc:spChg>
      </pc:sldChg>
      <pc:sldChg chg="modSp mod">
        <pc:chgData name="Suresh Kejriwal" userId="093e001cd91dd9df" providerId="LiveId" clId="{E8FF8437-6823-40F6-950C-874B9F6F6947}" dt="2024-08-11T00:08:15.696" v="389" actId="20577"/>
        <pc:sldMkLst>
          <pc:docMk/>
          <pc:sldMk cId="1004635316" sldId="460"/>
        </pc:sldMkLst>
        <pc:spChg chg="mod">
          <ac:chgData name="Suresh Kejriwal" userId="093e001cd91dd9df" providerId="LiveId" clId="{E8FF8437-6823-40F6-950C-874B9F6F6947}" dt="2024-08-11T00:07:42.492" v="387" actId="255"/>
          <ac:spMkLst>
            <pc:docMk/>
            <pc:sldMk cId="1004635316" sldId="460"/>
            <ac:spMk id="7" creationId="{00000000-0000-0000-0000-000000000000}"/>
          </ac:spMkLst>
        </pc:spChg>
        <pc:spChg chg="mod">
          <ac:chgData name="Suresh Kejriwal" userId="093e001cd91dd9df" providerId="LiveId" clId="{E8FF8437-6823-40F6-950C-874B9F6F6947}" dt="2024-08-11T00:08:15.696" v="389" actId="20577"/>
          <ac:spMkLst>
            <pc:docMk/>
            <pc:sldMk cId="1004635316" sldId="460"/>
            <ac:spMk id="9" creationId="{00000000-0000-0000-0000-000000000000}"/>
          </ac:spMkLst>
        </pc:spChg>
      </pc:sldChg>
      <pc:sldChg chg="modSp del mod">
        <pc:chgData name="Suresh Kejriwal" userId="093e001cd91dd9df" providerId="LiveId" clId="{E8FF8437-6823-40F6-950C-874B9F6F6947}" dt="2024-08-11T00:27:46.485" v="1574" actId="47"/>
        <pc:sldMkLst>
          <pc:docMk/>
          <pc:sldMk cId="3240319187" sldId="461"/>
        </pc:sldMkLst>
        <pc:spChg chg="mod">
          <ac:chgData name="Suresh Kejriwal" userId="093e001cd91dd9df" providerId="LiveId" clId="{E8FF8437-6823-40F6-950C-874B9F6F6947}" dt="2024-08-11T00:09:09.360" v="439" actId="20577"/>
          <ac:spMkLst>
            <pc:docMk/>
            <pc:sldMk cId="3240319187" sldId="461"/>
            <ac:spMk id="7" creationId="{00000000-0000-0000-0000-000000000000}"/>
          </ac:spMkLst>
        </pc:spChg>
      </pc:sldChg>
      <pc:sldChg chg="modSp mod">
        <pc:chgData name="Suresh Kejriwal" userId="093e001cd91dd9df" providerId="LiveId" clId="{E8FF8437-6823-40F6-950C-874B9F6F6947}" dt="2024-08-11T00:11:19.793" v="456" actId="20577"/>
        <pc:sldMkLst>
          <pc:docMk/>
          <pc:sldMk cId="3578394685" sldId="462"/>
        </pc:sldMkLst>
        <pc:spChg chg="mod">
          <ac:chgData name="Suresh Kejriwal" userId="093e001cd91dd9df" providerId="LiveId" clId="{E8FF8437-6823-40F6-950C-874B9F6F6947}" dt="2024-08-11T00:10:31.058" v="442" actId="255"/>
          <ac:spMkLst>
            <pc:docMk/>
            <pc:sldMk cId="3578394685" sldId="462"/>
            <ac:spMk id="7" creationId="{00000000-0000-0000-0000-000000000000}"/>
          </ac:spMkLst>
        </pc:spChg>
        <pc:spChg chg="mod">
          <ac:chgData name="Suresh Kejriwal" userId="093e001cd91dd9df" providerId="LiveId" clId="{E8FF8437-6823-40F6-950C-874B9F6F6947}" dt="2024-08-11T00:11:19.793" v="456" actId="20577"/>
          <ac:spMkLst>
            <pc:docMk/>
            <pc:sldMk cId="3578394685" sldId="462"/>
            <ac:spMk id="9" creationId="{00000000-0000-0000-0000-000000000000}"/>
          </ac:spMkLst>
        </pc:spChg>
        <pc:spChg chg="mod">
          <ac:chgData name="Suresh Kejriwal" userId="093e001cd91dd9df" providerId="LiveId" clId="{E8FF8437-6823-40F6-950C-874B9F6F6947}" dt="2024-08-11T00:10:41.977" v="443" actId="255"/>
          <ac:spMkLst>
            <pc:docMk/>
            <pc:sldMk cId="3578394685" sldId="462"/>
            <ac:spMk id="13" creationId="{00000000-0000-0000-0000-000000000000}"/>
          </ac:spMkLst>
        </pc:spChg>
      </pc:sldChg>
      <pc:sldChg chg="modSp mod">
        <pc:chgData name="Suresh Kejriwal" userId="093e001cd91dd9df" providerId="LiveId" clId="{E8FF8437-6823-40F6-950C-874B9F6F6947}" dt="2024-08-11T00:13:18.608" v="655" actId="20577"/>
        <pc:sldMkLst>
          <pc:docMk/>
          <pc:sldMk cId="3792038062" sldId="463"/>
        </pc:sldMkLst>
        <pc:spChg chg="mod">
          <ac:chgData name="Suresh Kejriwal" userId="093e001cd91dd9df" providerId="LiveId" clId="{E8FF8437-6823-40F6-950C-874B9F6F6947}" dt="2024-08-11T00:13:18.608" v="655" actId="20577"/>
          <ac:spMkLst>
            <pc:docMk/>
            <pc:sldMk cId="3792038062" sldId="463"/>
            <ac:spMk id="5" creationId="{00000000-0000-0000-0000-000000000000}"/>
          </ac:spMkLst>
        </pc:spChg>
      </pc:sldChg>
      <pc:sldChg chg="modSp mod">
        <pc:chgData name="Suresh Kejriwal" userId="093e001cd91dd9df" providerId="LiveId" clId="{E8FF8437-6823-40F6-950C-874B9F6F6947}" dt="2024-08-11T00:18:53.804" v="1186" actId="6549"/>
        <pc:sldMkLst>
          <pc:docMk/>
          <pc:sldMk cId="746219462" sldId="464"/>
        </pc:sldMkLst>
        <pc:spChg chg="mod">
          <ac:chgData name="Suresh Kejriwal" userId="093e001cd91dd9df" providerId="LiveId" clId="{E8FF8437-6823-40F6-950C-874B9F6F6947}" dt="2024-08-11T00:18:53.804" v="1186" actId="6549"/>
          <ac:spMkLst>
            <pc:docMk/>
            <pc:sldMk cId="746219462" sldId="464"/>
            <ac:spMk id="5" creationId="{00000000-0000-0000-0000-000000000000}"/>
          </ac:spMkLst>
        </pc:spChg>
      </pc:sldChg>
      <pc:sldChg chg="del">
        <pc:chgData name="Suresh Kejriwal" userId="093e001cd91dd9df" providerId="LiveId" clId="{E8FF8437-6823-40F6-950C-874B9F6F6947}" dt="2024-08-11T00:28:05.800" v="1575" actId="47"/>
        <pc:sldMkLst>
          <pc:docMk/>
          <pc:sldMk cId="805603529" sldId="465"/>
        </pc:sldMkLst>
      </pc:sldChg>
      <pc:sldChg chg="modSp mod">
        <pc:chgData name="Suresh Kejriwal" userId="093e001cd91dd9df" providerId="LiveId" clId="{E8FF8437-6823-40F6-950C-874B9F6F6947}" dt="2024-08-11T00:22:37.192" v="1460" actId="1036"/>
        <pc:sldMkLst>
          <pc:docMk/>
          <pc:sldMk cId="385564415" sldId="467"/>
        </pc:sldMkLst>
        <pc:spChg chg="mod">
          <ac:chgData name="Suresh Kejriwal" userId="093e001cd91dd9df" providerId="LiveId" clId="{E8FF8437-6823-40F6-950C-874B9F6F6947}" dt="2024-08-11T00:22:33.660" v="1458" actId="20577"/>
          <ac:spMkLst>
            <pc:docMk/>
            <pc:sldMk cId="385564415" sldId="467"/>
            <ac:spMk id="5" creationId="{00000000-0000-0000-0000-000000000000}"/>
          </ac:spMkLst>
        </pc:spChg>
        <pc:picChg chg="mod">
          <ac:chgData name="Suresh Kejriwal" userId="093e001cd91dd9df" providerId="LiveId" clId="{E8FF8437-6823-40F6-950C-874B9F6F6947}" dt="2024-08-11T00:22:37.192" v="1460" actId="1036"/>
          <ac:picMkLst>
            <pc:docMk/>
            <pc:sldMk cId="385564415" sldId="467"/>
            <ac:picMk id="4" creationId="{00000000-0000-0000-0000-000000000000}"/>
          </ac:picMkLst>
        </pc:picChg>
      </pc:sldChg>
      <pc:sldChg chg="modSp mod">
        <pc:chgData name="Suresh Kejriwal" userId="093e001cd91dd9df" providerId="LiveId" clId="{E8FF8437-6823-40F6-950C-874B9F6F6947}" dt="2024-08-11T00:26:00.650" v="1573" actId="20577"/>
        <pc:sldMkLst>
          <pc:docMk/>
          <pc:sldMk cId="4200987748" sldId="471"/>
        </pc:sldMkLst>
        <pc:spChg chg="mod">
          <ac:chgData name="Suresh Kejriwal" userId="093e001cd91dd9df" providerId="LiveId" clId="{E8FF8437-6823-40F6-950C-874B9F6F6947}" dt="2024-08-11T00:26:00.650" v="1573" actId="20577"/>
          <ac:spMkLst>
            <pc:docMk/>
            <pc:sldMk cId="4200987748" sldId="471"/>
            <ac:spMk id="12" creationId="{00000000-0000-0000-0000-000000000000}"/>
          </ac:spMkLst>
        </pc:spChg>
      </pc:sldChg>
      <pc:sldChg chg="modSp mod">
        <pc:chgData name="Suresh Kejriwal" userId="093e001cd91dd9df" providerId="LiveId" clId="{E8FF8437-6823-40F6-950C-874B9F6F6947}" dt="2024-08-11T00:17:36.684" v="1139" actId="1036"/>
        <pc:sldMkLst>
          <pc:docMk/>
          <pc:sldMk cId="870989324" sldId="472"/>
        </pc:sldMkLst>
        <pc:spChg chg="mod">
          <ac:chgData name="Suresh Kejriwal" userId="093e001cd91dd9df" providerId="LiveId" clId="{E8FF8437-6823-40F6-950C-874B9F6F6947}" dt="2024-08-11T00:17:32.524" v="1137" actId="6549"/>
          <ac:spMkLst>
            <pc:docMk/>
            <pc:sldMk cId="870989324" sldId="472"/>
            <ac:spMk id="5" creationId="{00000000-0000-0000-0000-000000000000}"/>
          </ac:spMkLst>
        </pc:spChg>
        <pc:picChg chg="mod">
          <ac:chgData name="Suresh Kejriwal" userId="093e001cd91dd9df" providerId="LiveId" clId="{E8FF8437-6823-40F6-950C-874B9F6F6947}" dt="2024-08-11T00:17:36.684" v="1139" actId="1036"/>
          <ac:picMkLst>
            <pc:docMk/>
            <pc:sldMk cId="870989324" sldId="472"/>
            <ac:picMk id="4" creationId="{00000000-0000-0000-0000-000000000000}"/>
          </ac:picMkLst>
        </pc:picChg>
      </pc:sldChg>
    </pc:docChg>
  </pc:docChgLst>
  <pc:docChgLst>
    <pc:chgData name="Suresh Kejriwal" userId="093e001cd91dd9df" providerId="LiveId" clId="{A85388F1-47E7-4E59-8637-95771AB6D11F}"/>
    <pc:docChg chg="custSel delSld modSld">
      <pc:chgData name="Suresh Kejriwal" userId="093e001cd91dd9df" providerId="LiveId" clId="{A85388F1-47E7-4E59-8637-95771AB6D11F}" dt="2024-08-31T23:41:57.690" v="1072" actId="47"/>
      <pc:docMkLst>
        <pc:docMk/>
      </pc:docMkLst>
      <pc:sldChg chg="modSp">
        <pc:chgData name="Suresh Kejriwal" userId="093e001cd91dd9df" providerId="LiveId" clId="{A85388F1-47E7-4E59-8637-95771AB6D11F}" dt="2024-08-31T23:16:22.226" v="465" actId="20577"/>
        <pc:sldMkLst>
          <pc:docMk/>
          <pc:sldMk cId="3589298659" sldId="431"/>
        </pc:sldMkLst>
        <pc:spChg chg="mod">
          <ac:chgData name="Suresh Kejriwal" userId="093e001cd91dd9df" providerId="LiveId" clId="{A85388F1-47E7-4E59-8637-95771AB6D11F}" dt="2024-08-31T23:16:22.226" v="465" actId="20577"/>
          <ac:spMkLst>
            <pc:docMk/>
            <pc:sldMk cId="3589298659" sldId="431"/>
            <ac:spMk id="6" creationId="{00000000-0000-0000-0000-000000000000}"/>
          </ac:spMkLst>
        </pc:spChg>
      </pc:sldChg>
      <pc:sldChg chg="modSp modAnim">
        <pc:chgData name="Suresh Kejriwal" userId="093e001cd91dd9df" providerId="LiveId" clId="{A85388F1-47E7-4E59-8637-95771AB6D11F}" dt="2024-08-31T23:09:30.685" v="421" actId="20577"/>
        <pc:sldMkLst>
          <pc:docMk/>
          <pc:sldMk cId="413526013" sldId="443"/>
        </pc:sldMkLst>
        <pc:spChg chg="mod">
          <ac:chgData name="Suresh Kejriwal" userId="093e001cd91dd9df" providerId="LiveId" clId="{A85388F1-47E7-4E59-8637-95771AB6D11F}" dt="2024-08-31T23:09:30.685" v="421" actId="20577"/>
          <ac:spMkLst>
            <pc:docMk/>
            <pc:sldMk cId="413526013" sldId="443"/>
            <ac:spMk id="6" creationId="{00000000-0000-0000-0000-000000000000}"/>
          </ac:spMkLst>
        </pc:spChg>
      </pc:sldChg>
      <pc:sldChg chg="del">
        <pc:chgData name="Suresh Kejriwal" userId="093e001cd91dd9df" providerId="LiveId" clId="{A85388F1-47E7-4E59-8637-95771AB6D11F}" dt="2024-08-31T23:12:04.145" v="423" actId="47"/>
        <pc:sldMkLst>
          <pc:docMk/>
          <pc:sldMk cId="2344968215" sldId="445"/>
        </pc:sldMkLst>
      </pc:sldChg>
      <pc:sldChg chg="del">
        <pc:chgData name="Suresh Kejriwal" userId="093e001cd91dd9df" providerId="LiveId" clId="{A85388F1-47E7-4E59-8637-95771AB6D11F}" dt="2024-08-31T23:12:00.479" v="422" actId="47"/>
        <pc:sldMkLst>
          <pc:docMk/>
          <pc:sldMk cId="69577724" sldId="457"/>
        </pc:sldMkLst>
      </pc:sldChg>
      <pc:sldChg chg="del">
        <pc:chgData name="Suresh Kejriwal" userId="093e001cd91dd9df" providerId="LiveId" clId="{A85388F1-47E7-4E59-8637-95771AB6D11F}" dt="2024-08-31T23:12:07.201" v="424" actId="47"/>
        <pc:sldMkLst>
          <pc:docMk/>
          <pc:sldMk cId="816992743" sldId="459"/>
        </pc:sldMkLst>
      </pc:sldChg>
      <pc:sldChg chg="del">
        <pc:chgData name="Suresh Kejriwal" userId="093e001cd91dd9df" providerId="LiveId" clId="{A85388F1-47E7-4E59-8637-95771AB6D11F}" dt="2024-08-31T23:13:53.172" v="425" actId="47"/>
        <pc:sldMkLst>
          <pc:docMk/>
          <pc:sldMk cId="1004635316" sldId="460"/>
        </pc:sldMkLst>
      </pc:sldChg>
      <pc:sldChg chg="del">
        <pc:chgData name="Suresh Kejriwal" userId="093e001cd91dd9df" providerId="LiveId" clId="{A85388F1-47E7-4E59-8637-95771AB6D11F}" dt="2024-08-31T23:14:52.793" v="445" actId="47"/>
        <pc:sldMkLst>
          <pc:docMk/>
          <pc:sldMk cId="3578394685" sldId="462"/>
        </pc:sldMkLst>
      </pc:sldChg>
      <pc:sldChg chg="del">
        <pc:chgData name="Suresh Kejriwal" userId="093e001cd91dd9df" providerId="LiveId" clId="{A85388F1-47E7-4E59-8637-95771AB6D11F}" dt="2024-08-31T23:15:00.195" v="447" actId="47"/>
        <pc:sldMkLst>
          <pc:docMk/>
          <pc:sldMk cId="746219462" sldId="464"/>
        </pc:sldMkLst>
      </pc:sldChg>
      <pc:sldChg chg="del">
        <pc:chgData name="Suresh Kejriwal" userId="093e001cd91dd9df" providerId="LiveId" clId="{A85388F1-47E7-4E59-8637-95771AB6D11F}" dt="2024-08-31T23:15:47.355" v="448" actId="47"/>
        <pc:sldMkLst>
          <pc:docMk/>
          <pc:sldMk cId="385564415" sldId="467"/>
        </pc:sldMkLst>
      </pc:sldChg>
      <pc:sldChg chg="modSp">
        <pc:chgData name="Suresh Kejriwal" userId="093e001cd91dd9df" providerId="LiveId" clId="{A85388F1-47E7-4E59-8637-95771AB6D11F}" dt="2024-08-31T23:18:01.485" v="534" actId="20577"/>
        <pc:sldMkLst>
          <pc:docMk/>
          <pc:sldMk cId="882788930" sldId="469"/>
        </pc:sldMkLst>
        <pc:spChg chg="mod">
          <ac:chgData name="Suresh Kejriwal" userId="093e001cd91dd9df" providerId="LiveId" clId="{A85388F1-47E7-4E59-8637-95771AB6D11F}" dt="2024-08-31T23:18:01.485" v="534" actId="20577"/>
          <ac:spMkLst>
            <pc:docMk/>
            <pc:sldMk cId="882788930" sldId="469"/>
            <ac:spMk id="6" creationId="{00000000-0000-0000-0000-000000000000}"/>
          </ac:spMkLst>
        </pc:spChg>
      </pc:sldChg>
      <pc:sldChg chg="del">
        <pc:chgData name="Suresh Kejriwal" userId="093e001cd91dd9df" providerId="LiveId" clId="{A85388F1-47E7-4E59-8637-95771AB6D11F}" dt="2024-08-31T23:14:56.130" v="446" actId="47"/>
        <pc:sldMkLst>
          <pc:docMk/>
          <pc:sldMk cId="870989324" sldId="472"/>
        </pc:sldMkLst>
      </pc:sldChg>
      <pc:sldChg chg="modSp mod">
        <pc:chgData name="Suresh Kejriwal" userId="093e001cd91dd9df" providerId="LiveId" clId="{A85388F1-47E7-4E59-8637-95771AB6D11F}" dt="2024-08-31T23:28:59.257" v="572" actId="6549"/>
        <pc:sldMkLst>
          <pc:docMk/>
          <pc:sldMk cId="1921225403" sldId="473"/>
        </pc:sldMkLst>
        <pc:spChg chg="mod">
          <ac:chgData name="Suresh Kejriwal" userId="093e001cd91dd9df" providerId="LiveId" clId="{A85388F1-47E7-4E59-8637-95771AB6D11F}" dt="2024-08-31T23:28:59.257" v="572" actId="6549"/>
          <ac:spMkLst>
            <pc:docMk/>
            <pc:sldMk cId="1921225403" sldId="473"/>
            <ac:spMk id="4" creationId="{60C45D1B-248C-A623-69AE-4666F86696DA}"/>
          </ac:spMkLst>
        </pc:spChg>
      </pc:sldChg>
      <pc:sldChg chg="modSp mod">
        <pc:chgData name="Suresh Kejriwal" userId="093e001cd91dd9df" providerId="LiveId" clId="{A85388F1-47E7-4E59-8637-95771AB6D11F}" dt="2024-08-31T23:29:28.062" v="584" actId="20577"/>
        <pc:sldMkLst>
          <pc:docMk/>
          <pc:sldMk cId="612180338" sldId="475"/>
        </pc:sldMkLst>
        <pc:spChg chg="mod">
          <ac:chgData name="Suresh Kejriwal" userId="093e001cd91dd9df" providerId="LiveId" clId="{A85388F1-47E7-4E59-8637-95771AB6D11F}" dt="2024-08-31T23:29:28.062" v="584" actId="20577"/>
          <ac:spMkLst>
            <pc:docMk/>
            <pc:sldMk cId="612180338" sldId="475"/>
            <ac:spMk id="6" creationId="{00000000-0000-0000-0000-000000000000}"/>
          </ac:spMkLst>
        </pc:spChg>
      </pc:sldChg>
      <pc:sldChg chg="modSp mod">
        <pc:chgData name="Suresh Kejriwal" userId="093e001cd91dd9df" providerId="LiveId" clId="{A85388F1-47E7-4E59-8637-95771AB6D11F}" dt="2024-08-31T23:39:47.515" v="1045" actId="20577"/>
        <pc:sldMkLst>
          <pc:docMk/>
          <pc:sldMk cId="1320788018" sldId="485"/>
        </pc:sldMkLst>
        <pc:spChg chg="mod">
          <ac:chgData name="Suresh Kejriwal" userId="093e001cd91dd9df" providerId="LiveId" clId="{A85388F1-47E7-4E59-8637-95771AB6D11F}" dt="2024-08-31T23:39:47.515" v="1045" actId="20577"/>
          <ac:spMkLst>
            <pc:docMk/>
            <pc:sldMk cId="1320788018" sldId="485"/>
            <ac:spMk id="6" creationId="{00000000-0000-0000-0000-000000000000}"/>
          </ac:spMkLst>
        </pc:spChg>
      </pc:sldChg>
      <pc:sldChg chg="modSp">
        <pc:chgData name="Suresh Kejriwal" userId="093e001cd91dd9df" providerId="LiveId" clId="{A85388F1-47E7-4E59-8637-95771AB6D11F}" dt="2024-08-31T23:40:20.060" v="1053" actId="20577"/>
        <pc:sldMkLst>
          <pc:docMk/>
          <pc:sldMk cId="1406249690" sldId="487"/>
        </pc:sldMkLst>
        <pc:spChg chg="mod">
          <ac:chgData name="Suresh Kejriwal" userId="093e001cd91dd9df" providerId="LiveId" clId="{A85388F1-47E7-4E59-8637-95771AB6D11F}" dt="2024-08-31T23:40:20.060" v="1053" actId="20577"/>
          <ac:spMkLst>
            <pc:docMk/>
            <pc:sldMk cId="1406249690" sldId="487"/>
            <ac:spMk id="3" creationId="{5408139C-3C47-782B-C840-7904724B42F7}"/>
          </ac:spMkLst>
        </pc:spChg>
      </pc:sldChg>
      <pc:sldChg chg="modSp">
        <pc:chgData name="Suresh Kejriwal" userId="093e001cd91dd9df" providerId="LiveId" clId="{A85388F1-47E7-4E59-8637-95771AB6D11F}" dt="2024-08-31T23:40:28.956" v="1057" actId="20577"/>
        <pc:sldMkLst>
          <pc:docMk/>
          <pc:sldMk cId="3959669812" sldId="488"/>
        </pc:sldMkLst>
        <pc:spChg chg="mod">
          <ac:chgData name="Suresh Kejriwal" userId="093e001cd91dd9df" providerId="LiveId" clId="{A85388F1-47E7-4E59-8637-95771AB6D11F}" dt="2024-08-31T23:40:28.956" v="1057" actId="20577"/>
          <ac:spMkLst>
            <pc:docMk/>
            <pc:sldMk cId="3959669812" sldId="488"/>
            <ac:spMk id="3" creationId="{5408139C-3C47-782B-C840-7904724B42F7}"/>
          </ac:spMkLst>
        </pc:spChg>
      </pc:sldChg>
      <pc:sldChg chg="modSp">
        <pc:chgData name="Suresh Kejriwal" userId="093e001cd91dd9df" providerId="LiveId" clId="{A85388F1-47E7-4E59-8637-95771AB6D11F}" dt="2024-08-31T23:40:37.544" v="1061" actId="20577"/>
        <pc:sldMkLst>
          <pc:docMk/>
          <pc:sldMk cId="3242800898" sldId="489"/>
        </pc:sldMkLst>
        <pc:spChg chg="mod">
          <ac:chgData name="Suresh Kejriwal" userId="093e001cd91dd9df" providerId="LiveId" clId="{A85388F1-47E7-4E59-8637-95771AB6D11F}" dt="2024-08-31T23:40:37.544" v="1061" actId="20577"/>
          <ac:spMkLst>
            <pc:docMk/>
            <pc:sldMk cId="3242800898" sldId="489"/>
            <ac:spMk id="3" creationId="{5408139C-3C47-782B-C840-7904724B42F7}"/>
          </ac:spMkLst>
        </pc:spChg>
      </pc:sldChg>
      <pc:sldChg chg="modSp">
        <pc:chgData name="Suresh Kejriwal" userId="093e001cd91dd9df" providerId="LiveId" clId="{A85388F1-47E7-4E59-8637-95771AB6D11F}" dt="2024-08-31T23:40:47.065" v="1066" actId="20577"/>
        <pc:sldMkLst>
          <pc:docMk/>
          <pc:sldMk cId="2583973505" sldId="490"/>
        </pc:sldMkLst>
        <pc:spChg chg="mod">
          <ac:chgData name="Suresh Kejriwal" userId="093e001cd91dd9df" providerId="LiveId" clId="{A85388F1-47E7-4E59-8637-95771AB6D11F}" dt="2024-08-31T23:40:47.065" v="1066" actId="20577"/>
          <ac:spMkLst>
            <pc:docMk/>
            <pc:sldMk cId="2583973505" sldId="490"/>
            <ac:spMk id="3" creationId="{5408139C-3C47-782B-C840-7904724B42F7}"/>
          </ac:spMkLst>
        </pc:spChg>
      </pc:sldChg>
      <pc:sldChg chg="del">
        <pc:chgData name="Suresh Kejriwal" userId="093e001cd91dd9df" providerId="LiveId" clId="{A85388F1-47E7-4E59-8637-95771AB6D11F}" dt="2024-08-31T23:29:12.428" v="573" actId="47"/>
        <pc:sldMkLst>
          <pc:docMk/>
          <pc:sldMk cId="3864115909" sldId="493"/>
        </pc:sldMkLst>
      </pc:sldChg>
      <pc:sldChg chg="del">
        <pc:chgData name="Suresh Kejriwal" userId="093e001cd91dd9df" providerId="LiveId" clId="{A85388F1-47E7-4E59-8637-95771AB6D11F}" dt="2024-08-31T23:20:41.886" v="539" actId="47"/>
        <pc:sldMkLst>
          <pc:docMk/>
          <pc:sldMk cId="3865686586" sldId="510"/>
        </pc:sldMkLst>
      </pc:sldChg>
      <pc:sldChg chg="modSp modAnim">
        <pc:chgData name="Suresh Kejriwal" userId="093e001cd91dd9df" providerId="LiveId" clId="{A85388F1-47E7-4E59-8637-95771AB6D11F}" dt="2024-08-31T23:39:12.007" v="1041" actId="5793"/>
        <pc:sldMkLst>
          <pc:docMk/>
          <pc:sldMk cId="2872619835" sldId="515"/>
        </pc:sldMkLst>
        <pc:spChg chg="mod">
          <ac:chgData name="Suresh Kejriwal" userId="093e001cd91dd9df" providerId="LiveId" clId="{A85388F1-47E7-4E59-8637-95771AB6D11F}" dt="2024-08-31T23:39:12.007" v="1041" actId="5793"/>
          <ac:spMkLst>
            <pc:docMk/>
            <pc:sldMk cId="2872619835" sldId="515"/>
            <ac:spMk id="7" creationId="{34F40BAF-9359-E9EB-830D-58CC80C6E059}"/>
          </ac:spMkLst>
        </pc:spChg>
      </pc:sldChg>
      <pc:sldChg chg="del">
        <pc:chgData name="Suresh Kejriwal" userId="093e001cd91dd9df" providerId="LiveId" clId="{A85388F1-47E7-4E59-8637-95771AB6D11F}" dt="2024-08-31T23:20:45.283" v="540" actId="47"/>
        <pc:sldMkLst>
          <pc:docMk/>
          <pc:sldMk cId="2188488609" sldId="517"/>
        </pc:sldMkLst>
      </pc:sldChg>
      <pc:sldChg chg="modSp">
        <pc:chgData name="Suresh Kejriwal" userId="093e001cd91dd9df" providerId="LiveId" clId="{A85388F1-47E7-4E59-8637-95771AB6D11F}" dt="2024-08-31T23:40:56.650" v="1070" actId="20577"/>
        <pc:sldMkLst>
          <pc:docMk/>
          <pc:sldMk cId="2235595224" sldId="518"/>
        </pc:sldMkLst>
        <pc:spChg chg="mod">
          <ac:chgData name="Suresh Kejriwal" userId="093e001cd91dd9df" providerId="LiveId" clId="{A85388F1-47E7-4E59-8637-95771AB6D11F}" dt="2024-08-31T23:40:56.650" v="1070" actId="20577"/>
          <ac:spMkLst>
            <pc:docMk/>
            <pc:sldMk cId="2235595224" sldId="518"/>
            <ac:spMk id="6" creationId="{00000000-0000-0000-0000-000000000000}"/>
          </ac:spMkLst>
        </pc:spChg>
      </pc:sldChg>
      <pc:sldChg chg="del">
        <pc:chgData name="Suresh Kejriwal" userId="093e001cd91dd9df" providerId="LiveId" clId="{A85388F1-47E7-4E59-8637-95771AB6D11F}" dt="2024-08-31T23:41:57.690" v="1072" actId="47"/>
        <pc:sldMkLst>
          <pc:docMk/>
          <pc:sldMk cId="2370711843" sldId="526"/>
        </pc:sldMkLst>
      </pc:sldChg>
      <pc:sldChg chg="modSp">
        <pc:chgData name="Suresh Kejriwal" userId="093e001cd91dd9df" providerId="LiveId" clId="{A85388F1-47E7-4E59-8637-95771AB6D11F}" dt="2024-08-31T23:14:14.521" v="436" actId="20577"/>
        <pc:sldMkLst>
          <pc:docMk/>
          <pc:sldMk cId="1567751792" sldId="528"/>
        </pc:sldMkLst>
        <pc:spChg chg="mod">
          <ac:chgData name="Suresh Kejriwal" userId="093e001cd91dd9df" providerId="LiveId" clId="{A85388F1-47E7-4E59-8637-95771AB6D11F}" dt="2024-08-31T23:14:14.521" v="436" actId="20577"/>
          <ac:spMkLst>
            <pc:docMk/>
            <pc:sldMk cId="1567751792" sldId="528"/>
            <ac:spMk id="7" creationId="{00000000-0000-0000-0000-000000000000}"/>
          </ac:spMkLst>
        </pc:spChg>
      </pc:sldChg>
      <pc:sldChg chg="modSp mod">
        <pc:chgData name="Suresh Kejriwal" userId="093e001cd91dd9df" providerId="LiveId" clId="{A85388F1-47E7-4E59-8637-95771AB6D11F}" dt="2024-08-31T23:14:30.699" v="444" actId="6549"/>
        <pc:sldMkLst>
          <pc:docMk/>
          <pc:sldMk cId="2745519371" sldId="529"/>
        </pc:sldMkLst>
        <pc:spChg chg="mod">
          <ac:chgData name="Suresh Kejriwal" userId="093e001cd91dd9df" providerId="LiveId" clId="{A85388F1-47E7-4E59-8637-95771AB6D11F}" dt="2024-08-31T23:14:30.699" v="444" actId="6549"/>
          <ac:spMkLst>
            <pc:docMk/>
            <pc:sldMk cId="2745519371" sldId="529"/>
            <ac:spMk id="7" creationId="{00000000-0000-0000-0000-000000000000}"/>
          </ac:spMkLst>
        </pc:spChg>
      </pc:sldChg>
      <pc:sldChg chg="modSp">
        <pc:chgData name="Suresh Kejriwal" userId="093e001cd91dd9df" providerId="LiveId" clId="{A85388F1-47E7-4E59-8637-95771AB6D11F}" dt="2024-08-31T23:17:40.051" v="519" actId="6549"/>
        <pc:sldMkLst>
          <pc:docMk/>
          <pc:sldMk cId="4271702027" sldId="530"/>
        </pc:sldMkLst>
        <pc:spChg chg="mod">
          <ac:chgData name="Suresh Kejriwal" userId="093e001cd91dd9df" providerId="LiveId" clId="{A85388F1-47E7-4E59-8637-95771AB6D11F}" dt="2024-08-31T23:17:40.051" v="519" actId="6549"/>
          <ac:spMkLst>
            <pc:docMk/>
            <pc:sldMk cId="4271702027" sldId="530"/>
            <ac:spMk id="7" creationId="{00000000-0000-0000-0000-000000000000}"/>
          </ac:spMkLst>
        </pc:spChg>
      </pc:sldChg>
      <pc:sldChg chg="del">
        <pc:chgData name="Suresh Kejriwal" userId="093e001cd91dd9df" providerId="LiveId" clId="{A85388F1-47E7-4E59-8637-95771AB6D11F}" dt="2024-08-31T23:18:13.570" v="535" actId="47"/>
        <pc:sldMkLst>
          <pc:docMk/>
          <pc:sldMk cId="1579452424" sldId="531"/>
        </pc:sldMkLst>
      </pc:sldChg>
      <pc:sldChg chg="del">
        <pc:chgData name="Suresh Kejriwal" userId="093e001cd91dd9df" providerId="LiveId" clId="{A85388F1-47E7-4E59-8637-95771AB6D11F}" dt="2024-08-31T23:41:19.284" v="1071" actId="47"/>
        <pc:sldMkLst>
          <pc:docMk/>
          <pc:sldMk cId="583938497" sldId="532"/>
        </pc:sldMkLst>
      </pc:sldChg>
      <pc:sldChg chg="del">
        <pc:chgData name="Suresh Kejriwal" userId="093e001cd91dd9df" providerId="LiveId" clId="{A85388F1-47E7-4E59-8637-95771AB6D11F}" dt="2024-08-31T23:18:31.752" v="536" actId="47"/>
        <pc:sldMkLst>
          <pc:docMk/>
          <pc:sldMk cId="1921056204" sldId="533"/>
        </pc:sldMkLst>
      </pc:sldChg>
      <pc:sldChg chg="del">
        <pc:chgData name="Suresh Kejriwal" userId="093e001cd91dd9df" providerId="LiveId" clId="{A85388F1-47E7-4E59-8637-95771AB6D11F}" dt="2024-08-31T23:18:33.543" v="537" actId="47"/>
        <pc:sldMkLst>
          <pc:docMk/>
          <pc:sldMk cId="1658597547" sldId="534"/>
        </pc:sldMkLst>
      </pc:sldChg>
      <pc:sldChg chg="del">
        <pc:chgData name="Suresh Kejriwal" userId="093e001cd91dd9df" providerId="LiveId" clId="{A85388F1-47E7-4E59-8637-95771AB6D11F}" dt="2024-08-31T23:21:12.367" v="541" actId="47"/>
        <pc:sldMkLst>
          <pc:docMk/>
          <pc:sldMk cId="466779154" sldId="535"/>
        </pc:sldMkLst>
      </pc:sldChg>
      <pc:sldChg chg="del">
        <pc:chgData name="Suresh Kejriwal" userId="093e001cd91dd9df" providerId="LiveId" clId="{A85388F1-47E7-4E59-8637-95771AB6D11F}" dt="2024-08-31T23:35:05.137" v="684" actId="47"/>
        <pc:sldMkLst>
          <pc:docMk/>
          <pc:sldMk cId="1913132342" sldId="536"/>
        </pc:sldMkLst>
      </pc:sldChg>
      <pc:sldChg chg="del">
        <pc:chgData name="Suresh Kejriwal" userId="093e001cd91dd9df" providerId="LiveId" clId="{A85388F1-47E7-4E59-8637-95771AB6D11F}" dt="2024-08-31T23:19:04.242" v="538" actId="47"/>
        <pc:sldMkLst>
          <pc:docMk/>
          <pc:sldMk cId="4096664312" sldId="536"/>
        </pc:sldMkLst>
      </pc:sldChg>
      <pc:sldChg chg="del">
        <pc:chgData name="Suresh Kejriwal" userId="093e001cd91dd9df" providerId="LiveId" clId="{A85388F1-47E7-4E59-8637-95771AB6D11F}" dt="2024-08-31T23:35:19.953" v="685" actId="47"/>
        <pc:sldMkLst>
          <pc:docMk/>
          <pc:sldMk cId="2738512595" sldId="537"/>
        </pc:sldMkLst>
      </pc:sldChg>
      <pc:sldChg chg="del">
        <pc:chgData name="Suresh Kejriwal" userId="093e001cd91dd9df" providerId="LiveId" clId="{A85388F1-47E7-4E59-8637-95771AB6D11F}" dt="2024-08-31T23:35:20.833" v="686" actId="47"/>
        <pc:sldMkLst>
          <pc:docMk/>
          <pc:sldMk cId="4169069845" sldId="538"/>
        </pc:sldMkLst>
      </pc:sldChg>
      <pc:sldChg chg="del">
        <pc:chgData name="Suresh Kejriwal" userId="093e001cd91dd9df" providerId="LiveId" clId="{A85388F1-47E7-4E59-8637-95771AB6D11F}" dt="2024-08-31T23:35:21.147" v="687" actId="47"/>
        <pc:sldMkLst>
          <pc:docMk/>
          <pc:sldMk cId="1034398401" sldId="539"/>
        </pc:sldMkLst>
      </pc:sldChg>
      <pc:sldChg chg="del">
        <pc:chgData name="Suresh Kejriwal" userId="093e001cd91dd9df" providerId="LiveId" clId="{A85388F1-47E7-4E59-8637-95771AB6D11F}" dt="2024-08-31T23:35:21.398" v="688" actId="47"/>
        <pc:sldMkLst>
          <pc:docMk/>
          <pc:sldMk cId="236687888" sldId="540"/>
        </pc:sldMkLst>
      </pc:sldChg>
      <pc:sldChg chg="del">
        <pc:chgData name="Suresh Kejriwal" userId="093e001cd91dd9df" providerId="LiveId" clId="{A85388F1-47E7-4E59-8637-95771AB6D11F}" dt="2024-08-31T23:35:21.713" v="689" actId="47"/>
        <pc:sldMkLst>
          <pc:docMk/>
          <pc:sldMk cId="3495996255" sldId="541"/>
        </pc:sldMkLst>
      </pc:sldChg>
      <pc:sldChg chg="del">
        <pc:chgData name="Suresh Kejriwal" userId="093e001cd91dd9df" providerId="LiveId" clId="{A85388F1-47E7-4E59-8637-95771AB6D11F}" dt="2024-08-31T23:35:22.059" v="690" actId="47"/>
        <pc:sldMkLst>
          <pc:docMk/>
          <pc:sldMk cId="915373667" sldId="542"/>
        </pc:sldMkLst>
      </pc:sldChg>
      <pc:sldChg chg="del">
        <pc:chgData name="Suresh Kejriwal" userId="093e001cd91dd9df" providerId="LiveId" clId="{A85388F1-47E7-4E59-8637-95771AB6D11F}" dt="2024-08-31T23:35:22.294" v="691" actId="47"/>
        <pc:sldMkLst>
          <pc:docMk/>
          <pc:sldMk cId="1227936421" sldId="543"/>
        </pc:sldMkLst>
      </pc:sldChg>
      <pc:sldChg chg="del">
        <pc:chgData name="Suresh Kejriwal" userId="093e001cd91dd9df" providerId="LiveId" clId="{A85388F1-47E7-4E59-8637-95771AB6D11F}" dt="2024-08-31T23:35:22.562" v="692" actId="47"/>
        <pc:sldMkLst>
          <pc:docMk/>
          <pc:sldMk cId="769044119" sldId="544"/>
        </pc:sldMkLst>
      </pc:sldChg>
      <pc:sldChg chg="del">
        <pc:chgData name="Suresh Kejriwal" userId="093e001cd91dd9df" providerId="LiveId" clId="{A85388F1-47E7-4E59-8637-95771AB6D11F}" dt="2024-08-31T23:35:22.928" v="693" actId="47"/>
        <pc:sldMkLst>
          <pc:docMk/>
          <pc:sldMk cId="2039070643" sldId="545"/>
        </pc:sldMkLst>
      </pc:sldChg>
      <pc:sldChg chg="del">
        <pc:chgData name="Suresh Kejriwal" userId="093e001cd91dd9df" providerId="LiveId" clId="{A85388F1-47E7-4E59-8637-95771AB6D11F}" dt="2024-08-31T23:35:23.379" v="694" actId="47"/>
        <pc:sldMkLst>
          <pc:docMk/>
          <pc:sldMk cId="127750467" sldId="546"/>
        </pc:sldMkLst>
      </pc:sldChg>
      <pc:sldChg chg="del">
        <pc:chgData name="Suresh Kejriwal" userId="093e001cd91dd9df" providerId="LiveId" clId="{A85388F1-47E7-4E59-8637-95771AB6D11F}" dt="2024-08-31T23:35:24.774" v="695" actId="47"/>
        <pc:sldMkLst>
          <pc:docMk/>
          <pc:sldMk cId="1822840218" sldId="547"/>
        </pc:sldMkLst>
      </pc:sldChg>
      <pc:sldChg chg="del">
        <pc:chgData name="Suresh Kejriwal" userId="093e001cd91dd9df" providerId="LiveId" clId="{A85388F1-47E7-4E59-8637-95771AB6D11F}" dt="2024-08-31T23:35:25.337" v="696" actId="47"/>
        <pc:sldMkLst>
          <pc:docMk/>
          <pc:sldMk cId="325139501" sldId="548"/>
        </pc:sldMkLst>
      </pc:sldChg>
      <pc:sldChg chg="del">
        <pc:chgData name="Suresh Kejriwal" userId="093e001cd91dd9df" providerId="LiveId" clId="{A85388F1-47E7-4E59-8637-95771AB6D11F}" dt="2024-08-31T23:35:26.544" v="697" actId="47"/>
        <pc:sldMkLst>
          <pc:docMk/>
          <pc:sldMk cId="3398763550" sldId="549"/>
        </pc:sldMkLst>
      </pc:sldChg>
      <pc:sldChg chg="modSp mod">
        <pc:chgData name="Suresh Kejriwal" userId="093e001cd91dd9df" providerId="LiveId" clId="{A85388F1-47E7-4E59-8637-95771AB6D11F}" dt="2024-08-31T23:37:53.029" v="770" actId="20577"/>
        <pc:sldMkLst>
          <pc:docMk/>
          <pc:sldMk cId="2450275269" sldId="570"/>
        </pc:sldMkLst>
        <pc:spChg chg="mod">
          <ac:chgData name="Suresh Kejriwal" userId="093e001cd91dd9df" providerId="LiveId" clId="{A85388F1-47E7-4E59-8637-95771AB6D11F}" dt="2024-08-31T23:37:53.029" v="770" actId="20577"/>
          <ac:spMkLst>
            <pc:docMk/>
            <pc:sldMk cId="2450275269" sldId="570"/>
            <ac:spMk id="6" creationId="{1FA5B278-E6DB-BAC7-6DC5-2F23FB26BCB2}"/>
          </ac:spMkLst>
        </pc:spChg>
      </pc:sldChg>
      <pc:sldChg chg="modSp mod">
        <pc:chgData name="Suresh Kejriwal" userId="093e001cd91dd9df" providerId="LiveId" clId="{A85388F1-47E7-4E59-8637-95771AB6D11F}" dt="2024-08-31T23:38:01.402" v="773" actId="20577"/>
        <pc:sldMkLst>
          <pc:docMk/>
          <pc:sldMk cId="2469400415" sldId="571"/>
        </pc:sldMkLst>
        <pc:spChg chg="mod">
          <ac:chgData name="Suresh Kejriwal" userId="093e001cd91dd9df" providerId="LiveId" clId="{A85388F1-47E7-4E59-8637-95771AB6D11F}" dt="2024-08-31T23:38:01.402" v="773" actId="20577"/>
          <ac:spMkLst>
            <pc:docMk/>
            <pc:sldMk cId="2469400415" sldId="571"/>
            <ac:spMk id="6" creationId="{1FA5B278-E6DB-BAC7-6DC5-2F23FB26BCB2}"/>
          </ac:spMkLst>
        </pc:spChg>
      </pc:sldChg>
      <pc:sldChg chg="delSp modSp mod">
        <pc:chgData name="Suresh Kejriwal" userId="093e001cd91dd9df" providerId="LiveId" clId="{A85388F1-47E7-4E59-8637-95771AB6D11F}" dt="2024-08-31T23:32:47.220" v="683" actId="1036"/>
        <pc:sldMkLst>
          <pc:docMk/>
          <pc:sldMk cId="3154696211" sldId="677"/>
        </pc:sldMkLst>
        <pc:graphicFrameChg chg="mod">
          <ac:chgData name="Suresh Kejriwal" userId="093e001cd91dd9df" providerId="LiveId" clId="{A85388F1-47E7-4E59-8637-95771AB6D11F}" dt="2024-08-31T23:32:47.220" v="683" actId="1036"/>
          <ac:graphicFrameMkLst>
            <pc:docMk/>
            <pc:sldMk cId="3154696211" sldId="677"/>
            <ac:graphicFrameMk id="20" creationId="{00000000-0000-0000-0000-000000000000}"/>
          </ac:graphicFrameMkLst>
        </pc:graphicFrameChg>
        <pc:graphicFrameChg chg="modGraphic">
          <ac:chgData name="Suresh Kejriwal" userId="093e001cd91dd9df" providerId="LiveId" clId="{A85388F1-47E7-4E59-8637-95771AB6D11F}" dt="2024-08-31T23:32:12.284" v="656" actId="20577"/>
          <ac:graphicFrameMkLst>
            <pc:docMk/>
            <pc:sldMk cId="3154696211" sldId="677"/>
            <ac:graphicFrameMk id="23" creationId="{00000000-0000-0000-0000-000000000000}"/>
          </ac:graphicFrameMkLst>
        </pc:graphicFrameChg>
        <pc:picChg chg="del">
          <ac:chgData name="Suresh Kejriwal" userId="093e001cd91dd9df" providerId="LiveId" clId="{A85388F1-47E7-4E59-8637-95771AB6D11F}" dt="2024-08-31T23:27:01.836" v="542" actId="478"/>
          <ac:picMkLst>
            <pc:docMk/>
            <pc:sldMk cId="3154696211" sldId="677"/>
            <ac:picMk id="2" creationId="{2B0BA1F6-EFE7-3D21-455B-8974380D7EB0}"/>
          </ac:picMkLst>
        </pc:picChg>
      </pc:sldChg>
    </pc:docChg>
  </pc:docChgLst>
  <pc:docChgLst>
    <pc:chgData name="Suresh Kejriwal" userId="093e001cd91dd9df" providerId="LiveId" clId="{2CFB0C4F-2EF8-46E2-91F2-0DA51670D58B}"/>
    <pc:docChg chg="undo custSel delSld modSld">
      <pc:chgData name="Suresh Kejriwal" userId="093e001cd91dd9df" providerId="LiveId" clId="{2CFB0C4F-2EF8-46E2-91F2-0DA51670D58B}" dt="2024-09-04T04:52:38.391" v="1483" actId="113"/>
      <pc:docMkLst>
        <pc:docMk/>
      </pc:docMkLst>
      <pc:sldChg chg="delSp modSp mod">
        <pc:chgData name="Suresh Kejriwal" userId="093e001cd91dd9df" providerId="LiveId" clId="{2CFB0C4F-2EF8-46E2-91F2-0DA51670D58B}" dt="2024-09-04T04:52:38.391" v="1483" actId="113"/>
        <pc:sldMkLst>
          <pc:docMk/>
          <pc:sldMk cId="3149166038" sldId="319"/>
        </pc:sldMkLst>
        <pc:spChg chg="mod">
          <ac:chgData name="Suresh Kejriwal" userId="093e001cd91dd9df" providerId="LiveId" clId="{2CFB0C4F-2EF8-46E2-91F2-0DA51670D58B}" dt="2024-09-04T04:52:38.391" v="1483" actId="113"/>
          <ac:spMkLst>
            <pc:docMk/>
            <pc:sldMk cId="3149166038" sldId="319"/>
            <ac:spMk id="7" creationId="{00000000-0000-0000-0000-000000000000}"/>
          </ac:spMkLst>
        </pc:spChg>
        <pc:spChg chg="mod">
          <ac:chgData name="Suresh Kejriwal" userId="093e001cd91dd9df" providerId="LiveId" clId="{2CFB0C4F-2EF8-46E2-91F2-0DA51670D58B}" dt="2024-09-03T22:09:04.639" v="1219" actId="207"/>
          <ac:spMkLst>
            <pc:docMk/>
            <pc:sldMk cId="3149166038" sldId="319"/>
            <ac:spMk id="9" creationId="{00000000-0000-0000-0000-000000000000}"/>
          </ac:spMkLst>
        </pc:spChg>
        <pc:spChg chg="mod">
          <ac:chgData name="Suresh Kejriwal" userId="093e001cd91dd9df" providerId="LiveId" clId="{2CFB0C4F-2EF8-46E2-91F2-0DA51670D58B}" dt="2024-09-03T22:08:34.385" v="1199" actId="14100"/>
          <ac:spMkLst>
            <pc:docMk/>
            <pc:sldMk cId="3149166038" sldId="319"/>
            <ac:spMk id="12" creationId="{00000000-0000-0000-0000-000000000000}"/>
          </ac:spMkLst>
        </pc:spChg>
        <pc:spChg chg="del">
          <ac:chgData name="Suresh Kejriwal" userId="093e001cd91dd9df" providerId="LiveId" clId="{2CFB0C4F-2EF8-46E2-91F2-0DA51670D58B}" dt="2024-09-03T22:08:23.952" v="1197" actId="478"/>
          <ac:spMkLst>
            <pc:docMk/>
            <pc:sldMk cId="3149166038" sldId="319"/>
            <ac:spMk id="13" creationId="{00000000-0000-0000-0000-000000000000}"/>
          </ac:spMkLst>
        </pc:spChg>
      </pc:sldChg>
      <pc:sldChg chg="modSp">
        <pc:chgData name="Suresh Kejriwal" userId="093e001cd91dd9df" providerId="LiveId" clId="{2CFB0C4F-2EF8-46E2-91F2-0DA51670D58B}" dt="2024-09-03T21:40:08.386" v="126" actId="207"/>
        <pc:sldMkLst>
          <pc:docMk/>
          <pc:sldMk cId="382639166" sldId="420"/>
        </pc:sldMkLst>
        <pc:spChg chg="mod">
          <ac:chgData name="Suresh Kejriwal" userId="093e001cd91dd9df" providerId="LiveId" clId="{2CFB0C4F-2EF8-46E2-91F2-0DA51670D58B}" dt="2024-09-03T21:40:08.386" v="126" actId="207"/>
          <ac:spMkLst>
            <pc:docMk/>
            <pc:sldMk cId="382639166" sldId="420"/>
            <ac:spMk id="43" creationId="{00000000-0000-0000-0000-000000000000}"/>
          </ac:spMkLst>
        </pc:spChg>
        <pc:spChg chg="mod">
          <ac:chgData name="Suresh Kejriwal" userId="093e001cd91dd9df" providerId="LiveId" clId="{2CFB0C4F-2EF8-46E2-91F2-0DA51670D58B}" dt="2024-09-03T21:40:03.708" v="125" actId="207"/>
          <ac:spMkLst>
            <pc:docMk/>
            <pc:sldMk cId="382639166" sldId="420"/>
            <ac:spMk id="44" creationId="{00000000-0000-0000-0000-000000000000}"/>
          </ac:spMkLst>
        </pc:spChg>
        <pc:spChg chg="mod">
          <ac:chgData name="Suresh Kejriwal" userId="093e001cd91dd9df" providerId="LiveId" clId="{2CFB0C4F-2EF8-46E2-91F2-0DA51670D58B}" dt="2024-09-03T21:39:41.205" v="123" actId="6549"/>
          <ac:spMkLst>
            <pc:docMk/>
            <pc:sldMk cId="382639166" sldId="420"/>
            <ac:spMk id="45" creationId="{00000000-0000-0000-0000-000000000000}"/>
          </ac:spMkLst>
        </pc:spChg>
        <pc:spChg chg="mod">
          <ac:chgData name="Suresh Kejriwal" userId="093e001cd91dd9df" providerId="LiveId" clId="{2CFB0C4F-2EF8-46E2-91F2-0DA51670D58B}" dt="2024-09-03T21:39:56.736" v="124" actId="207"/>
          <ac:spMkLst>
            <pc:docMk/>
            <pc:sldMk cId="382639166" sldId="420"/>
            <ac:spMk id="46" creationId="{00000000-0000-0000-0000-000000000000}"/>
          </ac:spMkLst>
        </pc:spChg>
      </pc:sldChg>
      <pc:sldChg chg="delSp modSp modAnim">
        <pc:chgData name="Suresh Kejriwal" userId="093e001cd91dd9df" providerId="LiveId" clId="{2CFB0C4F-2EF8-46E2-91F2-0DA51670D58B}" dt="2024-09-03T21:41:32.131" v="359" actId="478"/>
        <pc:sldMkLst>
          <pc:docMk/>
          <pc:sldMk cId="1082803166" sldId="423"/>
        </pc:sldMkLst>
        <pc:spChg chg="del">
          <ac:chgData name="Suresh Kejriwal" userId="093e001cd91dd9df" providerId="LiveId" clId="{2CFB0C4F-2EF8-46E2-91F2-0DA51670D58B}" dt="2024-09-03T21:41:32.131" v="359" actId="478"/>
          <ac:spMkLst>
            <pc:docMk/>
            <pc:sldMk cId="1082803166" sldId="423"/>
            <ac:spMk id="24" creationId="{00000000-0000-0000-0000-000000000000}"/>
          </ac:spMkLst>
        </pc:spChg>
        <pc:spChg chg="del mod">
          <ac:chgData name="Suresh Kejriwal" userId="093e001cd91dd9df" providerId="LiveId" clId="{2CFB0C4F-2EF8-46E2-91F2-0DA51670D58B}" dt="2024-09-03T21:41:28.275" v="358" actId="478"/>
          <ac:spMkLst>
            <pc:docMk/>
            <pc:sldMk cId="1082803166" sldId="423"/>
            <ac:spMk id="25" creationId="{00000000-0000-0000-0000-000000000000}"/>
          </ac:spMkLst>
        </pc:spChg>
      </pc:sldChg>
      <pc:sldChg chg="modSp">
        <pc:chgData name="Suresh Kejriwal" userId="093e001cd91dd9df" providerId="LiveId" clId="{2CFB0C4F-2EF8-46E2-91F2-0DA51670D58B}" dt="2024-09-03T21:36:39.446" v="65" actId="20577"/>
        <pc:sldMkLst>
          <pc:docMk/>
          <pc:sldMk cId="413526013" sldId="443"/>
        </pc:sldMkLst>
        <pc:spChg chg="mod">
          <ac:chgData name="Suresh Kejriwal" userId="093e001cd91dd9df" providerId="LiveId" clId="{2CFB0C4F-2EF8-46E2-91F2-0DA51670D58B}" dt="2024-09-03T21:36:39.446" v="65" actId="20577"/>
          <ac:spMkLst>
            <pc:docMk/>
            <pc:sldMk cId="413526013" sldId="443"/>
            <ac:spMk id="6" creationId="{00000000-0000-0000-0000-000000000000}"/>
          </ac:spMkLst>
        </pc:spChg>
      </pc:sldChg>
      <pc:sldChg chg="modSp">
        <pc:chgData name="Suresh Kejriwal" userId="093e001cd91dd9df" providerId="LiveId" clId="{2CFB0C4F-2EF8-46E2-91F2-0DA51670D58B}" dt="2024-09-03T21:53:39.082" v="575" actId="6549"/>
        <pc:sldMkLst>
          <pc:docMk/>
          <pc:sldMk cId="1406249690" sldId="487"/>
        </pc:sldMkLst>
        <pc:spChg chg="mod">
          <ac:chgData name="Suresh Kejriwal" userId="093e001cd91dd9df" providerId="LiveId" clId="{2CFB0C4F-2EF8-46E2-91F2-0DA51670D58B}" dt="2024-09-03T21:53:39.082" v="575" actId="6549"/>
          <ac:spMkLst>
            <pc:docMk/>
            <pc:sldMk cId="1406249690" sldId="487"/>
            <ac:spMk id="6" creationId="{5408139C-3C47-782B-C840-7904724B42F7}"/>
          </ac:spMkLst>
        </pc:spChg>
      </pc:sldChg>
      <pc:sldChg chg="modSp mod">
        <pc:chgData name="Suresh Kejriwal" userId="093e001cd91dd9df" providerId="LiveId" clId="{2CFB0C4F-2EF8-46E2-91F2-0DA51670D58B}" dt="2024-09-03T21:56:36.479" v="694" actId="6549"/>
        <pc:sldMkLst>
          <pc:docMk/>
          <pc:sldMk cId="3959669812" sldId="488"/>
        </pc:sldMkLst>
        <pc:spChg chg="mod">
          <ac:chgData name="Suresh Kejriwal" userId="093e001cd91dd9df" providerId="LiveId" clId="{2CFB0C4F-2EF8-46E2-91F2-0DA51670D58B}" dt="2024-09-03T21:55:16.664" v="599" actId="14100"/>
          <ac:spMkLst>
            <pc:docMk/>
            <pc:sldMk cId="3959669812" sldId="488"/>
            <ac:spMk id="16" creationId="{00000000-0000-0000-0000-000000000000}"/>
          </ac:spMkLst>
        </pc:spChg>
        <pc:spChg chg="mod">
          <ac:chgData name="Suresh Kejriwal" userId="093e001cd91dd9df" providerId="LiveId" clId="{2CFB0C4F-2EF8-46E2-91F2-0DA51670D58B}" dt="2024-09-03T21:56:36.479" v="694" actId="6549"/>
          <ac:spMkLst>
            <pc:docMk/>
            <pc:sldMk cId="3959669812" sldId="488"/>
            <ac:spMk id="19" creationId="{00000000-0000-0000-0000-000000000000}"/>
          </ac:spMkLst>
        </pc:spChg>
      </pc:sldChg>
      <pc:sldChg chg="modSp modAnim">
        <pc:chgData name="Suresh Kejriwal" userId="093e001cd91dd9df" providerId="LiveId" clId="{2CFB0C4F-2EF8-46E2-91F2-0DA51670D58B}" dt="2024-09-03T21:58:40.473" v="803" actId="20577"/>
        <pc:sldMkLst>
          <pc:docMk/>
          <pc:sldMk cId="3242800898" sldId="489"/>
        </pc:sldMkLst>
        <pc:spChg chg="mod">
          <ac:chgData name="Suresh Kejriwal" userId="093e001cd91dd9df" providerId="LiveId" clId="{2CFB0C4F-2EF8-46E2-91F2-0DA51670D58B}" dt="2024-09-03T21:58:40.473" v="803" actId="20577"/>
          <ac:spMkLst>
            <pc:docMk/>
            <pc:sldMk cId="3242800898" sldId="489"/>
            <ac:spMk id="3" creationId="{5408139C-3C47-782B-C840-7904724B42F7}"/>
          </ac:spMkLst>
        </pc:spChg>
      </pc:sldChg>
      <pc:sldChg chg="modSp">
        <pc:chgData name="Suresh Kejriwal" userId="093e001cd91dd9df" providerId="LiveId" clId="{2CFB0C4F-2EF8-46E2-91F2-0DA51670D58B}" dt="2024-09-03T21:59:49.488" v="838" actId="20577"/>
        <pc:sldMkLst>
          <pc:docMk/>
          <pc:sldMk cId="2583973505" sldId="490"/>
        </pc:sldMkLst>
        <pc:spChg chg="mod">
          <ac:chgData name="Suresh Kejriwal" userId="093e001cd91dd9df" providerId="LiveId" clId="{2CFB0C4F-2EF8-46E2-91F2-0DA51670D58B}" dt="2024-09-03T21:59:49.488" v="838" actId="20577"/>
          <ac:spMkLst>
            <pc:docMk/>
            <pc:sldMk cId="2583973505" sldId="490"/>
            <ac:spMk id="3" creationId="{5408139C-3C47-782B-C840-7904724B42F7}"/>
          </ac:spMkLst>
        </pc:spChg>
      </pc:sldChg>
      <pc:sldChg chg="addSp delSp modSp mod addAnim delAnim">
        <pc:chgData name="Suresh Kejriwal" userId="093e001cd91dd9df" providerId="LiveId" clId="{2CFB0C4F-2EF8-46E2-91F2-0DA51670D58B}" dt="2024-09-03T22:04:39.734" v="1140" actId="14100"/>
        <pc:sldMkLst>
          <pc:docMk/>
          <pc:sldMk cId="2235595224" sldId="518"/>
        </pc:sldMkLst>
        <pc:spChg chg="mod">
          <ac:chgData name="Suresh Kejriwal" userId="093e001cd91dd9df" providerId="LiveId" clId="{2CFB0C4F-2EF8-46E2-91F2-0DA51670D58B}" dt="2024-09-03T22:04:39.734" v="1140" actId="14100"/>
          <ac:spMkLst>
            <pc:docMk/>
            <pc:sldMk cId="2235595224" sldId="518"/>
            <ac:spMk id="6" creationId="{00000000-0000-0000-0000-000000000000}"/>
          </ac:spMkLst>
        </pc:spChg>
        <pc:spChg chg="add del mod">
          <ac:chgData name="Suresh Kejriwal" userId="093e001cd91dd9df" providerId="LiveId" clId="{2CFB0C4F-2EF8-46E2-91F2-0DA51670D58B}" dt="2024-09-03T22:03:28.436" v="1087" actId="313"/>
          <ac:spMkLst>
            <pc:docMk/>
            <pc:sldMk cId="2235595224" sldId="518"/>
            <ac:spMk id="10" creationId="{00000000-0000-0000-0000-000000000000}"/>
          </ac:spMkLst>
        </pc:spChg>
        <pc:spChg chg="mod">
          <ac:chgData name="Suresh Kejriwal" userId="093e001cd91dd9df" providerId="LiveId" clId="{2CFB0C4F-2EF8-46E2-91F2-0DA51670D58B}" dt="2024-09-03T22:01:51.439" v="879" actId="20577"/>
          <ac:spMkLst>
            <pc:docMk/>
            <pc:sldMk cId="2235595224" sldId="518"/>
            <ac:spMk id="13" creationId="{00000000-0000-0000-0000-000000000000}"/>
          </ac:spMkLst>
        </pc:spChg>
        <pc:spChg chg="mod">
          <ac:chgData name="Suresh Kejriwal" userId="093e001cd91dd9df" providerId="LiveId" clId="{2CFB0C4F-2EF8-46E2-91F2-0DA51670D58B}" dt="2024-09-03T22:02:01.426" v="880" actId="20577"/>
          <ac:spMkLst>
            <pc:docMk/>
            <pc:sldMk cId="2235595224" sldId="518"/>
            <ac:spMk id="21" creationId="{00000000-0000-0000-0000-000000000000}"/>
          </ac:spMkLst>
        </pc:spChg>
      </pc:sldChg>
      <pc:sldChg chg="modSp mod">
        <pc:chgData name="Suresh Kejriwal" userId="093e001cd91dd9df" providerId="LiveId" clId="{2CFB0C4F-2EF8-46E2-91F2-0DA51670D58B}" dt="2024-09-03T21:38:38.329" v="93" actId="20577"/>
        <pc:sldMkLst>
          <pc:docMk/>
          <pc:sldMk cId="1837154123" sldId="519"/>
        </pc:sldMkLst>
        <pc:spChg chg="mod">
          <ac:chgData name="Suresh Kejriwal" userId="093e001cd91dd9df" providerId="LiveId" clId="{2CFB0C4F-2EF8-46E2-91F2-0DA51670D58B}" dt="2024-09-03T21:38:38.329" v="93" actId="20577"/>
          <ac:spMkLst>
            <pc:docMk/>
            <pc:sldMk cId="1837154123" sldId="519"/>
            <ac:spMk id="9" creationId="{00000000-0000-0000-0000-000000000000}"/>
          </ac:spMkLst>
        </pc:spChg>
      </pc:sldChg>
      <pc:sldChg chg="modSp">
        <pc:chgData name="Suresh Kejriwal" userId="093e001cd91dd9df" providerId="LiveId" clId="{2CFB0C4F-2EF8-46E2-91F2-0DA51670D58B}" dt="2024-09-03T21:42:07.137" v="367" actId="20577"/>
        <pc:sldMkLst>
          <pc:docMk/>
          <pc:sldMk cId="2000908832" sldId="520"/>
        </pc:sldMkLst>
        <pc:spChg chg="mod">
          <ac:chgData name="Suresh Kejriwal" userId="093e001cd91dd9df" providerId="LiveId" clId="{2CFB0C4F-2EF8-46E2-91F2-0DA51670D58B}" dt="2024-09-03T21:42:07.137" v="367" actId="20577"/>
          <ac:spMkLst>
            <pc:docMk/>
            <pc:sldMk cId="2000908832" sldId="520"/>
            <ac:spMk id="2" creationId="{00000000-0000-0000-0000-000000000000}"/>
          </ac:spMkLst>
        </pc:spChg>
      </pc:sldChg>
      <pc:sldChg chg="modSp mod modAnim">
        <pc:chgData name="Suresh Kejriwal" userId="093e001cd91dd9df" providerId="LiveId" clId="{2CFB0C4F-2EF8-46E2-91F2-0DA51670D58B}" dt="2024-09-03T21:45:38.667" v="513" actId="6549"/>
        <pc:sldMkLst>
          <pc:docMk/>
          <pc:sldMk cId="2548348919" sldId="523"/>
        </pc:sldMkLst>
        <pc:spChg chg="mod">
          <ac:chgData name="Suresh Kejriwal" userId="093e001cd91dd9df" providerId="LiveId" clId="{2CFB0C4F-2EF8-46E2-91F2-0DA51670D58B}" dt="2024-09-03T21:45:38.667" v="513" actId="6549"/>
          <ac:spMkLst>
            <pc:docMk/>
            <pc:sldMk cId="2548348919" sldId="523"/>
            <ac:spMk id="17" creationId="{00000000-0000-0000-0000-000000000000}"/>
          </ac:spMkLst>
        </pc:spChg>
        <pc:spChg chg="mod">
          <ac:chgData name="Suresh Kejriwal" userId="093e001cd91dd9df" providerId="LiveId" clId="{2CFB0C4F-2EF8-46E2-91F2-0DA51670D58B}" dt="2024-09-03T21:44:08.401" v="410" actId="207"/>
          <ac:spMkLst>
            <pc:docMk/>
            <pc:sldMk cId="2548348919" sldId="523"/>
            <ac:spMk id="18" creationId="{00000000-0000-0000-0000-000000000000}"/>
          </ac:spMkLst>
        </pc:spChg>
        <pc:spChg chg="mod">
          <ac:chgData name="Suresh Kejriwal" userId="093e001cd91dd9df" providerId="LiveId" clId="{2CFB0C4F-2EF8-46E2-91F2-0DA51670D58B}" dt="2024-09-03T21:44:51.578" v="477" actId="20577"/>
          <ac:spMkLst>
            <pc:docMk/>
            <pc:sldMk cId="2548348919" sldId="523"/>
            <ac:spMk id="53" creationId="{00000000-0000-0000-0000-000000000000}"/>
          </ac:spMkLst>
        </pc:spChg>
      </pc:sldChg>
      <pc:sldChg chg="del">
        <pc:chgData name="Suresh Kejriwal" userId="093e001cd91dd9df" providerId="LiveId" clId="{2CFB0C4F-2EF8-46E2-91F2-0DA51670D58B}" dt="2024-09-03T21:48:44.963" v="514" actId="47"/>
        <pc:sldMkLst>
          <pc:docMk/>
          <pc:sldMk cId="1621470173" sldId="524"/>
        </pc:sldMkLst>
      </pc:sldChg>
      <pc:sldChg chg="modSp mod">
        <pc:chgData name="Suresh Kejriwal" userId="093e001cd91dd9df" providerId="LiveId" clId="{2CFB0C4F-2EF8-46E2-91F2-0DA51670D58B}" dt="2024-09-03T21:48:57.905" v="516" actId="20577"/>
        <pc:sldMkLst>
          <pc:docMk/>
          <pc:sldMk cId="2633739647" sldId="525"/>
        </pc:sldMkLst>
        <pc:spChg chg="mod">
          <ac:chgData name="Suresh Kejriwal" userId="093e001cd91dd9df" providerId="LiveId" clId="{2CFB0C4F-2EF8-46E2-91F2-0DA51670D58B}" dt="2024-09-03T21:48:57.905" v="516" actId="20577"/>
          <ac:spMkLst>
            <pc:docMk/>
            <pc:sldMk cId="2633739647" sldId="525"/>
            <ac:spMk id="9" creationId="{00000000-0000-0000-0000-000000000000}"/>
          </ac:spMkLst>
        </pc:spChg>
      </pc:sldChg>
      <pc:sldChg chg="modSp">
        <pc:chgData name="Suresh Kejriwal" userId="093e001cd91dd9df" providerId="LiveId" clId="{2CFB0C4F-2EF8-46E2-91F2-0DA51670D58B}" dt="2024-09-03T21:50:11.986" v="550" actId="20577"/>
        <pc:sldMkLst>
          <pc:docMk/>
          <pc:sldMk cId="3205524692" sldId="527"/>
        </pc:sldMkLst>
        <pc:spChg chg="mod">
          <ac:chgData name="Suresh Kejriwal" userId="093e001cd91dd9df" providerId="LiveId" clId="{2CFB0C4F-2EF8-46E2-91F2-0DA51670D58B}" dt="2024-09-03T21:50:11.986" v="550" actId="20577"/>
          <ac:spMkLst>
            <pc:docMk/>
            <pc:sldMk cId="3205524692" sldId="527"/>
            <ac:spMk id="6" creationId="{00000000-0000-0000-0000-000000000000}"/>
          </ac:spMkLst>
        </pc:spChg>
        <pc:spChg chg="mod">
          <ac:chgData name="Suresh Kejriwal" userId="093e001cd91dd9df" providerId="LiveId" clId="{2CFB0C4F-2EF8-46E2-91F2-0DA51670D58B}" dt="2024-09-03T21:49:55.981" v="548" actId="20577"/>
          <ac:spMkLst>
            <pc:docMk/>
            <pc:sldMk cId="3205524692" sldId="527"/>
            <ac:spMk id="8" creationId="{00000000-0000-0000-0000-000000000000}"/>
          </ac:spMkLst>
        </pc:spChg>
        <pc:spChg chg="mod">
          <ac:chgData name="Suresh Kejriwal" userId="093e001cd91dd9df" providerId="LiveId" clId="{2CFB0C4F-2EF8-46E2-91F2-0DA51670D58B}" dt="2024-09-03T21:49:05.598" v="518" actId="20577"/>
          <ac:spMkLst>
            <pc:docMk/>
            <pc:sldMk cId="3205524692" sldId="527"/>
            <ac:spMk id="9" creationId="{00000000-0000-0000-0000-000000000000}"/>
          </ac:spMkLst>
        </pc:spChg>
      </pc:sldChg>
      <pc:sldChg chg="modSp mod">
        <pc:chgData name="Suresh Kejriwal" userId="093e001cd91dd9df" providerId="LiveId" clId="{2CFB0C4F-2EF8-46E2-91F2-0DA51670D58B}" dt="2024-09-03T21:50:26.158" v="552" actId="20577"/>
        <pc:sldMkLst>
          <pc:docMk/>
          <pc:sldMk cId="2745519371" sldId="529"/>
        </pc:sldMkLst>
        <pc:spChg chg="mod">
          <ac:chgData name="Suresh Kejriwal" userId="093e001cd91dd9df" providerId="LiveId" clId="{2CFB0C4F-2EF8-46E2-91F2-0DA51670D58B}" dt="2024-09-03T21:50:26.158" v="552" actId="20577"/>
          <ac:spMkLst>
            <pc:docMk/>
            <pc:sldMk cId="2745519371" sldId="529"/>
            <ac:spMk id="9" creationId="{00000000-0000-0000-0000-000000000000}"/>
          </ac:spMkLst>
        </pc:spChg>
      </pc:sldChg>
      <pc:sldChg chg="modSp mod">
        <pc:chgData name="Suresh Kejriwal" userId="093e001cd91dd9df" providerId="LiveId" clId="{2CFB0C4F-2EF8-46E2-91F2-0DA51670D58B}" dt="2024-09-03T22:11:41.676" v="1402" actId="6549"/>
        <pc:sldMkLst>
          <pc:docMk/>
          <pc:sldMk cId="2293444034" sldId="678"/>
        </pc:sldMkLst>
        <pc:spChg chg="mod">
          <ac:chgData name="Suresh Kejriwal" userId="093e001cd91dd9df" providerId="LiveId" clId="{2CFB0C4F-2EF8-46E2-91F2-0DA51670D58B}" dt="2024-09-03T22:11:41.676" v="1402" actId="6549"/>
          <ac:spMkLst>
            <pc:docMk/>
            <pc:sldMk cId="2293444034" sldId="678"/>
            <ac:spMk id="6" creationId="{00000000-0000-0000-0000-000000000000}"/>
          </ac:spMkLst>
        </pc:spChg>
      </pc:sldChg>
      <pc:sldChg chg="modSp mod">
        <pc:chgData name="Suresh Kejriwal" userId="093e001cd91dd9df" providerId="LiveId" clId="{2CFB0C4F-2EF8-46E2-91F2-0DA51670D58B}" dt="2024-09-03T22:12:11.006" v="1435" actId="6549"/>
        <pc:sldMkLst>
          <pc:docMk/>
          <pc:sldMk cId="322455239" sldId="679"/>
        </pc:sldMkLst>
        <pc:spChg chg="mod">
          <ac:chgData name="Suresh Kejriwal" userId="093e001cd91dd9df" providerId="LiveId" clId="{2CFB0C4F-2EF8-46E2-91F2-0DA51670D58B}" dt="2024-09-03T22:12:11.006" v="1435" actId="6549"/>
          <ac:spMkLst>
            <pc:docMk/>
            <pc:sldMk cId="322455239" sldId="679"/>
            <ac:spMk id="20"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6"/>
          <p:cNvSpPr>
            <a:spLocks noGrp="1"/>
          </p:cNvSpPr>
          <p:nvPr>
            <p:ph type="sldNum" sz="quarter" idx="3"/>
          </p:nvPr>
        </p:nvSpPr>
        <p:spPr>
          <a:xfrm>
            <a:off x="3829183" y="9443352"/>
            <a:ext cx="2930450" cy="499163"/>
          </a:xfrm>
          <a:prstGeom prst="rect">
            <a:avLst/>
          </a:prstGeom>
        </p:spPr>
        <p:txBody>
          <a:bodyPr vert="horz" lIns="91440" tIns="45720" rIns="91440" bIns="45720" rtlCol="0" anchor="b"/>
          <a:lstStyle>
            <a:lvl1pPr algn="r">
              <a:defRPr sz="1200"/>
            </a:lvl1pPr>
          </a:lstStyle>
          <a:p>
            <a:fld id="{413AB08F-DC3B-4333-AC6B-6CBE851925BF}" type="slidenum">
              <a:rPr lang="en-IN" smtClean="0"/>
              <a:t>‹#›</a:t>
            </a:fld>
            <a:endParaRPr lang="en-IN"/>
          </a:p>
        </p:txBody>
      </p:sp>
    </p:spTree>
    <p:extLst>
      <p:ext uri="{BB962C8B-B14F-4D97-AF65-F5344CB8AC3E}">
        <p14:creationId xmlns:p14="http://schemas.microsoft.com/office/powerpoint/2010/main" val="391623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30450" cy="499163"/>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29183" y="2"/>
            <a:ext cx="2930450" cy="499163"/>
          </a:xfrm>
          <a:prstGeom prst="rect">
            <a:avLst/>
          </a:prstGeom>
        </p:spPr>
        <p:txBody>
          <a:bodyPr vert="horz" lIns="91440" tIns="45720" rIns="91440" bIns="45720" rtlCol="0"/>
          <a:lstStyle>
            <a:lvl1pPr algn="r">
              <a:defRPr sz="1200"/>
            </a:lvl1pPr>
          </a:lstStyle>
          <a:p>
            <a:fld id="{073A998F-E462-4D56-8B97-3CF2CC322D98}" type="datetimeFigureOut">
              <a:rPr lang="en-IN" smtClean="0"/>
              <a:t>04-09-2024</a:t>
            </a:fld>
            <a:endParaRPr lang="en-IN"/>
          </a:p>
        </p:txBody>
      </p:sp>
      <p:sp>
        <p:nvSpPr>
          <p:cNvPr id="4" name="Slide Image Placeholder 3"/>
          <p:cNvSpPr>
            <a:spLocks noGrp="1" noRot="1" noChangeAspect="1"/>
          </p:cNvSpPr>
          <p:nvPr>
            <p:ph type="sldImg" idx="2"/>
          </p:nvPr>
        </p:nvSpPr>
        <p:spPr>
          <a:xfrm>
            <a:off x="400050" y="1243013"/>
            <a:ext cx="5961063" cy="3354387"/>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6729" y="4784495"/>
            <a:ext cx="5407706" cy="391520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443352"/>
            <a:ext cx="2930450" cy="499163"/>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29183" y="9443352"/>
            <a:ext cx="2930450" cy="499163"/>
          </a:xfrm>
          <a:prstGeom prst="rect">
            <a:avLst/>
          </a:prstGeom>
        </p:spPr>
        <p:txBody>
          <a:bodyPr vert="horz" lIns="91440" tIns="45720" rIns="91440" bIns="45720" rtlCol="0" anchor="b"/>
          <a:lstStyle>
            <a:lvl1pPr algn="r">
              <a:defRPr sz="1200"/>
            </a:lvl1pPr>
          </a:lstStyle>
          <a:p>
            <a:fld id="{2C7D84E3-DBAE-44A6-B823-55E710606D94}" type="slidenum">
              <a:rPr lang="en-IN" smtClean="0"/>
              <a:t>‹#›</a:t>
            </a:fld>
            <a:endParaRPr lang="en-IN"/>
          </a:p>
        </p:txBody>
      </p:sp>
    </p:spTree>
    <p:extLst>
      <p:ext uri="{BB962C8B-B14F-4D97-AF65-F5344CB8AC3E}">
        <p14:creationId xmlns:p14="http://schemas.microsoft.com/office/powerpoint/2010/main" val="359130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8D67D49-7CBE-4B4F-A5EF-A7B6921AE2BA}" type="slidenum">
              <a:rPr lang="en-IN" smtClean="0"/>
              <a:t>25</a:t>
            </a:fld>
            <a:endParaRPr lang="en-IN"/>
          </a:p>
        </p:txBody>
      </p:sp>
    </p:spTree>
    <p:extLst>
      <p:ext uri="{BB962C8B-B14F-4D97-AF65-F5344CB8AC3E}">
        <p14:creationId xmlns:p14="http://schemas.microsoft.com/office/powerpoint/2010/main" val="955641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8D67D49-7CBE-4B4F-A5EF-A7B6921AE2BA}" type="slidenum">
              <a:rPr lang="en-IN" smtClean="0"/>
              <a:t>26</a:t>
            </a:fld>
            <a:endParaRPr lang="en-IN"/>
          </a:p>
        </p:txBody>
      </p:sp>
    </p:spTree>
    <p:extLst>
      <p:ext uri="{BB962C8B-B14F-4D97-AF65-F5344CB8AC3E}">
        <p14:creationId xmlns:p14="http://schemas.microsoft.com/office/powerpoint/2010/main" val="4036720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FF6C93F-3844-4B05-8027-71A3D2FB104E}" type="slidenum">
              <a:rPr lang="en-IN" smtClean="0"/>
              <a:t>27</a:t>
            </a:fld>
            <a:endParaRPr lang="en-IN"/>
          </a:p>
        </p:txBody>
      </p:sp>
    </p:spTree>
    <p:extLst>
      <p:ext uri="{BB962C8B-B14F-4D97-AF65-F5344CB8AC3E}">
        <p14:creationId xmlns:p14="http://schemas.microsoft.com/office/powerpoint/2010/main" val="1262730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FF6C93F-3844-4B05-8027-71A3D2FB104E}" type="slidenum">
              <a:rPr lang="en-IN" smtClean="0"/>
              <a:t>28</a:t>
            </a:fld>
            <a:endParaRPr lang="en-IN"/>
          </a:p>
        </p:txBody>
      </p:sp>
    </p:spTree>
    <p:extLst>
      <p:ext uri="{BB962C8B-B14F-4D97-AF65-F5344CB8AC3E}">
        <p14:creationId xmlns:p14="http://schemas.microsoft.com/office/powerpoint/2010/main" val="132451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FF6C93F-3844-4B05-8027-71A3D2FB104E}" type="slidenum">
              <a:rPr lang="en-IN" smtClean="0"/>
              <a:t>29</a:t>
            </a:fld>
            <a:endParaRPr lang="en-IN"/>
          </a:p>
        </p:txBody>
      </p:sp>
    </p:spTree>
    <p:extLst>
      <p:ext uri="{BB962C8B-B14F-4D97-AF65-F5344CB8AC3E}">
        <p14:creationId xmlns:p14="http://schemas.microsoft.com/office/powerpoint/2010/main" val="1204897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FF6C93F-3844-4B05-8027-71A3D2FB104E}" type="slidenum">
              <a:rPr lang="en-IN" smtClean="0"/>
              <a:t>30</a:t>
            </a:fld>
            <a:endParaRPr lang="en-IN"/>
          </a:p>
        </p:txBody>
      </p:sp>
    </p:spTree>
    <p:extLst>
      <p:ext uri="{BB962C8B-B14F-4D97-AF65-F5344CB8AC3E}">
        <p14:creationId xmlns:p14="http://schemas.microsoft.com/office/powerpoint/2010/main" val="204817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FF6C93F-3844-4B05-8027-71A3D2FB104E}" type="slidenum">
              <a:rPr lang="en-IN" smtClean="0"/>
              <a:t>31</a:t>
            </a:fld>
            <a:endParaRPr lang="en-IN"/>
          </a:p>
        </p:txBody>
      </p:sp>
    </p:spTree>
    <p:extLst>
      <p:ext uri="{BB962C8B-B14F-4D97-AF65-F5344CB8AC3E}">
        <p14:creationId xmlns:p14="http://schemas.microsoft.com/office/powerpoint/2010/main" val="1596716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FF6C93F-3844-4B05-8027-71A3D2FB104E}" type="slidenum">
              <a:rPr lang="en-IN" smtClean="0"/>
              <a:t>32</a:t>
            </a:fld>
            <a:endParaRPr lang="en-IN"/>
          </a:p>
        </p:txBody>
      </p:sp>
    </p:spTree>
    <p:extLst>
      <p:ext uri="{BB962C8B-B14F-4D97-AF65-F5344CB8AC3E}">
        <p14:creationId xmlns:p14="http://schemas.microsoft.com/office/powerpoint/2010/main" val="3819756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FF6C93F-3844-4B05-8027-71A3D2FB104E}" type="slidenum">
              <a:rPr lang="en-IN" smtClean="0"/>
              <a:t>33</a:t>
            </a:fld>
            <a:endParaRPr lang="en-IN"/>
          </a:p>
        </p:txBody>
      </p:sp>
    </p:spTree>
    <p:extLst>
      <p:ext uri="{BB962C8B-B14F-4D97-AF65-F5344CB8AC3E}">
        <p14:creationId xmlns:p14="http://schemas.microsoft.com/office/powerpoint/2010/main" val="3037531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A9AB45-6DF9-4C5D-B673-E8F34C39C68C}" type="datetime1">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2675851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B37A-0282-40A9-80FB-33ED9886048F}" type="datetime1">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404300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42EC9D-7F0B-44BA-AB69-2ECDC507F471}" type="datetime1">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382465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EF1492-E255-4F32-B435-0A1D3F915F4A}" type="datetime1">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2181450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B8E184-1881-41CE-9567-D9D446D6253E}" type="datetime1">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738035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706E89-01E5-44AA-9763-8C06B2F170C4}" type="datetime1">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25156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65EAC4-9E3A-434F-95F4-5FADD82F79BC}" type="datetime1">
              <a:rPr lang="en-US" smtClean="0"/>
              <a:t>9/4/2024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225805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4B952B-228C-4FCD-ABB8-E1A9FFA1D996}" type="datetime1">
              <a:rPr lang="en-US" smtClean="0"/>
              <a:t>9/4/2024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91272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1A0E05-632E-41AE-9F7E-C4112F9891F5}" type="datetime1">
              <a:rPr lang="en-US" smtClean="0"/>
              <a:t>9/4/2024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677538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C196A29C-DF65-47C6-8B13-797D36029808}" type="datetime1">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252647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22C0889-1AA5-43DE-9DA1-8BFF805616B0}" type="datetime1">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4AC91D-5B10-42D5-BB33-84350A2F7DD7}" type="slidenum">
              <a:rPr lang="en-US" smtClean="0"/>
              <a:pPr/>
              <a:t>‹#›</a:t>
            </a:fld>
            <a:endParaRPr lang="en-US"/>
          </a:p>
        </p:txBody>
      </p:sp>
    </p:spTree>
    <p:extLst>
      <p:ext uri="{BB962C8B-B14F-4D97-AF65-F5344CB8AC3E}">
        <p14:creationId xmlns:p14="http://schemas.microsoft.com/office/powerpoint/2010/main" val="2775476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FAAE0FFB-926C-4BB9-97DE-4A138313B2C0}" type="datetime1">
              <a:rPr lang="en-US" smtClean="0"/>
              <a:t>9/4/2024</a:t>
            </a:fld>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CA4AC91D-5B10-42D5-BB33-84350A2F7DD7}" type="slidenum">
              <a:rPr lang="en-US" smtClean="0"/>
              <a:pPr/>
              <a:t>‹#›</a:t>
            </a:fld>
            <a:endParaRPr lang="en-US"/>
          </a:p>
        </p:txBody>
      </p:sp>
    </p:spTree>
    <p:extLst>
      <p:ext uri="{BB962C8B-B14F-4D97-AF65-F5344CB8AC3E}">
        <p14:creationId xmlns:p14="http://schemas.microsoft.com/office/powerpoint/2010/main" val="355152922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4" name="TextBox 3">
            <a:extLst>
              <a:ext uri="{FF2B5EF4-FFF2-40B4-BE49-F238E27FC236}">
                <a16:creationId xmlns:a16="http://schemas.microsoft.com/office/drawing/2014/main" id="{60C45D1B-248C-A623-69AE-4666F86696DA}"/>
              </a:ext>
            </a:extLst>
          </p:cNvPr>
          <p:cNvSpPr txBox="1"/>
          <p:nvPr/>
        </p:nvSpPr>
        <p:spPr>
          <a:xfrm>
            <a:off x="540581" y="2897116"/>
            <a:ext cx="10363980" cy="2246769"/>
          </a:xfrm>
          <a:prstGeom prst="rect">
            <a:avLst/>
          </a:prstGeom>
          <a:noFill/>
        </p:spPr>
        <p:txBody>
          <a:bodyPr wrap="square" rtlCol="0">
            <a:spAutoFit/>
          </a:bodyPr>
          <a:lstStyle/>
          <a:p>
            <a:endParaRPr lang="en-IN" sz="3200" b="1" dirty="0">
              <a:solidFill>
                <a:srgbClr val="FFC000"/>
              </a:solidFill>
            </a:endParaRPr>
          </a:p>
          <a:p>
            <a:pPr marL="342900" indent="-342900">
              <a:buFont typeface="Wingdings" panose="05000000000000000000" pitchFamily="2" charset="2"/>
              <a:buChar char="§"/>
            </a:pPr>
            <a:r>
              <a:rPr lang="en-IN" sz="3600" b="1" dirty="0">
                <a:solidFill>
                  <a:srgbClr val="FFC000"/>
                </a:solidFill>
              </a:rPr>
              <a:t>Part 1: Finance ( No 2) Act 2024 Amendments</a:t>
            </a:r>
            <a:r>
              <a:rPr lang="en-IN" sz="3600" b="1" dirty="0">
                <a:solidFill>
                  <a:prstClr val="black"/>
                </a:solidFill>
              </a:rPr>
              <a:t> </a:t>
            </a:r>
            <a:r>
              <a:rPr lang="en-IN" sz="3600" b="1" dirty="0">
                <a:solidFill>
                  <a:schemeClr val="accent4"/>
                </a:solidFill>
              </a:rPr>
              <a:t> </a:t>
            </a:r>
          </a:p>
          <a:p>
            <a:pPr marL="342900" indent="-342900">
              <a:buFont typeface="Wingdings" panose="05000000000000000000" pitchFamily="2" charset="2"/>
              <a:buChar char="§"/>
            </a:pPr>
            <a:endParaRPr lang="en-IN" sz="3600" b="1" dirty="0">
              <a:solidFill>
                <a:srgbClr val="FFC000"/>
              </a:solidFill>
            </a:endParaRPr>
          </a:p>
          <a:p>
            <a:pPr marL="342900" indent="-342900">
              <a:buFont typeface="Wingdings" panose="05000000000000000000" pitchFamily="2" charset="2"/>
              <a:buChar char="§"/>
            </a:pPr>
            <a:r>
              <a:rPr lang="en-IN" sz="3600" b="1" dirty="0">
                <a:solidFill>
                  <a:srgbClr val="FFC000"/>
                </a:solidFill>
              </a:rPr>
              <a:t>Part 2: Key Issues in Reporting in Form 10B/10BB</a:t>
            </a:r>
          </a:p>
        </p:txBody>
      </p:sp>
      <p:sp>
        <p:nvSpPr>
          <p:cNvPr id="5" name="TextBox 4">
            <a:extLst>
              <a:ext uri="{FF2B5EF4-FFF2-40B4-BE49-F238E27FC236}">
                <a16:creationId xmlns:a16="http://schemas.microsoft.com/office/drawing/2014/main" id="{66A4B1BA-EB5C-3FDA-31FB-2F0DF635A00A}"/>
              </a:ext>
            </a:extLst>
          </p:cNvPr>
          <p:cNvSpPr txBox="1"/>
          <p:nvPr/>
        </p:nvSpPr>
        <p:spPr>
          <a:xfrm>
            <a:off x="1202153" y="1014837"/>
            <a:ext cx="11662913" cy="923330"/>
          </a:xfrm>
          <a:prstGeom prst="rect">
            <a:avLst/>
          </a:prstGeom>
          <a:noFill/>
        </p:spPr>
        <p:txBody>
          <a:bodyPr wrap="square" rtlCol="0">
            <a:spAutoFit/>
          </a:bodyPr>
          <a:lstStyle/>
          <a:p>
            <a:pPr algn="ctr"/>
            <a:r>
              <a:rPr lang="en-IN" sz="5400" dirty="0">
                <a:solidFill>
                  <a:schemeClr val="accent6">
                    <a:lumMod val="40000"/>
                    <a:lumOff val="60000"/>
                  </a:schemeClr>
                </a:solidFill>
              </a:rPr>
              <a:t>	</a:t>
            </a:r>
            <a:r>
              <a:rPr lang="en-IN" sz="5400" b="1" dirty="0">
                <a:solidFill>
                  <a:schemeClr val="accent6">
                    <a:lumMod val="40000"/>
                    <a:lumOff val="60000"/>
                  </a:schemeClr>
                </a:solidFill>
              </a:rPr>
              <a:t>Charitable Trusts &amp; NGOs</a:t>
            </a:r>
            <a:r>
              <a:rPr lang="en-IN" sz="5400" dirty="0">
                <a:solidFill>
                  <a:schemeClr val="accent6">
                    <a:lumMod val="40000"/>
                    <a:lumOff val="60000"/>
                  </a:schemeClr>
                </a:solidFill>
              </a:rPr>
              <a:t> </a:t>
            </a:r>
          </a:p>
        </p:txBody>
      </p:sp>
      <p:sp>
        <p:nvSpPr>
          <p:cNvPr id="6" name="TextBox 5">
            <a:extLst>
              <a:ext uri="{FF2B5EF4-FFF2-40B4-BE49-F238E27FC236}">
                <a16:creationId xmlns:a16="http://schemas.microsoft.com/office/drawing/2014/main" id="{200B4B42-F39E-4943-EF7D-068DD2EC268E}"/>
              </a:ext>
            </a:extLst>
          </p:cNvPr>
          <p:cNvSpPr txBox="1"/>
          <p:nvPr/>
        </p:nvSpPr>
        <p:spPr>
          <a:xfrm>
            <a:off x="5148760" y="6345238"/>
            <a:ext cx="5128799" cy="584775"/>
          </a:xfrm>
          <a:prstGeom prst="rect">
            <a:avLst/>
          </a:prstGeom>
          <a:noFill/>
        </p:spPr>
        <p:txBody>
          <a:bodyPr wrap="square" rtlCol="0">
            <a:spAutoFit/>
          </a:bodyPr>
          <a:lstStyle/>
          <a:p>
            <a:pPr algn="ctr"/>
            <a:r>
              <a:rPr lang="en-IN" sz="3200" b="1" dirty="0">
                <a:solidFill>
                  <a:srgbClr val="FFFF00"/>
                </a:solidFill>
              </a:rPr>
              <a:t>Date: 4</a:t>
            </a:r>
            <a:r>
              <a:rPr lang="en-IN" sz="3200" b="1" baseline="30000" dirty="0">
                <a:solidFill>
                  <a:srgbClr val="FFFF00"/>
                </a:solidFill>
              </a:rPr>
              <a:t>th</a:t>
            </a:r>
            <a:r>
              <a:rPr lang="en-IN" sz="3200" b="1" dirty="0">
                <a:solidFill>
                  <a:srgbClr val="FFFF00"/>
                </a:solidFill>
              </a:rPr>
              <a:t> September 2024</a:t>
            </a:r>
          </a:p>
        </p:txBody>
      </p:sp>
      <p:sp>
        <p:nvSpPr>
          <p:cNvPr id="7" name="Slide Number Placeholder 6">
            <a:extLst>
              <a:ext uri="{FF2B5EF4-FFF2-40B4-BE49-F238E27FC236}">
                <a16:creationId xmlns:a16="http://schemas.microsoft.com/office/drawing/2014/main" id="{D266B8D0-EDBD-26A0-703C-5D8EF0AB5F45}"/>
              </a:ext>
            </a:extLst>
          </p:cNvPr>
          <p:cNvSpPr>
            <a:spLocks noGrp="1"/>
          </p:cNvSpPr>
          <p:nvPr>
            <p:ph type="sldNum" sz="quarter" idx="12"/>
          </p:nvPr>
        </p:nvSpPr>
        <p:spPr/>
        <p:txBody>
          <a:bodyPr/>
          <a:lstStyle/>
          <a:p>
            <a:fld id="{CA4AC91D-5B10-42D5-BB33-84350A2F7DD7}" type="slidenum">
              <a:rPr lang="en-US" smtClean="0"/>
              <a:pPr/>
              <a:t>1</a:t>
            </a:fld>
            <a:endParaRPr lang="en-US"/>
          </a:p>
        </p:txBody>
      </p:sp>
    </p:spTree>
    <p:extLst>
      <p:ext uri="{BB962C8B-B14F-4D97-AF65-F5344CB8AC3E}">
        <p14:creationId xmlns:p14="http://schemas.microsoft.com/office/powerpoint/2010/main" val="192122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541061" y="346755"/>
            <a:ext cx="13229529" cy="849415"/>
          </a:xfrm>
          <a:prstGeom prst="rect">
            <a:avLst/>
          </a:prstGeom>
          <a:noFill/>
          <a:ln>
            <a:noFill/>
          </a:ln>
        </p:spPr>
        <p:txBody>
          <a:bodyPr spcFirstLastPara="1" wrap="square" lIns="109710" tIns="54840" rIns="109710" bIns="54840" anchor="t" anchorCtr="0">
            <a:spAutoFit/>
          </a:bodyPr>
          <a:lstStyle/>
          <a:p>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Issue 3: WHETHER  OBJECT TO BE MODIFIED BY A SOLEY ORANISATION TO TAKE BENEFIT OF SECOND REGIME </a:t>
            </a:r>
            <a:endParaRPr lang="en-US" sz="2400" b="1" dirty="0">
              <a:solidFill>
                <a:srgbClr val="0070C0"/>
              </a:solidFill>
              <a:latin typeface="Bookman Old Style" panose="02050604050505020204" pitchFamily="18" charset="0"/>
              <a:ea typeface="Tahoma" panose="020B0604030504040204" pitchFamily="34" charset="0"/>
              <a:cs typeface="Gotham Book" pitchFamily="50" charset="0"/>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8" name="TextBox 7"/>
          <p:cNvSpPr txBox="1"/>
          <p:nvPr/>
        </p:nvSpPr>
        <p:spPr>
          <a:xfrm>
            <a:off x="1049648" y="1701335"/>
            <a:ext cx="2429871" cy="332399"/>
          </a:xfrm>
          <a:prstGeom prst="rect">
            <a:avLst/>
          </a:prstGeom>
          <a:noFill/>
          <a:ln>
            <a:solidFill>
              <a:schemeClr val="tx1"/>
            </a:solidFill>
          </a:ln>
        </p:spPr>
        <p:txBody>
          <a:bodyPr wrap="square" rtlCol="0">
            <a:spAutoFit/>
          </a:bodyPr>
          <a:lstStyle/>
          <a:p>
            <a:pPr algn="ctr"/>
            <a:r>
              <a:rPr lang="en-US" sz="1560" b="1" i="1" dirty="0">
                <a:solidFill>
                  <a:schemeClr val="accent2"/>
                </a:solidFill>
              </a:rPr>
              <a:t>BASIS</a:t>
            </a:r>
            <a:endParaRPr lang="en-US" sz="1560" b="1" dirty="0">
              <a:solidFill>
                <a:schemeClr val="accent2"/>
              </a:solidFill>
            </a:endParaRPr>
          </a:p>
        </p:txBody>
      </p:sp>
      <p:sp>
        <p:nvSpPr>
          <p:cNvPr id="10" name="TextBox 9"/>
          <p:cNvSpPr txBox="1"/>
          <p:nvPr/>
        </p:nvSpPr>
        <p:spPr>
          <a:xfrm>
            <a:off x="3475037" y="1718980"/>
            <a:ext cx="5600724" cy="332399"/>
          </a:xfrm>
          <a:prstGeom prst="rect">
            <a:avLst/>
          </a:prstGeom>
          <a:noFill/>
          <a:ln>
            <a:solidFill>
              <a:schemeClr val="tx1"/>
            </a:solidFill>
          </a:ln>
        </p:spPr>
        <p:txBody>
          <a:bodyPr wrap="square" rtlCol="0">
            <a:spAutoFit/>
          </a:bodyPr>
          <a:lstStyle/>
          <a:p>
            <a:pPr algn="ctr"/>
            <a:r>
              <a:rPr lang="en-US" sz="1560" b="1" i="1" dirty="0">
                <a:solidFill>
                  <a:schemeClr val="accent2"/>
                </a:solidFill>
              </a:rPr>
              <a:t>Provision as applicable </a:t>
            </a:r>
            <a:r>
              <a:rPr lang="en-US" sz="1440" b="1" i="1" dirty="0">
                <a:solidFill>
                  <a:schemeClr val="accent2"/>
                </a:solidFill>
              </a:rPr>
              <a:t>to</a:t>
            </a:r>
            <a:r>
              <a:rPr lang="en-US" sz="1560" b="1" i="1" dirty="0">
                <a:solidFill>
                  <a:schemeClr val="accent2"/>
                </a:solidFill>
              </a:rPr>
              <a:t> 2</a:t>
            </a:r>
            <a:r>
              <a:rPr lang="en-US" sz="1560" b="1" i="1" baseline="30000" dirty="0">
                <a:solidFill>
                  <a:schemeClr val="accent2"/>
                </a:solidFill>
              </a:rPr>
              <a:t>nd</a:t>
            </a:r>
            <a:r>
              <a:rPr lang="en-US" sz="1560" b="1" i="1" dirty="0">
                <a:solidFill>
                  <a:schemeClr val="accent2"/>
                </a:solidFill>
              </a:rPr>
              <a:t> Regime (12AB Registered)</a:t>
            </a:r>
            <a:endParaRPr lang="en-US" sz="1560" b="1" dirty="0">
              <a:solidFill>
                <a:schemeClr val="accent2"/>
              </a:solidFill>
            </a:endParaRPr>
          </a:p>
        </p:txBody>
      </p:sp>
      <p:sp>
        <p:nvSpPr>
          <p:cNvPr id="20" name="TextBox 19"/>
          <p:cNvSpPr txBox="1"/>
          <p:nvPr/>
        </p:nvSpPr>
        <p:spPr>
          <a:xfrm>
            <a:off x="1069848" y="2047994"/>
            <a:ext cx="2423978" cy="738664"/>
          </a:xfrm>
          <a:prstGeom prst="rect">
            <a:avLst/>
          </a:prstGeom>
          <a:noFill/>
          <a:ln>
            <a:solidFill>
              <a:schemeClr val="tx1"/>
            </a:solidFill>
          </a:ln>
        </p:spPr>
        <p:txBody>
          <a:bodyPr wrap="square" rtlCol="0">
            <a:spAutoFit/>
          </a:bodyPr>
          <a:lstStyle/>
          <a:p>
            <a:r>
              <a:rPr lang="en-US" sz="1400" b="1" dirty="0"/>
              <a:t>Requirement of Re-registration</a:t>
            </a:r>
          </a:p>
          <a:p>
            <a:endParaRPr lang="en-US" sz="1400" b="1" dirty="0"/>
          </a:p>
        </p:txBody>
      </p:sp>
      <p:sp>
        <p:nvSpPr>
          <p:cNvPr id="21" name="TextBox 20"/>
          <p:cNvSpPr txBox="1"/>
          <p:nvPr/>
        </p:nvSpPr>
        <p:spPr>
          <a:xfrm>
            <a:off x="3502671" y="2028283"/>
            <a:ext cx="5600386" cy="738664"/>
          </a:xfrm>
          <a:prstGeom prst="rect">
            <a:avLst/>
          </a:prstGeom>
          <a:noFill/>
          <a:ln>
            <a:solidFill>
              <a:schemeClr val="tx1"/>
            </a:solidFill>
          </a:ln>
        </p:spPr>
        <p:txBody>
          <a:bodyPr wrap="square" rtlCol="0">
            <a:spAutoFit/>
          </a:bodyPr>
          <a:lstStyle/>
          <a:p>
            <a:r>
              <a:rPr lang="en-IN" sz="1400" b="1" dirty="0"/>
              <a:t>Trust has adopted or undertaken modifications of the objects which do not conform to the conditions of registration - </a:t>
            </a:r>
            <a:r>
              <a:rPr lang="en-IN" sz="1400" b="1" dirty="0">
                <a:solidFill>
                  <a:srgbClr val="00B050"/>
                </a:solidFill>
              </a:rPr>
              <a:t>Within 30 days from the date of the said adoption or modification</a:t>
            </a:r>
            <a:endParaRPr lang="en-US" sz="1400" b="1" dirty="0">
              <a:solidFill>
                <a:srgbClr val="00B050"/>
              </a:solidFill>
            </a:endParaRPr>
          </a:p>
        </p:txBody>
      </p:sp>
      <p:sp>
        <p:nvSpPr>
          <p:cNvPr id="47" name="TextBox 46"/>
          <p:cNvSpPr txBox="1"/>
          <p:nvPr/>
        </p:nvSpPr>
        <p:spPr>
          <a:xfrm>
            <a:off x="9083968" y="1721537"/>
            <a:ext cx="4632032" cy="313932"/>
          </a:xfrm>
          <a:prstGeom prst="rect">
            <a:avLst/>
          </a:prstGeom>
          <a:noFill/>
          <a:ln>
            <a:solidFill>
              <a:schemeClr val="tx1"/>
            </a:solidFill>
          </a:ln>
        </p:spPr>
        <p:txBody>
          <a:bodyPr wrap="square" rtlCol="0">
            <a:spAutoFit/>
          </a:bodyPr>
          <a:lstStyle/>
          <a:p>
            <a:pPr algn="ctr"/>
            <a:r>
              <a:rPr lang="en-US" sz="1440" b="1" i="1" dirty="0">
                <a:solidFill>
                  <a:schemeClr val="accent2"/>
                </a:solidFill>
              </a:rPr>
              <a:t>Provision as applicable to 1</a:t>
            </a:r>
            <a:r>
              <a:rPr lang="en-US" sz="1440" b="1" i="1" baseline="30000" dirty="0">
                <a:solidFill>
                  <a:schemeClr val="accent2"/>
                </a:solidFill>
              </a:rPr>
              <a:t>st</a:t>
            </a:r>
            <a:r>
              <a:rPr lang="en-US" sz="1440" b="1" i="1" dirty="0">
                <a:solidFill>
                  <a:schemeClr val="accent2"/>
                </a:solidFill>
              </a:rPr>
              <a:t> Regime (10(23C) approved)</a:t>
            </a:r>
            <a:endParaRPr lang="en-US" sz="1440" b="1" dirty="0">
              <a:solidFill>
                <a:schemeClr val="accent2"/>
              </a:solidFill>
            </a:endParaRPr>
          </a:p>
        </p:txBody>
      </p:sp>
      <p:sp>
        <p:nvSpPr>
          <p:cNvPr id="48" name="TextBox 47"/>
          <p:cNvSpPr txBox="1"/>
          <p:nvPr/>
        </p:nvSpPr>
        <p:spPr>
          <a:xfrm>
            <a:off x="9105856" y="2044247"/>
            <a:ext cx="4610144" cy="738664"/>
          </a:xfrm>
          <a:prstGeom prst="rect">
            <a:avLst/>
          </a:prstGeom>
          <a:noFill/>
          <a:ln>
            <a:solidFill>
              <a:schemeClr val="tx1"/>
            </a:solidFill>
          </a:ln>
        </p:spPr>
        <p:txBody>
          <a:bodyPr wrap="square" rtlCol="0">
            <a:spAutoFit/>
          </a:bodyPr>
          <a:lstStyle/>
          <a:p>
            <a:r>
              <a:rPr lang="en-IN" sz="1400" b="1" dirty="0"/>
              <a:t>There is no such provision</a:t>
            </a:r>
          </a:p>
          <a:p>
            <a:endParaRPr lang="en-US" sz="1400" b="1" dirty="0">
              <a:solidFill>
                <a:srgbClr val="00B050"/>
              </a:solidFill>
            </a:endParaRPr>
          </a:p>
          <a:p>
            <a:endParaRPr lang="en-US" sz="1400" b="1" dirty="0">
              <a:solidFill>
                <a:srgbClr val="00B050"/>
              </a:solidFill>
            </a:endParaRPr>
          </a:p>
        </p:txBody>
      </p:sp>
      <p:sp>
        <p:nvSpPr>
          <p:cNvPr id="49" name="TextBox 48"/>
          <p:cNvSpPr txBox="1"/>
          <p:nvPr/>
        </p:nvSpPr>
        <p:spPr>
          <a:xfrm>
            <a:off x="1251520" y="4588723"/>
            <a:ext cx="1622768" cy="307777"/>
          </a:xfrm>
          <a:prstGeom prst="rect">
            <a:avLst/>
          </a:prstGeom>
          <a:noFill/>
          <a:ln>
            <a:solidFill>
              <a:schemeClr val="tx1"/>
            </a:solidFill>
          </a:ln>
        </p:spPr>
        <p:txBody>
          <a:bodyPr wrap="square" rtlCol="0">
            <a:spAutoFit/>
          </a:bodyPr>
          <a:lstStyle/>
          <a:p>
            <a:r>
              <a:rPr lang="en-US" sz="1400" b="1" dirty="0"/>
              <a:t>Specific violation </a:t>
            </a:r>
          </a:p>
        </p:txBody>
      </p:sp>
      <p:sp>
        <p:nvSpPr>
          <p:cNvPr id="50" name="TextBox 49"/>
          <p:cNvSpPr txBox="1"/>
          <p:nvPr/>
        </p:nvSpPr>
        <p:spPr>
          <a:xfrm>
            <a:off x="2883336" y="4582903"/>
            <a:ext cx="11187506" cy="523220"/>
          </a:xfrm>
          <a:prstGeom prst="rect">
            <a:avLst/>
          </a:prstGeom>
          <a:noFill/>
          <a:ln>
            <a:solidFill>
              <a:schemeClr val="tx1"/>
            </a:solidFill>
          </a:ln>
        </p:spPr>
        <p:txBody>
          <a:bodyPr wrap="square" rtlCol="0">
            <a:spAutoFit/>
          </a:bodyPr>
          <a:lstStyle/>
          <a:p>
            <a:r>
              <a:rPr lang="en-US" sz="1400" b="1" dirty="0"/>
              <a:t>Explanation 2 to the fifteenth proviso to Sec.10(23C) </a:t>
            </a:r>
          </a:p>
          <a:p>
            <a:r>
              <a:rPr lang="en-US" sz="1400" b="1" dirty="0"/>
              <a:t>Any income from the property held under trust is applied other than for the objects for which it is established [Clause (a)] </a:t>
            </a:r>
            <a:r>
              <a:rPr lang="en-US" sz="1400" b="1" dirty="0">
                <a:solidFill>
                  <a:srgbClr val="00B050"/>
                </a:solidFill>
              </a:rPr>
              <a:t>(</a:t>
            </a:r>
            <a:r>
              <a:rPr lang="en-US" sz="1400" b="1" dirty="0" err="1">
                <a:solidFill>
                  <a:srgbClr val="00B050"/>
                </a:solidFill>
              </a:rPr>
              <a:t>w.e.f</a:t>
            </a:r>
            <a:r>
              <a:rPr lang="en-US" sz="1400" b="1" dirty="0">
                <a:solidFill>
                  <a:srgbClr val="00B050"/>
                </a:solidFill>
              </a:rPr>
              <a:t>. 01-04-2022)</a:t>
            </a:r>
            <a:endParaRPr lang="en-US" sz="1400" b="1" dirty="0"/>
          </a:p>
        </p:txBody>
      </p:sp>
      <p:sp>
        <p:nvSpPr>
          <p:cNvPr id="52" name="TextBox 51"/>
          <p:cNvSpPr txBox="1"/>
          <p:nvPr/>
        </p:nvSpPr>
        <p:spPr>
          <a:xfrm>
            <a:off x="1267724" y="5299411"/>
            <a:ext cx="1622768" cy="307777"/>
          </a:xfrm>
          <a:prstGeom prst="rect">
            <a:avLst/>
          </a:prstGeom>
          <a:noFill/>
          <a:ln>
            <a:solidFill>
              <a:schemeClr val="tx1"/>
            </a:solidFill>
          </a:ln>
        </p:spPr>
        <p:txBody>
          <a:bodyPr wrap="square" rtlCol="0">
            <a:spAutoFit/>
          </a:bodyPr>
          <a:lstStyle/>
          <a:p>
            <a:r>
              <a:rPr lang="en-US" sz="1400" b="1" dirty="0"/>
              <a:t>115TD</a:t>
            </a:r>
          </a:p>
        </p:txBody>
      </p:sp>
      <p:sp>
        <p:nvSpPr>
          <p:cNvPr id="53" name="TextBox 52"/>
          <p:cNvSpPr txBox="1"/>
          <p:nvPr/>
        </p:nvSpPr>
        <p:spPr>
          <a:xfrm>
            <a:off x="2902067" y="5321367"/>
            <a:ext cx="11161554" cy="738664"/>
          </a:xfrm>
          <a:prstGeom prst="rect">
            <a:avLst/>
          </a:prstGeom>
          <a:noFill/>
          <a:ln>
            <a:solidFill>
              <a:schemeClr val="tx1"/>
            </a:solidFill>
          </a:ln>
        </p:spPr>
        <p:txBody>
          <a:bodyPr wrap="square" rtlCol="0">
            <a:spAutoFit/>
          </a:bodyPr>
          <a:lstStyle/>
          <a:p>
            <a:r>
              <a:rPr lang="en-IN" sz="1400" b="1" dirty="0"/>
              <a:t>115TD(3) : to include 10(23C) approval category </a:t>
            </a:r>
          </a:p>
          <a:p>
            <a:r>
              <a:rPr lang="en-US" sz="1400" b="1" dirty="0"/>
              <a:t>Deemed conversion if adopted or undertaken in modification of the object, which do not confirm to the conditions of registration &amp; has not applied for fresh registration or has filed application for fresh registration but such application is rejected </a:t>
            </a:r>
            <a:r>
              <a:rPr lang="en-IN" sz="1400" b="1" dirty="0">
                <a:solidFill>
                  <a:srgbClr val="00B050"/>
                </a:solidFill>
              </a:rPr>
              <a:t>(w.e.f. 01-04-2023)  </a:t>
            </a:r>
            <a:endParaRPr lang="en-US" sz="1400" b="1" dirty="0"/>
          </a:p>
        </p:txBody>
      </p:sp>
      <p:sp>
        <p:nvSpPr>
          <p:cNvPr id="17" name="TextBox 16"/>
          <p:cNvSpPr txBox="1"/>
          <p:nvPr/>
        </p:nvSpPr>
        <p:spPr>
          <a:xfrm>
            <a:off x="674304" y="6591765"/>
            <a:ext cx="13451129" cy="701731"/>
          </a:xfrm>
          <a:prstGeom prst="rect">
            <a:avLst/>
          </a:prstGeom>
          <a:noFill/>
          <a:ln>
            <a:solidFill>
              <a:schemeClr val="tx1"/>
            </a:solidFill>
          </a:ln>
        </p:spPr>
        <p:txBody>
          <a:bodyPr wrap="square" rtlCol="0">
            <a:spAutoFit/>
          </a:bodyPr>
          <a:lstStyle/>
          <a:p>
            <a:pPr marL="205740" indent="-205740">
              <a:buFont typeface="Arial" panose="020B0604020202020204" pitchFamily="34" charset="0"/>
              <a:buChar char="•"/>
            </a:pPr>
            <a:r>
              <a:rPr lang="en-US" sz="1320" b="1" dirty="0"/>
              <a:t>Hence in above background we understand as  provision u/s. 115TD is contradiction with the requirement of re-registration in the case of 10(23C) approved entity. Hence  because of specific clause in 115Td, it is advisable to apply to  CIT ( E) for approval  of change of object. ( Through direct application)</a:t>
            </a:r>
          </a:p>
          <a:p>
            <a:endParaRPr lang="en-US" sz="1320" b="1" dirty="0"/>
          </a:p>
        </p:txBody>
      </p:sp>
      <p:sp>
        <p:nvSpPr>
          <p:cNvPr id="2" name="TextBox 1"/>
          <p:cNvSpPr txBox="1"/>
          <p:nvPr/>
        </p:nvSpPr>
        <p:spPr>
          <a:xfrm>
            <a:off x="619228" y="1125544"/>
            <a:ext cx="9625507" cy="454612"/>
          </a:xfrm>
          <a:prstGeom prst="rect">
            <a:avLst/>
          </a:prstGeom>
          <a:noFill/>
        </p:spPr>
        <p:txBody>
          <a:bodyPr wrap="square" rtlCol="0">
            <a:spAutoFit/>
          </a:bodyPr>
          <a:lstStyle/>
          <a:p>
            <a:pPr marL="342900" indent="-342900">
              <a:buFont typeface="Arial" panose="020B0604020202020204" pitchFamily="34" charset="0"/>
              <a:buChar char="•"/>
            </a:pPr>
            <a:r>
              <a:rPr lang="en-US" sz="2354" b="1" dirty="0"/>
              <a:t>Provisions relating to Re-registration on change of object :</a:t>
            </a:r>
            <a:endParaRPr lang="en-IN" sz="2354" b="1" dirty="0"/>
          </a:p>
        </p:txBody>
      </p:sp>
      <p:sp>
        <p:nvSpPr>
          <p:cNvPr id="19" name="TextBox 18"/>
          <p:cNvSpPr txBox="1"/>
          <p:nvPr/>
        </p:nvSpPr>
        <p:spPr>
          <a:xfrm>
            <a:off x="867203" y="2951753"/>
            <a:ext cx="12917036" cy="816890"/>
          </a:xfrm>
          <a:prstGeom prst="rect">
            <a:avLst/>
          </a:prstGeom>
          <a:noFill/>
        </p:spPr>
        <p:txBody>
          <a:bodyPr wrap="square" rtlCol="0">
            <a:spAutoFit/>
          </a:bodyPr>
          <a:lstStyle/>
          <a:p>
            <a:r>
              <a:rPr lang="en-US" sz="2354" b="1" dirty="0"/>
              <a:t>Hence  it is normally advised that there is no requirement for any re-registration for change in the case of 10(23C) approved entity.  </a:t>
            </a:r>
          </a:p>
        </p:txBody>
      </p:sp>
      <p:sp>
        <p:nvSpPr>
          <p:cNvPr id="18" name="TextBox 17"/>
          <p:cNvSpPr txBox="1"/>
          <p:nvPr/>
        </p:nvSpPr>
        <p:spPr>
          <a:xfrm>
            <a:off x="829542" y="3936600"/>
            <a:ext cx="11927991" cy="454612"/>
          </a:xfrm>
          <a:prstGeom prst="rect">
            <a:avLst/>
          </a:prstGeom>
          <a:noFill/>
        </p:spPr>
        <p:txBody>
          <a:bodyPr wrap="square" rtlCol="0">
            <a:spAutoFit/>
          </a:bodyPr>
          <a:lstStyle/>
          <a:p>
            <a:pPr marL="342900" indent="-342900">
              <a:buFont typeface="Arial" panose="020B0604020202020204" pitchFamily="34" charset="0"/>
              <a:buChar char="•"/>
            </a:pPr>
            <a:r>
              <a:rPr lang="en-US" sz="2354" b="1" dirty="0">
                <a:solidFill>
                  <a:schemeClr val="accent2"/>
                </a:solidFill>
              </a:rPr>
              <a:t>However one need to note the following  amendments in relation to 10(23C) approval  </a:t>
            </a:r>
            <a:r>
              <a:rPr lang="en-US" sz="2354" b="1" dirty="0"/>
              <a:t>: </a:t>
            </a:r>
          </a:p>
        </p:txBody>
      </p:sp>
    </p:spTree>
    <p:extLst>
      <p:ext uri="{BB962C8B-B14F-4D97-AF65-F5344CB8AC3E}">
        <p14:creationId xmlns:p14="http://schemas.microsoft.com/office/powerpoint/2010/main" val="2548348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0" grpId="0" animBg="1"/>
      <p:bldP spid="21" grpId="0" animBg="1"/>
      <p:bldP spid="47" grpId="0" animBg="1"/>
      <p:bldP spid="48" grpId="0" animBg="1"/>
      <p:bldP spid="49" grpId="0" animBg="1"/>
      <p:bldP spid="50" grpId="0" animBg="1"/>
      <p:bldP spid="52" grpId="0" animBg="1"/>
      <p:bldP spid="53" grpId="0" animBg="1"/>
      <p:bldP spid="17" grpId="0" animBg="1"/>
      <p:bldP spid="2" grpId="0"/>
      <p:bldP spid="19"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6" name="TextBox 5"/>
          <p:cNvSpPr txBox="1"/>
          <p:nvPr/>
        </p:nvSpPr>
        <p:spPr>
          <a:xfrm>
            <a:off x="705395" y="4177233"/>
            <a:ext cx="13572308" cy="2917722"/>
          </a:xfrm>
          <a:prstGeom prst="rect">
            <a:avLst/>
          </a:prstGeom>
          <a:noFill/>
        </p:spPr>
        <p:txBody>
          <a:bodyPr wrap="square" rtlCol="0">
            <a:spAutoFit/>
          </a:bodyPr>
          <a:lstStyle/>
          <a:p>
            <a:r>
              <a:rPr lang="en-US" sz="3600" b="1" dirty="0">
                <a:solidFill>
                  <a:schemeClr val="bg1"/>
                </a:solidFill>
                <a:latin typeface="Montserrat" panose="00000500000000000000" pitchFamily="50" charset="0"/>
                <a:ea typeface="Roboto Slab" pitchFamily="2" charset="0"/>
                <a:cs typeface="Gotham Book" pitchFamily="50" charset="0"/>
              </a:rPr>
              <a:t>OTHER  AMENDMENTS IN SECTION 11 to 13:</a:t>
            </a:r>
          </a:p>
          <a:p>
            <a:pPr>
              <a:lnSpc>
                <a:spcPct val="140000"/>
              </a:lnSpc>
              <a:spcBef>
                <a:spcPts val="1200"/>
              </a:spcBef>
              <a:tabLst>
                <a:tab pos="293688" algn="l"/>
              </a:tabLst>
            </a:pPr>
            <a:r>
              <a:rPr lang="en-US" sz="2800" b="1" dirty="0">
                <a:solidFill>
                  <a:schemeClr val="bg1"/>
                </a:solidFill>
                <a:latin typeface="Montserrat" panose="00000500000000000000" pitchFamily="50" charset="0"/>
                <a:ea typeface="Roboto Slab" pitchFamily="2" charset="0"/>
                <a:cs typeface="Gotham Book" pitchFamily="50" charset="0"/>
              </a:rPr>
              <a:t>1. CONDONATION OF DELAY POWER TO CIT(E) FOR 12AB</a:t>
            </a:r>
          </a:p>
          <a:p>
            <a:pPr>
              <a:lnSpc>
                <a:spcPct val="140000"/>
              </a:lnSpc>
              <a:spcBef>
                <a:spcPts val="1200"/>
              </a:spcBef>
              <a:tabLst>
                <a:tab pos="293688" algn="l"/>
              </a:tabLst>
            </a:pPr>
            <a:r>
              <a:rPr lang="en-US" sz="2800" b="1" dirty="0">
                <a:solidFill>
                  <a:schemeClr val="bg1"/>
                </a:solidFill>
                <a:latin typeface="Montserrat" panose="00000500000000000000" pitchFamily="50" charset="0"/>
                <a:ea typeface="Roboto Slab" pitchFamily="2" charset="0"/>
                <a:cs typeface="Gotham Book" pitchFamily="50" charset="0"/>
              </a:rPr>
              <a:t>2. NEW SECTION FOR MERGER OF CHARITIES</a:t>
            </a:r>
          </a:p>
          <a:p>
            <a:pPr>
              <a:lnSpc>
                <a:spcPct val="140000"/>
              </a:lnSpc>
              <a:spcBef>
                <a:spcPts val="1200"/>
              </a:spcBef>
              <a:tabLst>
                <a:tab pos="293688" algn="l"/>
              </a:tabLst>
            </a:pPr>
            <a:r>
              <a:rPr lang="en-US" sz="2800" b="1" dirty="0">
                <a:solidFill>
                  <a:schemeClr val="bg1"/>
                </a:solidFill>
                <a:latin typeface="Montserrat" panose="00000500000000000000" pitchFamily="50" charset="0"/>
                <a:ea typeface="Roboto Slab" pitchFamily="2" charset="0"/>
                <a:cs typeface="Gotham Book" pitchFamily="50" charset="0"/>
              </a:rPr>
              <a:t>3. AMENDMENT IN SECTION 11(7)</a:t>
            </a:r>
          </a:p>
        </p:txBody>
      </p:sp>
    </p:spTree>
    <p:extLst>
      <p:ext uri="{BB962C8B-B14F-4D97-AF65-F5344CB8AC3E}">
        <p14:creationId xmlns:p14="http://schemas.microsoft.com/office/powerpoint/2010/main" val="399511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Rot="1" noChangeArrowheads="1"/>
          </p:cNvSpPr>
          <p:nvPr>
            <p:ph type="ctrTitle"/>
          </p:nvPr>
        </p:nvSpPr>
        <p:spPr>
          <a:xfrm>
            <a:off x="772885" y="509452"/>
            <a:ext cx="12219784" cy="447403"/>
          </a:xfrm>
        </p:spPr>
        <p:txBody>
          <a:bodyPr anchor="t">
            <a:noAutofit/>
          </a:bodyPr>
          <a:lstStyle/>
          <a:p>
            <a:pPr algn="l" eaLnBrk="1" hangingPunct="1">
              <a:defRPr/>
            </a:pPr>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MUCH NEEDED CONDONATION OF DELAY POWER TO CIT(E) FOR 12AB</a:t>
            </a:r>
          </a:p>
        </p:txBody>
      </p:sp>
      <p:sp>
        <p:nvSpPr>
          <p:cNvPr id="6" name="TextBox 5"/>
          <p:cNvSpPr txBox="1"/>
          <p:nvPr/>
        </p:nvSpPr>
        <p:spPr>
          <a:xfrm>
            <a:off x="859971" y="1043923"/>
            <a:ext cx="12643758" cy="5940088"/>
          </a:xfrm>
          <a:prstGeom prst="rect">
            <a:avLst/>
          </a:prstGeom>
          <a:noFill/>
        </p:spPr>
        <p:txBody>
          <a:bodyPr wrap="square" rtlCol="0">
            <a:spAutoFit/>
          </a:bodyPr>
          <a:lstStyle/>
          <a:p>
            <a:r>
              <a:rPr lang="en-US" sz="2000" b="1" dirty="0">
                <a:latin typeface="Bookman Old Style" panose="02050604050505020204" pitchFamily="18" charset="0"/>
              </a:rPr>
              <a:t>Pre-amended  Position:</a:t>
            </a:r>
          </a:p>
          <a:p>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The application for registration u/s.12AB by an existing registered entity as on 1-04-21, renewal of registration, converting provisional registration to a regular registration etc. has a specified timeline.</a:t>
            </a:r>
          </a:p>
          <a:p>
            <a:pPr marL="342900" indent="-342900" algn="just">
              <a:buFont typeface="Wingdings" panose="05000000000000000000" pitchFamily="2" charset="2"/>
              <a:buChar char="Ø"/>
            </a:pPr>
            <a:r>
              <a:rPr lang="en-US" sz="2000" dirty="0">
                <a:latin typeface="Bookman Old Style" panose="02050604050505020204" pitchFamily="18" charset="0"/>
              </a:rPr>
              <a:t>Applications made beyond the timeline are subject to exit tax and other implications.</a:t>
            </a:r>
          </a:p>
          <a:p>
            <a:pPr marL="342900" indent="-342900" algn="just">
              <a:buFont typeface="Wingdings" panose="05000000000000000000" pitchFamily="2" charset="2"/>
              <a:buChar char="Ø"/>
            </a:pPr>
            <a:r>
              <a:rPr lang="en-US" sz="2000" dirty="0">
                <a:latin typeface="Bookman Old Style" panose="02050604050505020204" pitchFamily="18" charset="0"/>
              </a:rPr>
              <a:t>In the absence of any window for condoning delay with CIT (Exemption), litigation has increased to get appropriate relief.</a:t>
            </a:r>
          </a:p>
          <a:p>
            <a:pPr algn="just"/>
            <a:endParaRPr lang="en-US" sz="2000" dirty="0">
              <a:latin typeface="Bookman Old Style" panose="02050604050505020204" pitchFamily="18" charset="0"/>
            </a:endParaRPr>
          </a:p>
          <a:p>
            <a:pPr algn="just"/>
            <a:r>
              <a:rPr lang="en-US" sz="2000" b="1" dirty="0">
                <a:latin typeface="Bookman Old Style" panose="02050604050505020204" pitchFamily="18" charset="0"/>
              </a:rPr>
              <a:t>Amendment (with effect from 1-10-2024):</a:t>
            </a:r>
          </a:p>
          <a:p>
            <a:pPr algn="just"/>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New Proviso inserted in section 12A(1)(ac) giving power to CIT (Exemption) to condone the delay in submitting an application under section 12A(1)(ac)(</a:t>
            </a:r>
            <a:r>
              <a:rPr lang="en-US" sz="2000" dirty="0" err="1">
                <a:latin typeface="Bookman Old Style" panose="02050604050505020204" pitchFamily="18" charset="0"/>
              </a:rPr>
              <a:t>i</a:t>
            </a:r>
            <a:r>
              <a:rPr lang="en-US" sz="2000" dirty="0">
                <a:latin typeface="Bookman Old Style" panose="02050604050505020204" pitchFamily="18" charset="0"/>
              </a:rPr>
              <a:t> to vi) if he considers that there is a reasonable cause for the same.</a:t>
            </a:r>
          </a:p>
          <a:p>
            <a:pPr algn="just"/>
            <a:endParaRPr lang="en-US" sz="2000" b="1" dirty="0">
              <a:latin typeface="Bookman Old Style" panose="02050604050505020204" pitchFamily="18" charset="0"/>
            </a:endParaRPr>
          </a:p>
          <a:p>
            <a:pPr algn="just"/>
            <a:r>
              <a:rPr lang="en-US" sz="2000" b="1" dirty="0">
                <a:latin typeface="Bookman Old Style" panose="02050604050505020204" pitchFamily="18" charset="0"/>
              </a:rPr>
              <a:t>Implication:</a:t>
            </a:r>
          </a:p>
          <a:p>
            <a:pPr algn="just"/>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This is a welcome provision as it will reduce litigation.</a:t>
            </a:r>
          </a:p>
          <a:p>
            <a:pPr marL="342900" indent="-342900" algn="just">
              <a:buFont typeface="Wingdings" panose="05000000000000000000" pitchFamily="2" charset="2"/>
              <a:buChar char="Ø"/>
            </a:pPr>
            <a:r>
              <a:rPr lang="en-US" sz="2000" dirty="0">
                <a:latin typeface="Bookman Old Style" panose="02050604050505020204" pitchFamily="18" charset="0"/>
              </a:rPr>
              <a:t>However, no such condonation power has been given for  80G approval.</a:t>
            </a:r>
            <a:endParaRPr lang="en-IN" sz="2000" dirty="0">
              <a:latin typeface="Bookman Old Style" panose="02050604050505020204" pitchFamily="18" charset="0"/>
            </a:endParaRPr>
          </a:p>
        </p:txBody>
      </p:sp>
      <p:sp>
        <p:nvSpPr>
          <p:cNvPr id="8"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06690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618181" y="566791"/>
            <a:ext cx="11364553" cy="443150"/>
          </a:xfrm>
          <a:prstGeom prst="rect">
            <a:avLst/>
          </a:prstGeom>
          <a:noFill/>
          <a:ln>
            <a:noFill/>
          </a:ln>
        </p:spPr>
        <p:txBody>
          <a:bodyPr spcFirstLastPara="1" wrap="square" lIns="109710" tIns="54840" rIns="109710" bIns="54840" anchor="t" anchorCtr="0">
            <a:spAutoFit/>
          </a:bodyPr>
          <a:lstStyle/>
          <a:p>
            <a:r>
              <a:rPr lang="en-US" sz="2160" b="1" dirty="0">
                <a:solidFill>
                  <a:srgbClr val="0070C0"/>
                </a:solidFill>
                <a:ea typeface="Roboto Slab" pitchFamily="2" charset="0"/>
                <a:cs typeface="Tahoma" panose="020B0604030504040204" pitchFamily="34" charset="0"/>
              </a:rPr>
              <a:t>Issue 4 : ON WHAT CATEGORY OF REGISTRATION CONDONATION PETITION CAN BE MADE</a:t>
            </a:r>
            <a:endParaRPr lang="en-US" sz="2160" b="1" dirty="0">
              <a:solidFill>
                <a:srgbClr val="0070C0"/>
              </a:solidFill>
              <a:ea typeface="Calibri"/>
              <a:cs typeface="Calibri"/>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6" name="TextBox 5"/>
          <p:cNvSpPr txBox="1"/>
          <p:nvPr/>
        </p:nvSpPr>
        <p:spPr>
          <a:xfrm>
            <a:off x="649428" y="1637463"/>
            <a:ext cx="13312232" cy="4819781"/>
          </a:xfrm>
          <a:prstGeom prst="rect">
            <a:avLst/>
          </a:prstGeom>
          <a:noFill/>
        </p:spPr>
        <p:txBody>
          <a:bodyPr wrap="square" rtlCol="0">
            <a:spAutoFit/>
          </a:bodyPr>
          <a:lstStyle/>
          <a:p>
            <a:pPr marL="342900" indent="-342900">
              <a:buFont typeface="Arial" panose="020B0604020202020204" pitchFamily="34" charset="0"/>
              <a:buChar char="•"/>
            </a:pPr>
            <a:r>
              <a:rPr lang="en-US" sz="1920" dirty="0">
                <a:solidFill>
                  <a:prstClr val="black"/>
                </a:solidFill>
                <a:latin typeface="Arial" panose="020B0604020202020204" pitchFamily="34" charset="0"/>
                <a:ea typeface="Calibri" panose="020F0502020204030204" pitchFamily="34" charset="0"/>
                <a:cs typeface="Arial" panose="020B0604020202020204" pitchFamily="34" charset="0"/>
              </a:rPr>
              <a:t>The amendment has been made granting the condonation power to the CIT(E).  For all category of registration </a:t>
            </a:r>
            <a:r>
              <a:rPr lang="en-US" sz="1920" dirty="0" err="1">
                <a:solidFill>
                  <a:prstClr val="black"/>
                </a:solidFill>
                <a:latin typeface="Arial" panose="020B0604020202020204" pitchFamily="34" charset="0"/>
                <a:ea typeface="Calibri" panose="020F0502020204030204" pitchFamily="34" charset="0"/>
                <a:cs typeface="Arial" panose="020B0604020202020204" pitchFamily="34" charset="0"/>
              </a:rPr>
              <a:t>i.e</a:t>
            </a:r>
            <a:r>
              <a:rPr lang="en-US" sz="192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marL="342900" indent="-342900">
              <a:buFont typeface="Arial" panose="020B0604020202020204" pitchFamily="34" charset="0"/>
              <a:buChar char="•"/>
            </a:pPr>
            <a:endParaRPr lang="en-US" sz="192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861060" indent="-453390">
              <a:buAutoNum type="romanLcParenBoth"/>
            </a:pPr>
            <a:r>
              <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rPr>
              <a:t>Re-registration</a:t>
            </a:r>
            <a:r>
              <a:rPr lang="en-IN" sz="1920" dirty="0">
                <a:solidFill>
                  <a:prstClr val="black"/>
                </a:solidFill>
                <a:latin typeface="Arial" panose="020B0604020202020204" pitchFamily="34" charset="0"/>
                <a:ea typeface="Calibri" panose="020F0502020204030204" pitchFamily="34" charset="0"/>
                <a:cs typeface="Arial" panose="020B0604020202020204" pitchFamily="34" charset="0"/>
              </a:rPr>
              <a:t> : Trust/institution registered under section 12A or under section 12AA before 01-04-2021 </a:t>
            </a:r>
          </a:p>
          <a:p>
            <a:pPr marL="861060" indent="-453390">
              <a:buAutoNum type="romanLcParenBoth"/>
            </a:pPr>
            <a:endParaRPr lang="en-IN" sz="192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887730" indent="-480060">
              <a:buAutoNum type="romanLcParenBoth"/>
            </a:pPr>
            <a:r>
              <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rPr>
              <a:t>Renewal</a:t>
            </a:r>
            <a:r>
              <a:rPr lang="en-IN" sz="1920" dirty="0">
                <a:solidFill>
                  <a:prstClr val="black"/>
                </a:solidFill>
                <a:latin typeface="Arial" panose="020B0604020202020204" pitchFamily="34" charset="0"/>
                <a:ea typeface="Calibri" panose="020F0502020204030204" pitchFamily="34" charset="0"/>
                <a:cs typeface="Arial" panose="020B0604020202020204" pitchFamily="34" charset="0"/>
              </a:rPr>
              <a:t> :Trust registered under section 12AB and the period of the said registration is due to expire</a:t>
            </a:r>
          </a:p>
          <a:p>
            <a:pPr marL="887730" indent="-480060">
              <a:buAutoNum type="romanLcParenBoth"/>
            </a:pPr>
            <a:endPar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887730" indent="-480060">
              <a:buAutoNum type="romanLcParenBoth"/>
            </a:pPr>
            <a:r>
              <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rPr>
              <a:t>Conversion of  provisionally registration </a:t>
            </a:r>
            <a:r>
              <a:rPr lang="en-IN" sz="1920" dirty="0">
                <a:solidFill>
                  <a:prstClr val="black"/>
                </a:solidFill>
                <a:latin typeface="Arial" panose="020B0604020202020204" pitchFamily="34" charset="0"/>
                <a:ea typeface="Calibri" panose="020F0502020204030204" pitchFamily="34" charset="0"/>
                <a:cs typeface="Arial" panose="020B0604020202020204" pitchFamily="34" charset="0"/>
              </a:rPr>
              <a:t>: erred under section 12AB to be converted  to normal t</a:t>
            </a:r>
          </a:p>
          <a:p>
            <a:pPr marL="887730" indent="-480060">
              <a:buAutoNum type="romanLcParenBoth"/>
            </a:pPr>
            <a:endPar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887730" indent="-480060">
              <a:buAutoNum type="romanLcParenBoth"/>
            </a:pPr>
            <a:r>
              <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rPr>
              <a:t>Operative </a:t>
            </a:r>
            <a:r>
              <a:rPr lang="en-IN" sz="1920" dirty="0">
                <a:solidFill>
                  <a:prstClr val="black"/>
                </a:solidFill>
                <a:latin typeface="Arial" panose="020B0604020202020204" pitchFamily="34" charset="0"/>
                <a:ea typeface="Calibri" panose="020F0502020204030204" pitchFamily="34" charset="0"/>
                <a:cs typeface="Arial" panose="020B0604020202020204" pitchFamily="34" charset="0"/>
              </a:rPr>
              <a:t>: Registration of trust has become inoperative due to approval under section 10(23C) or notification under Section 10(23EC)/10(46)/10(46A)</a:t>
            </a:r>
          </a:p>
          <a:p>
            <a:pPr marL="887730" indent="-480060">
              <a:buAutoNum type="romanLcParenBoth"/>
            </a:pPr>
            <a:endPar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887730" indent="-480060">
              <a:buAutoNum type="romanLcParenBoth"/>
            </a:pPr>
            <a:r>
              <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rPr>
              <a:t>Modification in object </a:t>
            </a:r>
            <a:r>
              <a:rPr lang="en-IN" sz="1920" dirty="0">
                <a:solidFill>
                  <a:prstClr val="black"/>
                </a:solidFill>
                <a:latin typeface="Arial" panose="020B0604020202020204" pitchFamily="34" charset="0"/>
                <a:ea typeface="Calibri" panose="020F0502020204030204" pitchFamily="34" charset="0"/>
                <a:cs typeface="Arial" panose="020B0604020202020204" pitchFamily="34" charset="0"/>
              </a:rPr>
              <a:t>: Trust has adopted or undertaken modifications of the objects which do not conform to the conditions of registration </a:t>
            </a:r>
          </a:p>
          <a:p>
            <a:pPr marL="887730" indent="-480060">
              <a:buAutoNum type="romanLcParenBoth"/>
            </a:pPr>
            <a:endParaRPr lang="en-IN" sz="192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887730" indent="-480060">
              <a:buAutoNum type="romanLcParenBoth"/>
            </a:pPr>
            <a:r>
              <a:rPr lang="en-IN" sz="1920" b="1" dirty="0">
                <a:solidFill>
                  <a:prstClr val="black"/>
                </a:solidFill>
                <a:latin typeface="Arial" panose="020B0604020202020204" pitchFamily="34" charset="0"/>
                <a:ea typeface="Calibri" panose="020F0502020204030204" pitchFamily="34" charset="0"/>
                <a:cs typeface="Arial" panose="020B0604020202020204" pitchFamily="34" charset="0"/>
              </a:rPr>
              <a:t>New Cases</a:t>
            </a:r>
            <a:r>
              <a:rPr lang="en-IN" sz="1920" dirty="0">
                <a:solidFill>
                  <a:prstClr val="black"/>
                </a:solidFill>
                <a:latin typeface="Arial" panose="020B0604020202020204" pitchFamily="34" charset="0"/>
                <a:ea typeface="Calibri" panose="020F0502020204030204" pitchFamily="34" charset="0"/>
                <a:cs typeface="Arial" panose="020B0604020202020204" pitchFamily="34" charset="0"/>
              </a:rPr>
              <a:t>  : where activities have not been commenced </a:t>
            </a:r>
          </a:p>
          <a:p>
            <a:pPr marL="407670"/>
            <a:r>
              <a:rPr lang="en-IN" sz="1920" dirty="0">
                <a:solidFill>
                  <a:prstClr val="black"/>
                </a:solidFill>
                <a:latin typeface="Arial" panose="020B0604020202020204" pitchFamily="34" charset="0"/>
                <a:ea typeface="Calibri" panose="020F0502020204030204" pitchFamily="34" charset="0"/>
                <a:cs typeface="Arial" panose="020B0604020202020204" pitchFamily="34" charset="0"/>
              </a:rPr>
              <a:t>                            : where activities have  commenced </a:t>
            </a:r>
          </a:p>
        </p:txBody>
      </p:sp>
    </p:spTree>
    <p:extLst>
      <p:ext uri="{BB962C8B-B14F-4D97-AF65-F5344CB8AC3E}">
        <p14:creationId xmlns:p14="http://schemas.microsoft.com/office/powerpoint/2010/main" val="263373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684000" y="404628"/>
            <a:ext cx="11871939" cy="480083"/>
          </a:xfrm>
          <a:prstGeom prst="rect">
            <a:avLst/>
          </a:prstGeom>
          <a:noFill/>
          <a:ln>
            <a:noFill/>
          </a:ln>
        </p:spPr>
        <p:txBody>
          <a:bodyPr spcFirstLastPara="1" wrap="square" lIns="109710" tIns="54840" rIns="109710" bIns="54840" anchor="t" anchorCtr="0">
            <a:spAutoFit/>
          </a:bodyPr>
          <a:lstStyle/>
          <a:p>
            <a:r>
              <a:rPr lang="en-US" sz="2400" b="1" dirty="0">
                <a:solidFill>
                  <a:srgbClr val="0070C0"/>
                </a:solidFill>
                <a:latin typeface="+mj-lt"/>
                <a:ea typeface="Roboto Slab" pitchFamily="2" charset="0"/>
                <a:cs typeface="Tahoma" panose="020B0604030504040204" pitchFamily="34" charset="0"/>
              </a:rPr>
              <a:t>ISSUE 5 : WHAT SHALL BE THE PERIOD OF DELAY REQUIRING EXPLANATION?</a:t>
            </a:r>
            <a:endParaRPr sz="2400" b="1" dirty="0">
              <a:solidFill>
                <a:srgbClr val="0070C0"/>
              </a:solidFill>
              <a:latin typeface="+mj-lt"/>
              <a:ea typeface="Calibri"/>
              <a:cs typeface="Calibri"/>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7" name="TextBox 6"/>
          <p:cNvSpPr txBox="1"/>
          <p:nvPr/>
        </p:nvSpPr>
        <p:spPr>
          <a:xfrm>
            <a:off x="749410" y="1427727"/>
            <a:ext cx="13103068" cy="2160591"/>
          </a:xfrm>
          <a:prstGeom prst="rect">
            <a:avLst/>
          </a:prstGeom>
          <a:noFill/>
        </p:spPr>
        <p:txBody>
          <a:bodyPr wrap="square" rtlCol="0">
            <a:spAutoFit/>
          </a:bodyPr>
          <a:lstStyle/>
          <a:p>
            <a:pPr marL="342900" indent="-342900">
              <a:buFont typeface="Arial" panose="020B0604020202020204" pitchFamily="34" charset="0"/>
              <a:buChar char="•"/>
            </a:pPr>
            <a:r>
              <a:rPr lang="en-IN" sz="1920" dirty="0"/>
              <a:t>Circular No. 7/2024 has extended the due date for submitting applications in all cases to 30-06-2024. </a:t>
            </a:r>
          </a:p>
          <a:p>
            <a:pPr marL="342900" indent="-342900">
              <a:buFont typeface="Arial" panose="020B0604020202020204" pitchFamily="34" charset="0"/>
              <a:buChar char="•"/>
            </a:pPr>
            <a:r>
              <a:rPr lang="en-IN" sz="1920" dirty="0"/>
              <a:t>It should be noted that this extension is granted without any requirement to establish any reason for the delay. </a:t>
            </a:r>
          </a:p>
          <a:p>
            <a:pPr marL="342900" indent="-342900">
              <a:buFont typeface="Arial" panose="020B0604020202020204" pitchFamily="34" charset="0"/>
              <a:buChar char="•"/>
            </a:pPr>
            <a:r>
              <a:rPr lang="en-IN" sz="1920" dirty="0"/>
              <a:t>Any further delay for organizations that missed this deadline can be condoned by the Principal Commissioner or Commissioner, provided a reasonable cause for the delay is established. </a:t>
            </a:r>
          </a:p>
          <a:p>
            <a:pPr marL="342900" indent="-342900">
              <a:buFont typeface="Arial" panose="020B0604020202020204" pitchFamily="34" charset="0"/>
              <a:buChar char="•"/>
            </a:pPr>
            <a:r>
              <a:rPr lang="en-IN" sz="1920" dirty="0"/>
              <a:t>In our opinion, the reason for the delay should be explained for the period beyond 30th June 2024 , in light of the fact that Circular No. 7/2024 has unconditionally condoned the delay up to 30th June 2024 and the last date of submitting the application has shifted to 30-06-24. </a:t>
            </a:r>
            <a:endParaRPr lang="en-IN" sz="2354" dirty="0">
              <a:solidFill>
                <a:srgbClr val="002060"/>
              </a:solidFill>
            </a:endParaRPr>
          </a:p>
        </p:txBody>
      </p:sp>
      <p:sp>
        <p:nvSpPr>
          <p:cNvPr id="6" name="Google Shape;171;p2"/>
          <p:cNvSpPr txBox="1"/>
          <p:nvPr/>
        </p:nvSpPr>
        <p:spPr>
          <a:xfrm>
            <a:off x="755140" y="4667912"/>
            <a:ext cx="11022877" cy="480083"/>
          </a:xfrm>
          <a:prstGeom prst="rect">
            <a:avLst/>
          </a:prstGeom>
          <a:noFill/>
          <a:ln>
            <a:noFill/>
          </a:ln>
        </p:spPr>
        <p:txBody>
          <a:bodyPr spcFirstLastPara="1" wrap="square" lIns="109710" tIns="54840" rIns="109710" bIns="54840" anchor="t" anchorCtr="0">
            <a:spAutoFit/>
          </a:bodyPr>
          <a:lstStyle/>
          <a:p>
            <a:r>
              <a:rPr lang="en-US" sz="2400" b="1" dirty="0">
                <a:solidFill>
                  <a:srgbClr val="0070C0"/>
                </a:solidFill>
                <a:latin typeface="+mj-lt"/>
                <a:ea typeface="Roboto Slab" pitchFamily="2" charset="0"/>
                <a:cs typeface="Tahoma" panose="020B0604030504040204" pitchFamily="34" charset="0"/>
              </a:rPr>
              <a:t>ISSUE 6 : WHEN THE CONDONATION PETITION CAN BE SUBMITTED?</a:t>
            </a:r>
            <a:endParaRPr sz="2400" b="1" dirty="0">
              <a:solidFill>
                <a:srgbClr val="0070C0"/>
              </a:solidFill>
              <a:latin typeface="+mj-lt"/>
              <a:ea typeface="Calibri"/>
              <a:cs typeface="Calibri"/>
              <a:sym typeface="Calibri"/>
            </a:endParaRPr>
          </a:p>
        </p:txBody>
      </p:sp>
      <p:sp>
        <p:nvSpPr>
          <p:cNvPr id="8" name="TextBox 7"/>
          <p:cNvSpPr txBox="1"/>
          <p:nvPr/>
        </p:nvSpPr>
        <p:spPr>
          <a:xfrm>
            <a:off x="656190" y="5554430"/>
            <a:ext cx="13182640" cy="683264"/>
          </a:xfrm>
          <a:prstGeom prst="rect">
            <a:avLst/>
          </a:prstGeom>
          <a:noFill/>
        </p:spPr>
        <p:txBody>
          <a:bodyPr wrap="square" rtlCol="0">
            <a:spAutoFit/>
          </a:bodyPr>
          <a:lstStyle/>
          <a:p>
            <a:pPr marL="342900" indent="-342900">
              <a:buFont typeface="Arial" panose="020B0604020202020204" pitchFamily="34" charset="0"/>
              <a:buChar char="•"/>
            </a:pPr>
            <a:r>
              <a:rPr lang="en-IN" sz="1920" dirty="0"/>
              <a:t>As the amended provision  shall be operative from 01-10-2024, the condonation petition can be submitted only on &amp; after 01-10-2024</a:t>
            </a:r>
            <a:endParaRPr lang="en-IN" sz="2354" dirty="0">
              <a:solidFill>
                <a:srgbClr val="002060"/>
              </a:solidFill>
            </a:endParaRPr>
          </a:p>
        </p:txBody>
      </p:sp>
    </p:spTree>
    <p:extLst>
      <p:ext uri="{BB962C8B-B14F-4D97-AF65-F5344CB8AC3E}">
        <p14:creationId xmlns:p14="http://schemas.microsoft.com/office/powerpoint/2010/main" val="3205524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5"/>
          <p:cNvGrpSpPr/>
          <p:nvPr/>
        </p:nvGrpSpPr>
        <p:grpSpPr>
          <a:xfrm>
            <a:off x="0" y="7528560"/>
            <a:ext cx="14630400" cy="701040"/>
            <a:chOff x="0" y="0"/>
            <a:chExt cx="4816593" cy="275951"/>
          </a:xfrm>
          <a:solidFill>
            <a:schemeClr val="accent2"/>
          </a:solidFill>
        </p:grpSpPr>
        <p:sp>
          <p:nvSpPr>
            <p:cNvPr id="16" name="Freeform 16"/>
            <p:cNvSpPr/>
            <p:nvPr/>
          </p:nvSpPr>
          <p:spPr>
            <a:xfrm>
              <a:off x="0" y="0"/>
              <a:ext cx="4816592" cy="275951"/>
            </a:xfrm>
            <a:custGeom>
              <a:avLst/>
              <a:gdLst/>
              <a:ahLst/>
              <a:cxnLst/>
              <a:rect l="l" t="t" r="r" b="b"/>
              <a:pathLst>
                <a:path w="4816592" h="275951">
                  <a:moveTo>
                    <a:pt x="0" y="0"/>
                  </a:moveTo>
                  <a:lnTo>
                    <a:pt x="4816592" y="0"/>
                  </a:lnTo>
                  <a:lnTo>
                    <a:pt x="4816592" y="275951"/>
                  </a:lnTo>
                  <a:lnTo>
                    <a:pt x="0" y="275951"/>
                  </a:lnTo>
                  <a:close/>
                </a:path>
              </a:pathLst>
            </a:custGeom>
            <a:grpFill/>
          </p:spPr>
        </p:sp>
        <p:sp>
          <p:nvSpPr>
            <p:cNvPr id="17" name="TextBox 17"/>
            <p:cNvSpPr txBox="1"/>
            <p:nvPr/>
          </p:nvSpPr>
          <p:spPr>
            <a:xfrm>
              <a:off x="0" y="-66675"/>
              <a:ext cx="4816593" cy="342626"/>
            </a:xfrm>
            <a:prstGeom prst="rect">
              <a:avLst/>
            </a:prstGeom>
            <a:grpFill/>
          </p:spPr>
          <p:txBody>
            <a:bodyPr lIns="40640" tIns="40640" rIns="40640" bIns="40640" rtlCol="0" anchor="ctr"/>
            <a:lstStyle/>
            <a:p>
              <a:pPr algn="ctr">
                <a:lnSpc>
                  <a:spcPts val="2520"/>
                </a:lnSpc>
              </a:pPr>
              <a:endParaRPr sz="1570"/>
            </a:p>
          </p:txBody>
        </p:sp>
      </p:grpSp>
      <p:pic>
        <p:nvPicPr>
          <p:cNvPr id="19" name="Picture 19"/>
          <p:cNvPicPr>
            <a:picLocks noChangeAspect="1"/>
          </p:cNvPicPr>
          <p:nvPr/>
        </p:nvPicPr>
        <p:blipFill>
          <a:blip r:embed="rId2"/>
          <a:srcRect/>
          <a:stretch>
            <a:fillRect/>
          </a:stretch>
        </p:blipFill>
        <p:spPr>
          <a:xfrm>
            <a:off x="8069503" y="4185568"/>
            <a:ext cx="477966" cy="736069"/>
          </a:xfrm>
          <a:prstGeom prst="rect">
            <a:avLst/>
          </a:prstGeom>
        </p:spPr>
      </p:pic>
      <p:sp>
        <p:nvSpPr>
          <p:cNvPr id="22" name="TextBox 22"/>
          <p:cNvSpPr txBox="1"/>
          <p:nvPr/>
        </p:nvSpPr>
        <p:spPr>
          <a:xfrm>
            <a:off x="619834" y="388736"/>
            <a:ext cx="13121868" cy="332399"/>
          </a:xfrm>
          <a:prstGeom prst="rect">
            <a:avLst/>
          </a:prstGeom>
        </p:spPr>
        <p:txBody>
          <a:bodyPr wrap="square" lIns="0" tIns="0" rIns="0" bIns="0" rtlCol="0" anchor="t">
            <a:spAutoFit/>
          </a:bodyPr>
          <a:lstStyle/>
          <a:p>
            <a:pPr defTabSz="1097280">
              <a:lnSpc>
                <a:spcPct val="90000"/>
              </a:lnSpc>
              <a:spcBef>
                <a:spcPct val="0"/>
              </a:spcBef>
              <a:defRPr/>
            </a:pPr>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Capital Gains :Benefit of Deemed Application [Section 11(1A)]</a:t>
            </a:r>
          </a:p>
        </p:txBody>
      </p:sp>
      <p:sp>
        <p:nvSpPr>
          <p:cNvPr id="30" name="Rectangle 29"/>
          <p:cNvSpPr/>
          <p:nvPr/>
        </p:nvSpPr>
        <p:spPr>
          <a:xfrm>
            <a:off x="581394" y="1179622"/>
            <a:ext cx="13106400" cy="1126462"/>
          </a:xfrm>
          <a:prstGeom prst="rect">
            <a:avLst/>
          </a:prstGeom>
        </p:spPr>
        <p:txBody>
          <a:bodyPr wrap="square">
            <a:spAutoFit/>
          </a:bodyPr>
          <a:lstStyle/>
          <a:p>
            <a:pPr marL="274320" indent="-274320">
              <a:spcBef>
                <a:spcPct val="0"/>
              </a:spcBef>
              <a:buFont typeface="Arial" panose="020B0604020202020204" pitchFamily="34" charset="0"/>
              <a:buChar char="•"/>
            </a:pPr>
            <a:r>
              <a:rPr lang="en-IN" sz="2240" dirty="0">
                <a:solidFill>
                  <a:prstClr val="black"/>
                </a:solidFill>
              </a:rPr>
              <a:t>If capital gains are also required to be applied for charitable and religious purposes, it will amount to depletion of corpus of the organisation. In order to overcome this disadvantage, the Income-tax Act has brought section 11(1A).</a:t>
            </a:r>
          </a:p>
        </p:txBody>
      </p:sp>
      <p:sp>
        <p:nvSpPr>
          <p:cNvPr id="18" name="Rectangle 17">
            <a:extLst>
              <a:ext uri="{FF2B5EF4-FFF2-40B4-BE49-F238E27FC236}">
                <a16:creationId xmlns:a16="http://schemas.microsoft.com/office/drawing/2014/main" id="{BED93381-124D-4F83-9A70-983905BCDEE5}"/>
              </a:ext>
            </a:extLst>
          </p:cNvPr>
          <p:cNvSpPr/>
          <p:nvPr/>
        </p:nvSpPr>
        <p:spPr>
          <a:xfrm>
            <a:off x="845251" y="2417928"/>
            <a:ext cx="12496800" cy="781752"/>
          </a:xfrm>
          <a:prstGeom prst="rect">
            <a:avLst/>
          </a:prstGeom>
        </p:spPr>
        <p:txBody>
          <a:bodyPr wrap="square">
            <a:spAutoFit/>
          </a:bodyPr>
          <a:lstStyle/>
          <a:p>
            <a:pPr>
              <a:spcBef>
                <a:spcPct val="0"/>
              </a:spcBef>
            </a:pPr>
            <a:r>
              <a:rPr lang="en-US" sz="2240" dirty="0">
                <a:solidFill>
                  <a:prstClr val="black"/>
                </a:solidFill>
              </a:rPr>
              <a:t>Under clause (a) of Section 11(1A), capital gains arising from transfer of capital assets shall be deemed to have been applied for charitable or religious purposes as indicated in the following table:</a:t>
            </a:r>
          </a:p>
        </p:txBody>
      </p:sp>
      <p:graphicFrame>
        <p:nvGraphicFramePr>
          <p:cNvPr id="20" name="Table 19"/>
          <p:cNvGraphicFramePr>
            <a:graphicFrameLocks noGrp="1"/>
          </p:cNvGraphicFramePr>
          <p:nvPr>
            <p:extLst>
              <p:ext uri="{D42A27DB-BD31-4B8C-83A1-F6EECF244321}">
                <p14:modId xmlns:p14="http://schemas.microsoft.com/office/powerpoint/2010/main" val="3068480462"/>
              </p:ext>
            </p:extLst>
          </p:nvPr>
        </p:nvGraphicFramePr>
        <p:xfrm>
          <a:off x="923498" y="3285827"/>
          <a:ext cx="12915332" cy="1207008"/>
        </p:xfrm>
        <a:graphic>
          <a:graphicData uri="http://schemas.openxmlformats.org/drawingml/2006/table">
            <a:tbl>
              <a:tblPr firstRow="1" bandRow="1">
                <a:tableStyleId>{7DF18680-E054-41AD-8BC1-D1AEF772440D}</a:tableStyleId>
              </a:tblPr>
              <a:tblGrid>
                <a:gridCol w="6457666">
                  <a:extLst>
                    <a:ext uri="{9D8B030D-6E8A-4147-A177-3AD203B41FA5}">
                      <a16:colId xmlns:a16="http://schemas.microsoft.com/office/drawing/2014/main" val="20000"/>
                    </a:ext>
                  </a:extLst>
                </a:gridCol>
                <a:gridCol w="6457666">
                  <a:extLst>
                    <a:ext uri="{9D8B030D-6E8A-4147-A177-3AD203B41FA5}">
                      <a16:colId xmlns:a16="http://schemas.microsoft.com/office/drawing/2014/main" val="20001"/>
                    </a:ext>
                  </a:extLst>
                </a:gridCol>
              </a:tblGrid>
              <a:tr h="1207008">
                <a:tc>
                  <a:txBody>
                    <a:bodyPr/>
                    <a:lstStyle/>
                    <a:p>
                      <a:pPr algn="l"/>
                      <a:r>
                        <a:rPr lang="en-US" sz="2400" dirty="0">
                          <a:solidFill>
                            <a:schemeClr val="tx1"/>
                          </a:solidFill>
                        </a:rPr>
                        <a:t>Situation</a:t>
                      </a:r>
                      <a:endParaRPr lang="en-IN" sz="2400" dirty="0">
                        <a:solidFill>
                          <a:schemeClr val="tx1"/>
                        </a:solidFill>
                      </a:endParaRPr>
                    </a:p>
                  </a:txBody>
                  <a:tcPr marL="109728" marR="109728" marT="54864" marB="54864">
                    <a:solidFill>
                      <a:schemeClr val="accent2">
                        <a:lumMod val="40000"/>
                        <a:lumOff val="60000"/>
                      </a:schemeClr>
                    </a:solidFill>
                  </a:tcPr>
                </a:tc>
                <a:tc>
                  <a:txBody>
                    <a:bodyPr/>
                    <a:lstStyle/>
                    <a:p>
                      <a:pPr algn="l"/>
                      <a:r>
                        <a:rPr lang="en-US" sz="2400" dirty="0">
                          <a:solidFill>
                            <a:schemeClr val="tx1"/>
                          </a:solidFill>
                        </a:rPr>
                        <a:t>Quantum of capital gains deemed to have been applied for charitable or religious purpose</a:t>
                      </a:r>
                      <a:endParaRPr lang="en-IN" sz="2400" dirty="0">
                        <a:solidFill>
                          <a:schemeClr val="tx1"/>
                        </a:solidFill>
                      </a:endParaRPr>
                    </a:p>
                  </a:txBody>
                  <a:tcPr marL="109728" marR="109728" marT="54864" marB="54864">
                    <a:solidFill>
                      <a:schemeClr val="accent2">
                        <a:lumMod val="40000"/>
                        <a:lumOff val="60000"/>
                      </a:schemeClr>
                    </a:solidFill>
                  </a:tcPr>
                </a:tc>
                <a:extLst>
                  <a:ext uri="{0D108BD9-81ED-4DB2-BD59-A6C34878D82A}">
                    <a16:rowId xmlns:a16="http://schemas.microsoft.com/office/drawing/2014/main" val="10000"/>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1650557651"/>
              </p:ext>
            </p:extLst>
          </p:nvPr>
        </p:nvGraphicFramePr>
        <p:xfrm>
          <a:off x="923498" y="4525562"/>
          <a:ext cx="12888036" cy="780288"/>
        </p:xfrm>
        <a:graphic>
          <a:graphicData uri="http://schemas.openxmlformats.org/drawingml/2006/table">
            <a:tbl>
              <a:tblPr firstRow="1" bandRow="1">
                <a:tableStyleId>{22838BEF-8BB2-4498-84A7-C5851F593DF1}</a:tableStyleId>
              </a:tblPr>
              <a:tblGrid>
                <a:gridCol w="6444018">
                  <a:extLst>
                    <a:ext uri="{9D8B030D-6E8A-4147-A177-3AD203B41FA5}">
                      <a16:colId xmlns:a16="http://schemas.microsoft.com/office/drawing/2014/main" val="20000"/>
                    </a:ext>
                  </a:extLst>
                </a:gridCol>
                <a:gridCol w="6444018">
                  <a:extLst>
                    <a:ext uri="{9D8B030D-6E8A-4147-A177-3AD203B41FA5}">
                      <a16:colId xmlns:a16="http://schemas.microsoft.com/office/drawing/2014/main" val="20001"/>
                    </a:ext>
                  </a:extLst>
                </a:gridCol>
              </a:tblGrid>
              <a:tr h="768096">
                <a:tc>
                  <a:txBody>
                    <a:bodyPr/>
                    <a:lstStyle/>
                    <a:p>
                      <a:r>
                        <a:rPr lang="en-US" sz="2200" dirty="0"/>
                        <a:t>If the whole of the net consideration is utilized in acquiring a new asset</a:t>
                      </a:r>
                      <a:endParaRPr lang="en-IN" sz="2200" dirty="0"/>
                    </a:p>
                  </a:txBody>
                  <a:tcPr marL="109728" marR="109728" marT="54864" marB="54864">
                    <a:solidFill>
                      <a:srgbClr val="E5F4F9"/>
                    </a:solidFill>
                  </a:tcPr>
                </a:tc>
                <a:tc>
                  <a:txBody>
                    <a:bodyPr/>
                    <a:lstStyle/>
                    <a:p>
                      <a:r>
                        <a:rPr lang="en-US" sz="2200" dirty="0"/>
                        <a:t>Whole of capital gains</a:t>
                      </a:r>
                      <a:endParaRPr lang="en-IN" sz="2200" dirty="0"/>
                    </a:p>
                  </a:txBody>
                  <a:tcPr marL="109728" marR="109728" marT="54864" marB="54864">
                    <a:solidFill>
                      <a:srgbClr val="E5F4F9"/>
                    </a:solidFill>
                  </a:tcPr>
                </a:tc>
                <a:extLst>
                  <a:ext uri="{0D108BD9-81ED-4DB2-BD59-A6C34878D82A}">
                    <a16:rowId xmlns:a16="http://schemas.microsoft.com/office/drawing/2014/main" val="10000"/>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2128765847"/>
              </p:ext>
            </p:extLst>
          </p:nvPr>
        </p:nvGraphicFramePr>
        <p:xfrm>
          <a:off x="934922" y="5279971"/>
          <a:ext cx="12876612" cy="1115568"/>
        </p:xfrm>
        <a:graphic>
          <a:graphicData uri="http://schemas.openxmlformats.org/drawingml/2006/table">
            <a:tbl>
              <a:tblPr firstRow="1" bandRow="1">
                <a:tableStyleId>{22838BEF-8BB2-4498-84A7-C5851F593DF1}</a:tableStyleId>
              </a:tblPr>
              <a:tblGrid>
                <a:gridCol w="6438306">
                  <a:extLst>
                    <a:ext uri="{9D8B030D-6E8A-4147-A177-3AD203B41FA5}">
                      <a16:colId xmlns:a16="http://schemas.microsoft.com/office/drawing/2014/main" val="20000"/>
                    </a:ext>
                  </a:extLst>
                </a:gridCol>
                <a:gridCol w="6438306">
                  <a:extLst>
                    <a:ext uri="{9D8B030D-6E8A-4147-A177-3AD203B41FA5}">
                      <a16:colId xmlns:a16="http://schemas.microsoft.com/office/drawing/2014/main" val="20001"/>
                    </a:ext>
                  </a:extLst>
                </a:gridCol>
              </a:tblGrid>
              <a:tr h="1097280">
                <a:tc>
                  <a:txBody>
                    <a:bodyPr/>
                    <a:lstStyle/>
                    <a:p>
                      <a:r>
                        <a:rPr lang="en-US" sz="2200" dirty="0"/>
                        <a:t>If only a part of the net consideration is utilized in acquiring a new capital asset</a:t>
                      </a:r>
                    </a:p>
                    <a:p>
                      <a:endParaRPr lang="en-IN" sz="2200" dirty="0"/>
                    </a:p>
                  </a:txBody>
                  <a:tcPr marL="109728" marR="109728" marT="54864" marB="54864">
                    <a:solidFill>
                      <a:srgbClr val="E5F4F9"/>
                    </a:solidFill>
                  </a:tcPr>
                </a:tc>
                <a:tc>
                  <a:txBody>
                    <a:bodyPr/>
                    <a:lstStyle/>
                    <a:p>
                      <a:r>
                        <a:rPr lang="en-US" sz="2200" dirty="0"/>
                        <a:t>Excess of the amount utilized in acquiring new asset over the indexed cost of the transferred asset. ( as ascertained for the purpose of section 48 &amp; 49)</a:t>
                      </a:r>
                      <a:endParaRPr lang="en-IN" sz="2200" dirty="0"/>
                    </a:p>
                  </a:txBody>
                  <a:tcPr marL="109728" marR="109728" marT="54864" marB="54864">
                    <a:solidFill>
                      <a:srgbClr val="E5F4F9"/>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5469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Rot="1" noChangeArrowheads="1"/>
          </p:cNvSpPr>
          <p:nvPr>
            <p:ph type="ctrTitle"/>
          </p:nvPr>
        </p:nvSpPr>
        <p:spPr>
          <a:xfrm>
            <a:off x="740228" y="435386"/>
            <a:ext cx="13166841" cy="492662"/>
          </a:xfrm>
        </p:spPr>
        <p:txBody>
          <a:bodyPr anchor="t">
            <a:noAutofit/>
          </a:bodyPr>
          <a:lstStyle/>
          <a:p>
            <a:pPr algn="l">
              <a:defRPr/>
            </a:pPr>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NEW SECTION  FOR MERGER OF CHARITIES: SECTION 12AC</a:t>
            </a:r>
          </a:p>
        </p:txBody>
      </p:sp>
      <p:sp>
        <p:nvSpPr>
          <p:cNvPr id="6" name="TextBox 5"/>
          <p:cNvSpPr txBox="1"/>
          <p:nvPr/>
        </p:nvSpPr>
        <p:spPr>
          <a:xfrm>
            <a:off x="723570" y="1260963"/>
            <a:ext cx="13405762" cy="5632311"/>
          </a:xfrm>
          <a:prstGeom prst="rect">
            <a:avLst/>
          </a:prstGeom>
          <a:noFill/>
        </p:spPr>
        <p:txBody>
          <a:bodyPr wrap="square" rtlCol="0">
            <a:spAutoFit/>
          </a:bodyPr>
          <a:lstStyle/>
          <a:p>
            <a:r>
              <a:rPr lang="en-US" sz="2000" b="1" dirty="0">
                <a:latin typeface="Bookman Old Style" panose="02050604050505020204" pitchFamily="18" charset="0"/>
              </a:rPr>
              <a:t>Pre-amended Position:</a:t>
            </a:r>
          </a:p>
          <a:p>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Presently, there is no provision dealing with mergers and amalgamations of charitable trusts.</a:t>
            </a:r>
          </a:p>
          <a:p>
            <a:pPr marL="342900" indent="-342900" algn="just">
              <a:buFont typeface="Wingdings" panose="05000000000000000000" pitchFamily="2" charset="2"/>
              <a:buChar char="Ø"/>
            </a:pPr>
            <a:r>
              <a:rPr lang="en-US" sz="2000" dirty="0">
                <a:latin typeface="Bookman Old Style" panose="02050604050505020204" pitchFamily="18" charset="0"/>
              </a:rPr>
              <a:t>Section 115TD may be attracted in certain merger cases in specified situations.</a:t>
            </a:r>
          </a:p>
          <a:p>
            <a:pPr algn="just"/>
            <a:endParaRPr lang="en-US" sz="2000" dirty="0">
              <a:latin typeface="Bookman Old Style" panose="02050604050505020204" pitchFamily="18" charset="0"/>
            </a:endParaRPr>
          </a:p>
          <a:p>
            <a:pPr algn="just"/>
            <a:r>
              <a:rPr lang="en-US" sz="2000" b="1" dirty="0">
                <a:latin typeface="Bookman Old Style" panose="02050604050505020204" pitchFamily="18" charset="0"/>
              </a:rPr>
              <a:t>Amendment: with effect from 01-04-2025 (AY 2025-26)</a:t>
            </a:r>
          </a:p>
          <a:p>
            <a:pPr algn="just"/>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A new Section 12AC has been inserted. It provides for the merger of one registered charitable trust: with the trust having the same or similar object, the other trust is registered/approved and fulfils such conditions as may be prescribed.</a:t>
            </a:r>
          </a:p>
          <a:p>
            <a:pPr algn="just"/>
            <a:endParaRPr lang="en-US" sz="2000" b="1" dirty="0">
              <a:latin typeface="Bookman Old Style" panose="02050604050505020204" pitchFamily="18" charset="0"/>
            </a:endParaRPr>
          </a:p>
          <a:p>
            <a:pPr algn="just"/>
            <a:r>
              <a:rPr lang="en-US" sz="2000" b="1" dirty="0">
                <a:latin typeface="Bookman Old Style" panose="02050604050505020204" pitchFamily="18" charset="0"/>
              </a:rPr>
              <a:t>Implication:</a:t>
            </a:r>
          </a:p>
          <a:p>
            <a:pPr algn="just"/>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Section 115TD already exempt such merger 115TD(1)(b). Hence, the proposed insertion is the re-affirmation. </a:t>
            </a:r>
          </a:p>
          <a:p>
            <a:pPr marL="342900" indent="-342900" algn="just">
              <a:buFont typeface="Wingdings" panose="05000000000000000000" pitchFamily="2" charset="2"/>
              <a:buChar char="Ø"/>
            </a:pPr>
            <a:r>
              <a:rPr lang="en-US" sz="2000" dirty="0">
                <a:latin typeface="Bookman Old Style" panose="02050604050505020204" pitchFamily="18" charset="0"/>
              </a:rPr>
              <a:t>One needs to wait for conditions to be prescribed. </a:t>
            </a:r>
          </a:p>
          <a:p>
            <a:pPr marL="342900" indent="-342900" algn="just">
              <a:buFont typeface="Wingdings" panose="05000000000000000000" pitchFamily="2" charset="2"/>
              <a:buChar char="Ø"/>
            </a:pPr>
            <a:r>
              <a:rPr lang="en-US" sz="2000" dirty="0">
                <a:latin typeface="Bookman Old Style" panose="02050604050505020204" pitchFamily="18" charset="0"/>
              </a:rPr>
              <a:t>One also needs to refer to the law under which the entity is constituted/registered/incorporated and the state laws as applicable.</a:t>
            </a:r>
            <a:endParaRPr lang="en-IN" sz="2000" dirty="0">
              <a:latin typeface="Bookman Old Style" panose="02050604050505020204" pitchFamily="18" charset="0"/>
            </a:endParaRPr>
          </a:p>
        </p:txBody>
      </p:sp>
      <p:sp>
        <p:nvSpPr>
          <p:cNvPr id="8"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61259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560929" y="366346"/>
            <a:ext cx="13550855" cy="726304"/>
          </a:xfrm>
          <a:prstGeom prst="rect">
            <a:avLst/>
          </a:prstGeom>
          <a:noFill/>
          <a:ln>
            <a:noFill/>
          </a:ln>
        </p:spPr>
        <p:txBody>
          <a:bodyPr spcFirstLastPara="1" wrap="square" lIns="109710" tIns="54840" rIns="109710" bIns="54840" anchor="t" anchorCtr="0">
            <a:spAutoFit/>
          </a:bodyPr>
          <a:lstStyle/>
          <a:p>
            <a:r>
              <a:rPr lang="en-US" sz="2000" b="1" dirty="0">
                <a:solidFill>
                  <a:srgbClr val="0070C0"/>
                </a:solidFill>
                <a:latin typeface="Bookman Old Style" panose="02050604050505020204" pitchFamily="18" charset="0"/>
                <a:ea typeface="Tahoma" panose="020B0604030504040204" pitchFamily="34" charset="0"/>
                <a:cs typeface="Gotham Book" pitchFamily="50" charset="0"/>
              </a:rPr>
              <a:t>AMENDMENT IN SECTION 11(7)  :  ONLY  ONE EXEMPTION REGIME TO BE OPERATIVE , PROPOSED INSERTION OF SECTION CLAUSE 23EA,23ED,46B OF SECTION 10 </a:t>
            </a:r>
            <a:endParaRPr lang="en-US" sz="2000" b="1" dirty="0">
              <a:solidFill>
                <a:srgbClr val="0070C0"/>
              </a:solidFill>
              <a:latin typeface="Bookman Old Style" panose="02050604050505020204" pitchFamily="18" charset="0"/>
              <a:ea typeface="Tahoma" panose="020B0604030504040204" pitchFamily="34" charset="0"/>
              <a:cs typeface="Gotham Book" pitchFamily="50" charset="0"/>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7" name="TextBox 6"/>
          <p:cNvSpPr txBox="1"/>
          <p:nvPr/>
        </p:nvSpPr>
        <p:spPr>
          <a:xfrm>
            <a:off x="776948" y="1237577"/>
            <a:ext cx="13348485" cy="5847755"/>
          </a:xfrm>
          <a:prstGeom prst="rect">
            <a:avLst/>
          </a:prstGeom>
          <a:noFill/>
        </p:spPr>
        <p:txBody>
          <a:bodyPr wrap="square" rtlCol="0">
            <a:spAutoFit/>
          </a:bodyPr>
          <a:lstStyle/>
          <a:p>
            <a:r>
              <a:rPr lang="en-US" sz="2200" b="1" dirty="0"/>
              <a:t>Pre-amended  provision  :</a:t>
            </a:r>
          </a:p>
          <a:p>
            <a:pPr marL="342900" indent="-342900">
              <a:buFont typeface="Wingdings" panose="05000000000000000000" pitchFamily="2" charset="2"/>
              <a:buChar char="Ø"/>
            </a:pPr>
            <a:r>
              <a:rPr lang="en-US" sz="2200" dirty="0"/>
              <a:t>As per 1</a:t>
            </a:r>
            <a:r>
              <a:rPr lang="en-US" sz="2200" baseline="30000" dirty="0"/>
              <a:t>st</a:t>
            </a:r>
            <a:r>
              <a:rPr lang="en-US" sz="2200" dirty="0"/>
              <a:t> proviso while computing the income of the trust registered u/s. 12AB no deduction can be allowed of the exempt income except the income other than clause (1), clause (23C), clause (23EC), clause (46) and clause (46A)   [aggregate income]</a:t>
            </a:r>
          </a:p>
          <a:p>
            <a:pPr marL="342900" indent="-342900">
              <a:buFont typeface="Wingdings" panose="05000000000000000000" pitchFamily="2" charset="2"/>
              <a:buChar char="Ø"/>
            </a:pPr>
            <a:r>
              <a:rPr lang="en-US" sz="2200" dirty="0"/>
              <a:t>As per 2</a:t>
            </a:r>
            <a:r>
              <a:rPr lang="en-US" sz="2200" baseline="30000" dirty="0"/>
              <a:t>nd</a:t>
            </a:r>
            <a:r>
              <a:rPr lang="en-US" sz="2200" dirty="0"/>
              <a:t> proviso provides if the approval over notification is obtained under clause (23C) of section 10 or is notified under clause (23EC) or clause (46) or clause (46A), section 12AB shall be inoperative on the date on which such approval of notification has been made.</a:t>
            </a:r>
          </a:p>
          <a:p>
            <a:pPr marL="342900" indent="-342900">
              <a:buFont typeface="Wingdings" panose="05000000000000000000" pitchFamily="2" charset="2"/>
              <a:buChar char="Ø"/>
            </a:pPr>
            <a:r>
              <a:rPr lang="en-US" sz="2200" dirty="0"/>
              <a:t>2</a:t>
            </a:r>
            <a:r>
              <a:rPr lang="en-US" sz="2200" baseline="30000" dirty="0"/>
              <a:t>nd</a:t>
            </a:r>
            <a:r>
              <a:rPr lang="en-US" sz="2200" dirty="0"/>
              <a:t> proviso provides that Sec. 12AB registration can be made operative by making an application u/s. 12A(1)(ac)(iv) and once it becomes operative, the other approval on notification shall ceased to have ineffective.</a:t>
            </a:r>
          </a:p>
          <a:p>
            <a:endParaRPr lang="en-US" sz="2200" dirty="0"/>
          </a:p>
          <a:p>
            <a:r>
              <a:rPr lang="en-US" sz="2200" b="1" dirty="0"/>
              <a:t>Amendment: </a:t>
            </a:r>
            <a:endParaRPr lang="en-US" sz="2200" dirty="0"/>
          </a:p>
          <a:p>
            <a:pPr algn="just"/>
            <a:r>
              <a:rPr lang="en-US" sz="2200" dirty="0"/>
              <a:t>In addition to Clause (1), clause (23C), clause (23EC), clause (46) and clause (46A) of Section 10 in sub-section (7) of Section 11 the following clauses have been inserted : </a:t>
            </a:r>
          </a:p>
          <a:p>
            <a:pPr algn="just"/>
            <a:endParaRPr lang="en-US" sz="2200" dirty="0"/>
          </a:p>
          <a:p>
            <a:pPr algn="just"/>
            <a:r>
              <a:rPr lang="en-US" sz="2200" dirty="0"/>
              <a:t>Clause (23EA) : Income of investor protection fund from stock exchange and member, </a:t>
            </a:r>
          </a:p>
          <a:p>
            <a:pPr algn="just"/>
            <a:r>
              <a:rPr lang="en-US" sz="2200" dirty="0"/>
              <a:t>clause (23ED) ; Income of investor protection fund from commodity exchange and member</a:t>
            </a:r>
          </a:p>
          <a:p>
            <a:pPr algn="just"/>
            <a:r>
              <a:rPr lang="en-US" sz="2200" dirty="0"/>
              <a:t>clause (46B) : Income of specified fund like  credit guarantee fund etc.</a:t>
            </a:r>
          </a:p>
        </p:txBody>
      </p:sp>
    </p:spTree>
    <p:extLst>
      <p:ext uri="{BB962C8B-B14F-4D97-AF65-F5344CB8AC3E}">
        <p14:creationId xmlns:p14="http://schemas.microsoft.com/office/powerpoint/2010/main" val="156775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586853" y="666111"/>
            <a:ext cx="13552227" cy="849415"/>
          </a:xfrm>
          <a:prstGeom prst="rect">
            <a:avLst/>
          </a:prstGeom>
          <a:noFill/>
          <a:ln>
            <a:noFill/>
          </a:ln>
        </p:spPr>
        <p:txBody>
          <a:bodyPr spcFirstLastPara="1" wrap="square" lIns="109710" tIns="54840" rIns="109710" bIns="54840" anchor="t" anchorCtr="0">
            <a:spAutoFit/>
          </a:bodyPr>
          <a:lstStyle/>
          <a:p>
            <a:r>
              <a:rPr lang="en-US" sz="2400" b="1" dirty="0">
                <a:solidFill>
                  <a:srgbClr val="0070C0"/>
                </a:solidFill>
                <a:latin typeface="+mj-lt"/>
                <a:ea typeface="Roboto Slab" pitchFamily="2" charset="0"/>
                <a:cs typeface="Tahoma" panose="020B0604030504040204" pitchFamily="34" charset="0"/>
              </a:rPr>
              <a:t>ISSUE 7 : CHANGE IN TIME LIMIT FOR  THE ORDER BY CIT(E) FOR REGISTRATION U/S. 12AB AS WELL AS APPROVAL U/S. 80G</a:t>
            </a:r>
            <a:endParaRPr sz="2400" b="1" dirty="0">
              <a:solidFill>
                <a:srgbClr val="0070C0"/>
              </a:solidFill>
              <a:latin typeface="+mj-lt"/>
              <a:ea typeface="Calibri"/>
              <a:cs typeface="Calibri"/>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7" name="TextBox 6"/>
          <p:cNvSpPr txBox="1"/>
          <p:nvPr/>
        </p:nvSpPr>
        <p:spPr>
          <a:xfrm>
            <a:off x="636021" y="1636211"/>
            <a:ext cx="13380230" cy="2677656"/>
          </a:xfrm>
          <a:prstGeom prst="rect">
            <a:avLst/>
          </a:prstGeom>
          <a:noFill/>
        </p:spPr>
        <p:txBody>
          <a:bodyPr wrap="square" rtlCol="0">
            <a:spAutoFit/>
          </a:bodyPr>
          <a:lstStyle/>
          <a:p>
            <a:pPr marL="342900" indent="-342900" algn="just">
              <a:buFont typeface="Arial" panose="020B0604020202020204" pitchFamily="34" charset="0"/>
              <a:buChar char="•"/>
            </a:pPr>
            <a:r>
              <a:rPr lang="en-US" sz="2400" b="1" dirty="0"/>
              <a:t>The  amendment has modified the time limit for disposing off application u/s. 12AB/80G</a:t>
            </a:r>
          </a:p>
          <a:p>
            <a:pPr marL="342900" indent="-342900" algn="just">
              <a:buFont typeface="Arial" panose="020B0604020202020204" pitchFamily="34" charset="0"/>
              <a:buChar char="•"/>
            </a:pPr>
            <a:endParaRPr lang="en-US" sz="2400" b="1" dirty="0"/>
          </a:p>
          <a:p>
            <a:pPr marL="342900" indent="-342900" algn="just">
              <a:buFont typeface="Arial" panose="020B0604020202020204" pitchFamily="34" charset="0"/>
              <a:buChar char="•"/>
            </a:pPr>
            <a:r>
              <a:rPr lang="en-US" sz="2400" b="1" dirty="0"/>
              <a:t>As per the amendment the Order for renewal, converting provision registration to regular registration and the new registration by an existing </a:t>
            </a:r>
            <a:r>
              <a:rPr lang="en-US" sz="2400" b="1" dirty="0" err="1"/>
              <a:t>organisation</a:t>
            </a:r>
            <a:r>
              <a:rPr lang="en-US" sz="2400" b="1" dirty="0"/>
              <a:t> who have commenced charitable activities, shall be made six months from the end of the </a:t>
            </a:r>
            <a:r>
              <a:rPr lang="en-IN" sz="2400" b="1" dirty="0"/>
              <a:t>quarter in which the application was received.</a:t>
            </a:r>
          </a:p>
          <a:p>
            <a:pPr algn="just"/>
            <a:endParaRPr lang="en-US" sz="2400" b="1" dirty="0"/>
          </a:p>
          <a:p>
            <a:pPr marL="342900" indent="-342900" algn="just">
              <a:buFont typeface="Arial" panose="020B0604020202020204" pitchFamily="34" charset="0"/>
              <a:buChar char="•"/>
            </a:pPr>
            <a:r>
              <a:rPr lang="en-US" sz="2400" b="1" dirty="0"/>
              <a:t>Similar amendment has been made in approval u/s. 80G</a:t>
            </a:r>
            <a:r>
              <a:rPr lang="en-IN" sz="2400" dirty="0"/>
              <a:t> </a:t>
            </a:r>
          </a:p>
        </p:txBody>
      </p:sp>
    </p:spTree>
    <p:extLst>
      <p:ext uri="{BB962C8B-B14F-4D97-AF65-F5344CB8AC3E}">
        <p14:creationId xmlns:p14="http://schemas.microsoft.com/office/powerpoint/2010/main" val="274551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6" name="TextBox 5"/>
          <p:cNvSpPr txBox="1"/>
          <p:nvPr/>
        </p:nvSpPr>
        <p:spPr>
          <a:xfrm>
            <a:off x="684613" y="3793751"/>
            <a:ext cx="12786318" cy="2763834"/>
          </a:xfrm>
          <a:prstGeom prst="rect">
            <a:avLst/>
          </a:prstGeom>
          <a:noFill/>
        </p:spPr>
        <p:txBody>
          <a:bodyPr wrap="square" rtlCol="0">
            <a:spAutoFit/>
          </a:bodyPr>
          <a:lstStyle/>
          <a:p>
            <a:r>
              <a:rPr lang="en-US" sz="3600" b="1" dirty="0">
                <a:solidFill>
                  <a:schemeClr val="bg1"/>
                </a:solidFill>
                <a:latin typeface="Montserrat" panose="00000500000000000000" pitchFamily="50" charset="0"/>
                <a:ea typeface="Roboto Slab" pitchFamily="2" charset="0"/>
                <a:cs typeface="Gotham Book" pitchFamily="50" charset="0"/>
              </a:rPr>
              <a:t>AMENDMENT IN RELATION TO SECTION 80G</a:t>
            </a:r>
          </a:p>
          <a:p>
            <a:pPr marL="620713" indent="-620713">
              <a:lnSpc>
                <a:spcPct val="140000"/>
              </a:lnSpc>
              <a:spcBef>
                <a:spcPts val="1200"/>
              </a:spcBef>
              <a:buAutoNum type="arabicPeriod"/>
              <a:tabLst>
                <a:tab pos="293688" algn="l"/>
              </a:tabLst>
            </a:pPr>
            <a:r>
              <a:rPr lang="en-US" sz="2800" b="1" dirty="0">
                <a:solidFill>
                  <a:schemeClr val="bg1"/>
                </a:solidFill>
                <a:latin typeface="Montserrat" panose="00000500000000000000" pitchFamily="50" charset="0"/>
                <a:ea typeface="Roboto Slab" pitchFamily="2" charset="0"/>
                <a:cs typeface="Gotham Book" pitchFamily="50" charset="0"/>
              </a:rPr>
              <a:t>WINDOW TO GET 80G APPROVAL WHICH IS NOT AVAILABLE UNDER 12AB</a:t>
            </a:r>
          </a:p>
          <a:p>
            <a:pPr>
              <a:lnSpc>
                <a:spcPct val="140000"/>
              </a:lnSpc>
              <a:spcBef>
                <a:spcPts val="1200"/>
              </a:spcBef>
              <a:tabLst>
                <a:tab pos="293688" algn="l"/>
              </a:tabLst>
            </a:pPr>
            <a:endParaRPr lang="en-US" sz="2800" b="1" dirty="0">
              <a:solidFill>
                <a:schemeClr val="bg1"/>
              </a:solidFill>
              <a:latin typeface="Montserrat" panose="00000500000000000000" pitchFamily="50" charset="0"/>
              <a:ea typeface="Roboto Slab" pitchFamily="2" charset="0"/>
              <a:cs typeface="Gotham Book" pitchFamily="50" charset="0"/>
            </a:endParaRPr>
          </a:p>
        </p:txBody>
      </p:sp>
    </p:spTree>
    <p:extLst>
      <p:ext uri="{BB962C8B-B14F-4D97-AF65-F5344CB8AC3E}">
        <p14:creationId xmlns:p14="http://schemas.microsoft.com/office/powerpoint/2010/main" val="279222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 y="0"/>
            <a:ext cx="14630400" cy="8229600"/>
          </a:xfrm>
          <a:prstGeom prst="rect">
            <a:avLst/>
          </a:prstGeom>
        </p:spPr>
      </p:pic>
      <p:sp>
        <p:nvSpPr>
          <p:cNvPr id="6" name="TextBox 5"/>
          <p:cNvSpPr txBox="1"/>
          <p:nvPr/>
        </p:nvSpPr>
        <p:spPr>
          <a:xfrm>
            <a:off x="696036" y="4252291"/>
            <a:ext cx="13170089" cy="830997"/>
          </a:xfrm>
          <a:prstGeom prst="rect">
            <a:avLst/>
          </a:prstGeom>
          <a:noFill/>
        </p:spPr>
        <p:txBody>
          <a:bodyPr wrap="square" rtlCol="0">
            <a:spAutoFit/>
          </a:bodyPr>
          <a:lstStyle/>
          <a:p>
            <a:pPr algn="ctr"/>
            <a:r>
              <a:rPr lang="en-US" sz="4800" b="1" dirty="0">
                <a:solidFill>
                  <a:schemeClr val="bg1"/>
                </a:solidFill>
                <a:latin typeface="Montserrat" panose="00000500000000000000" pitchFamily="50" charset="0"/>
                <a:ea typeface="Roboto Slab" pitchFamily="2" charset="0"/>
                <a:cs typeface="Gotham Book" pitchFamily="50" charset="0"/>
              </a:rPr>
              <a:t>Part 1: </a:t>
            </a:r>
            <a:r>
              <a:rPr lang="en-IN" sz="4800" b="1" dirty="0">
                <a:solidFill>
                  <a:schemeClr val="bg1"/>
                </a:solidFill>
              </a:rPr>
              <a:t>Finance(No 2)  Act 2024 Amendments</a:t>
            </a:r>
          </a:p>
        </p:txBody>
      </p:sp>
    </p:spTree>
    <p:extLst>
      <p:ext uri="{BB962C8B-B14F-4D97-AF65-F5344CB8AC3E}">
        <p14:creationId xmlns:p14="http://schemas.microsoft.com/office/powerpoint/2010/main" val="6121803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Rot="1" noChangeArrowheads="1"/>
          </p:cNvSpPr>
          <p:nvPr>
            <p:ph type="ctrTitle"/>
          </p:nvPr>
        </p:nvSpPr>
        <p:spPr>
          <a:xfrm>
            <a:off x="503342" y="590968"/>
            <a:ext cx="13481958" cy="573235"/>
          </a:xfrm>
        </p:spPr>
        <p:txBody>
          <a:bodyPr anchor="t">
            <a:noAutofit/>
          </a:bodyPr>
          <a:lstStyle/>
          <a:p>
            <a:pPr algn="l">
              <a:defRPr/>
            </a:pPr>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WINDOW TO GET 80G APPROVAL WHICH IS NOT AVAILABLE UNDER 12AB:</a:t>
            </a:r>
          </a:p>
        </p:txBody>
      </p:sp>
      <p:sp>
        <p:nvSpPr>
          <p:cNvPr id="2" name="TextBox 1"/>
          <p:cNvSpPr txBox="1"/>
          <p:nvPr/>
        </p:nvSpPr>
        <p:spPr>
          <a:xfrm>
            <a:off x="587828" y="1430934"/>
            <a:ext cx="13634358" cy="5678478"/>
          </a:xfrm>
          <a:prstGeom prst="rect">
            <a:avLst/>
          </a:prstGeom>
          <a:noFill/>
        </p:spPr>
        <p:txBody>
          <a:bodyPr wrap="square" rtlCol="0">
            <a:spAutoFit/>
          </a:bodyPr>
          <a:lstStyle/>
          <a:p>
            <a:r>
              <a:rPr lang="en-US" sz="1700" b="1" dirty="0">
                <a:latin typeface="Bookman Old Style" panose="02050604050505020204" pitchFamily="18" charset="0"/>
              </a:rPr>
              <a:t>Pre-amended  Position:</a:t>
            </a:r>
          </a:p>
          <a:p>
            <a:endParaRPr lang="en-US" sz="1700" dirty="0">
              <a:latin typeface="Bookman Old Style" panose="02050604050505020204" pitchFamily="18" charset="0"/>
            </a:endParaRPr>
          </a:p>
          <a:p>
            <a:pPr marL="342900" indent="-342900" algn="just">
              <a:buFont typeface="Wingdings" panose="05000000000000000000" pitchFamily="2" charset="2"/>
              <a:buChar char="Ø"/>
            </a:pPr>
            <a:r>
              <a:rPr lang="en-US" sz="1700" dirty="0">
                <a:latin typeface="Bookman Old Style" panose="02050604050505020204" pitchFamily="18" charset="0"/>
              </a:rPr>
              <a:t>From ; 1-04-2023, No new application for 80G if the organization has taken benefit of Section 12AB/10(23C) in any Previous Year before making such application.</a:t>
            </a:r>
          </a:p>
          <a:p>
            <a:pPr marL="342900" indent="-342900" algn="just">
              <a:buFont typeface="Wingdings" panose="05000000000000000000" pitchFamily="2" charset="2"/>
              <a:buChar char="Ø"/>
            </a:pPr>
            <a:r>
              <a:rPr lang="en-US" sz="1700" dirty="0">
                <a:latin typeface="Bookman Old Style" panose="02050604050505020204" pitchFamily="18" charset="0"/>
              </a:rPr>
              <a:t>As a result most of the NGOs were not able to apply for 80G and therefore not eligible to raise CSR and other Fund.</a:t>
            </a:r>
          </a:p>
          <a:p>
            <a:pPr algn="just"/>
            <a:endParaRPr lang="en-US" sz="600" dirty="0">
              <a:latin typeface="Bookman Old Style" panose="02050604050505020204" pitchFamily="18" charset="0"/>
            </a:endParaRPr>
          </a:p>
          <a:p>
            <a:pPr algn="just"/>
            <a:r>
              <a:rPr lang="en-US" sz="1700" b="1" dirty="0">
                <a:latin typeface="Bookman Old Style" panose="02050604050505020204" pitchFamily="18" charset="0"/>
              </a:rPr>
              <a:t>Amendment: </a:t>
            </a:r>
            <a:r>
              <a:rPr lang="en-US" sz="1700" b="1" dirty="0" err="1">
                <a:latin typeface="Bookman Old Style" panose="02050604050505020204" pitchFamily="18" charset="0"/>
              </a:rPr>
              <a:t>w.e.f</a:t>
            </a:r>
            <a:r>
              <a:rPr lang="en-US" sz="1700" b="1" dirty="0">
                <a:latin typeface="Bookman Old Style" panose="02050604050505020204" pitchFamily="18" charset="0"/>
              </a:rPr>
              <a:t> 01-10-2024</a:t>
            </a:r>
            <a:endParaRPr lang="en-US" sz="1700" dirty="0">
              <a:latin typeface="Bookman Old Style" panose="02050604050505020204" pitchFamily="18" charset="0"/>
            </a:endParaRPr>
          </a:p>
          <a:p>
            <a:pPr marL="342900" indent="-342900" algn="just">
              <a:buFont typeface="Wingdings" panose="05000000000000000000" pitchFamily="2" charset="2"/>
              <a:buChar char="Ø"/>
            </a:pPr>
            <a:r>
              <a:rPr lang="en-IN" sz="1700" dirty="0">
                <a:latin typeface="Bookman Old Style" panose="02050604050505020204" pitchFamily="18" charset="0"/>
              </a:rPr>
              <a:t>in sub-clause (B), the portion beginning with the words “and where no income or part” and ending with the words “such application,” shall be omitted;</a:t>
            </a:r>
          </a:p>
          <a:p>
            <a:pPr algn="just"/>
            <a:endParaRPr lang="en-IN" sz="1700" i="1" dirty="0">
              <a:latin typeface="Bookman Old Style" panose="02050604050505020204" pitchFamily="18" charset="0"/>
            </a:endParaRPr>
          </a:p>
          <a:p>
            <a:pPr marL="266700" indent="-266700" algn="just"/>
            <a:r>
              <a:rPr lang="en-IN" sz="1700" i="1" dirty="0">
                <a:latin typeface="Bookman Old Style" panose="02050604050505020204" pitchFamily="18" charset="0"/>
              </a:rPr>
              <a:t>      (</a:t>
            </a:r>
            <a:r>
              <a:rPr lang="en-IN" sz="1700" dirty="0">
                <a:latin typeface="Bookman Old Style" panose="02050604050505020204" pitchFamily="18" charset="0"/>
              </a:rPr>
              <a:t>B</a:t>
            </a:r>
            <a:r>
              <a:rPr lang="en-IN" sz="1700" i="1" dirty="0">
                <a:latin typeface="Bookman Old Style" panose="02050604050505020204" pitchFamily="18" charset="0"/>
              </a:rPr>
              <a:t>) commenced </a:t>
            </a:r>
            <a:r>
              <a:rPr lang="en-IN" sz="1700" i="1" strike="sngStrike" dirty="0">
                <a:latin typeface="Bookman Old Style" panose="02050604050505020204" pitchFamily="18" charset="0"/>
              </a:rPr>
              <a:t>and </a:t>
            </a:r>
            <a:r>
              <a:rPr lang="en-IN" sz="1700" b="1" i="1" u="sng" strike="sngStrike" dirty="0">
                <a:latin typeface="Bookman Old Style" panose="02050604050505020204" pitchFamily="18" charset="0"/>
              </a:rPr>
              <a:t>where no income or part thereof</a:t>
            </a:r>
            <a:r>
              <a:rPr lang="en-IN" sz="1700" i="1" strike="sngStrike" dirty="0">
                <a:latin typeface="Bookman Old Style" panose="02050604050505020204" pitchFamily="18" charset="0"/>
              </a:rPr>
              <a:t> of the said institution or fund has been excluded from the total income on account of applicability of sub-clause (</a:t>
            </a:r>
            <a:r>
              <a:rPr lang="en-IN" sz="1700" strike="sngStrike" dirty="0">
                <a:latin typeface="Bookman Old Style" panose="02050604050505020204" pitchFamily="18" charset="0"/>
              </a:rPr>
              <a:t>iv</a:t>
            </a:r>
            <a:r>
              <a:rPr lang="en-IN" sz="1700" i="1" strike="sngStrike" dirty="0">
                <a:latin typeface="Bookman Old Style" panose="02050604050505020204" pitchFamily="18" charset="0"/>
              </a:rPr>
              <a:t>) or sub-clause (</a:t>
            </a:r>
            <a:r>
              <a:rPr lang="en-IN" sz="1700" strike="sngStrike" dirty="0">
                <a:latin typeface="Bookman Old Style" panose="02050604050505020204" pitchFamily="18" charset="0"/>
              </a:rPr>
              <a:t>v</a:t>
            </a:r>
            <a:r>
              <a:rPr lang="en-IN" sz="1700" i="1" strike="sngStrike" dirty="0">
                <a:latin typeface="Bookman Old Style" panose="02050604050505020204" pitchFamily="18" charset="0"/>
              </a:rPr>
              <a:t>) or sub-clause (</a:t>
            </a:r>
            <a:r>
              <a:rPr lang="en-IN" sz="1700" strike="sngStrike" dirty="0">
                <a:latin typeface="Bookman Old Style" panose="02050604050505020204" pitchFamily="18" charset="0"/>
              </a:rPr>
              <a:t>vi</a:t>
            </a:r>
            <a:r>
              <a:rPr lang="en-IN" sz="1700" i="1" strike="sngStrike" dirty="0">
                <a:latin typeface="Bookman Old Style" panose="02050604050505020204" pitchFamily="18" charset="0"/>
              </a:rPr>
              <a:t>) or sub-clause (</a:t>
            </a:r>
            <a:r>
              <a:rPr lang="en-IN" sz="1700" strike="sngStrike" dirty="0">
                <a:latin typeface="Bookman Old Style" panose="02050604050505020204" pitchFamily="18" charset="0"/>
              </a:rPr>
              <a:t>via</a:t>
            </a:r>
            <a:r>
              <a:rPr lang="en-IN" sz="1700" i="1" strike="sngStrike" dirty="0">
                <a:latin typeface="Bookman Old Style" panose="02050604050505020204" pitchFamily="18" charset="0"/>
              </a:rPr>
              <a:t>) of clause (</a:t>
            </a:r>
            <a:r>
              <a:rPr lang="en-IN" sz="1700" strike="sngStrike" dirty="0">
                <a:latin typeface="Bookman Old Style" panose="02050604050505020204" pitchFamily="18" charset="0"/>
              </a:rPr>
              <a:t>23C</a:t>
            </a:r>
            <a:r>
              <a:rPr lang="en-IN" sz="1700" i="1" strike="sngStrike" dirty="0">
                <a:latin typeface="Bookman Old Style" panose="02050604050505020204" pitchFamily="18" charset="0"/>
              </a:rPr>
              <a:t>) of section 10 or section 11 or section12 for any previous year ending on or before the date of </a:t>
            </a:r>
            <a:r>
              <a:rPr lang="en-IN" sz="1700" b="1" i="1" u="sng" strike="sngStrike" dirty="0">
                <a:latin typeface="Bookman Old Style" panose="02050604050505020204" pitchFamily="18" charset="0"/>
              </a:rPr>
              <a:t>such application</a:t>
            </a:r>
            <a:r>
              <a:rPr lang="en-IN" sz="1700" i="1" dirty="0">
                <a:latin typeface="Bookman Old Style" panose="02050604050505020204" pitchFamily="18" charset="0"/>
              </a:rPr>
              <a:t>, at any time after the commencement of such activities</a:t>
            </a:r>
            <a:r>
              <a:rPr lang="en-IN" sz="1700" dirty="0">
                <a:latin typeface="Bookman Old Style" panose="02050604050505020204" pitchFamily="18" charset="0"/>
              </a:rPr>
              <a:t>:</a:t>
            </a:r>
            <a:r>
              <a:rPr lang="en-IN" sz="1700" b="1" dirty="0">
                <a:latin typeface="Bookman Old Style" panose="02050604050505020204" pitchFamily="18" charset="0"/>
              </a:rPr>
              <a:t>]</a:t>
            </a:r>
            <a:endParaRPr lang="en-US" sz="1700" dirty="0">
              <a:latin typeface="Bookman Old Style" panose="02050604050505020204" pitchFamily="18" charset="0"/>
            </a:endParaRPr>
          </a:p>
          <a:p>
            <a:pPr algn="just"/>
            <a:r>
              <a:rPr lang="en-US" sz="1700" b="1" dirty="0">
                <a:latin typeface="Bookman Old Style" panose="02050604050505020204" pitchFamily="18" charset="0"/>
              </a:rPr>
              <a:t>     </a:t>
            </a:r>
          </a:p>
          <a:p>
            <a:pPr algn="just"/>
            <a:r>
              <a:rPr lang="en-US" sz="1700" b="1" dirty="0">
                <a:latin typeface="Bookman Old Style" panose="02050604050505020204" pitchFamily="18" charset="0"/>
              </a:rPr>
              <a:t>      Hence after the amendment sub-clause (B) reads as follows : </a:t>
            </a:r>
          </a:p>
          <a:p>
            <a:pPr algn="just"/>
            <a:r>
              <a:rPr lang="en-IN" sz="1700" i="1" dirty="0">
                <a:latin typeface="Bookman Old Style" panose="02050604050505020204" pitchFamily="18" charset="0"/>
              </a:rPr>
              <a:t>     (</a:t>
            </a:r>
            <a:r>
              <a:rPr lang="en-IN" sz="1700" dirty="0">
                <a:latin typeface="Bookman Old Style" panose="02050604050505020204" pitchFamily="18" charset="0"/>
              </a:rPr>
              <a:t>B</a:t>
            </a:r>
            <a:r>
              <a:rPr lang="en-IN" sz="1700" i="1" dirty="0">
                <a:latin typeface="Bookman Old Style" panose="02050604050505020204" pitchFamily="18" charset="0"/>
              </a:rPr>
              <a:t>) commenced at any time after the commencement of such activities</a:t>
            </a:r>
            <a:r>
              <a:rPr lang="en-IN" sz="1700" dirty="0">
                <a:latin typeface="Bookman Old Style" panose="02050604050505020204" pitchFamily="18" charset="0"/>
              </a:rPr>
              <a:t>:</a:t>
            </a:r>
            <a:endParaRPr lang="en-US" sz="1700" b="1" dirty="0">
              <a:latin typeface="Bookman Old Style" panose="02050604050505020204" pitchFamily="18" charset="0"/>
            </a:endParaRPr>
          </a:p>
          <a:p>
            <a:pPr algn="just"/>
            <a:endParaRPr lang="en-US" sz="1700" b="1" dirty="0">
              <a:latin typeface="Bookman Old Style" panose="02050604050505020204" pitchFamily="18" charset="0"/>
            </a:endParaRPr>
          </a:p>
          <a:p>
            <a:pPr algn="just"/>
            <a:r>
              <a:rPr lang="en-US" sz="1700" b="1" dirty="0">
                <a:latin typeface="Bookman Old Style" panose="02050604050505020204" pitchFamily="18" charset="0"/>
              </a:rPr>
              <a:t>Implication:</a:t>
            </a:r>
            <a:endParaRPr lang="en-US" sz="1700" dirty="0">
              <a:latin typeface="Bookman Old Style" panose="02050604050505020204" pitchFamily="18" charset="0"/>
            </a:endParaRPr>
          </a:p>
          <a:p>
            <a:pPr marL="342900" indent="-342900" algn="just">
              <a:buFont typeface="Wingdings" panose="05000000000000000000" pitchFamily="2" charset="2"/>
              <a:buChar char="Ø"/>
            </a:pPr>
            <a:r>
              <a:rPr lang="en-US" sz="1700" dirty="0">
                <a:latin typeface="Bookman Old Style" panose="02050604050505020204" pitchFamily="18" charset="0"/>
              </a:rPr>
              <a:t>Now, the entity can apply for 80G approval anytime provided they satisfy the conditions of 80G(5).</a:t>
            </a:r>
          </a:p>
          <a:p>
            <a:pPr marL="342900" indent="-342900" algn="just">
              <a:buFont typeface="Wingdings" panose="05000000000000000000" pitchFamily="2" charset="2"/>
              <a:buChar char="Ø"/>
            </a:pPr>
            <a:r>
              <a:rPr lang="en-US" sz="1700" dirty="0">
                <a:latin typeface="Bookman Old Style" panose="02050604050505020204" pitchFamily="18" charset="0"/>
              </a:rPr>
              <a:t>However, similar window has not been given for applying for the first time for a 12AB registration in case where charitable activities has commenced. Hence limited benefit of this amendment. </a:t>
            </a:r>
            <a:endParaRPr lang="en-IN" sz="1700" dirty="0">
              <a:latin typeface="Bookman Old Style" panose="02050604050505020204" pitchFamily="18" charset="0"/>
            </a:endParaRPr>
          </a:p>
        </p:txBody>
      </p:sp>
      <p:sp>
        <p:nvSpPr>
          <p:cNvPr id="8"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00917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6" name="TextBox 5"/>
          <p:cNvSpPr txBox="1"/>
          <p:nvPr/>
        </p:nvSpPr>
        <p:spPr>
          <a:xfrm>
            <a:off x="705395" y="3305182"/>
            <a:ext cx="12786318" cy="3520964"/>
          </a:xfrm>
          <a:prstGeom prst="rect">
            <a:avLst/>
          </a:prstGeom>
          <a:noFill/>
        </p:spPr>
        <p:txBody>
          <a:bodyPr wrap="square" rtlCol="0">
            <a:spAutoFit/>
          </a:bodyPr>
          <a:lstStyle/>
          <a:p>
            <a:r>
              <a:rPr lang="en-US" sz="3600" b="1" dirty="0">
                <a:solidFill>
                  <a:schemeClr val="bg1"/>
                </a:solidFill>
                <a:latin typeface="Montserrat" panose="00000500000000000000" pitchFamily="50" charset="0"/>
                <a:ea typeface="Roboto Slab" pitchFamily="2" charset="0"/>
                <a:cs typeface="Gotham Book" pitchFamily="50" charset="0"/>
              </a:rPr>
              <a:t>OTHER AMENDMENTS EFFECTING NGO SECTOR</a:t>
            </a:r>
          </a:p>
          <a:p>
            <a:pPr marL="620713" indent="-620713">
              <a:lnSpc>
                <a:spcPct val="140000"/>
              </a:lnSpc>
              <a:spcBef>
                <a:spcPts val="1200"/>
              </a:spcBef>
              <a:buAutoNum type="arabicPeriod"/>
              <a:tabLst>
                <a:tab pos="293688" algn="l"/>
              </a:tabLst>
            </a:pPr>
            <a:r>
              <a:rPr lang="en-US" sz="2800" b="1" dirty="0">
                <a:solidFill>
                  <a:schemeClr val="bg1"/>
                </a:solidFill>
                <a:latin typeface="Montserrat" panose="00000500000000000000" pitchFamily="50" charset="0"/>
                <a:ea typeface="Roboto Slab" pitchFamily="2" charset="0"/>
                <a:cs typeface="Gotham Book" pitchFamily="50" charset="0"/>
              </a:rPr>
              <a:t>CORPORATE GIFT OF CAPITAL ASSETS TO CHARITIES TO ATTRACT CAPITAL GAIN</a:t>
            </a:r>
          </a:p>
          <a:p>
            <a:pPr>
              <a:lnSpc>
                <a:spcPct val="140000"/>
              </a:lnSpc>
              <a:spcBef>
                <a:spcPts val="1200"/>
              </a:spcBef>
              <a:tabLst>
                <a:tab pos="293688" algn="l"/>
              </a:tabLst>
            </a:pPr>
            <a:r>
              <a:rPr lang="en-US" sz="2800" b="1" dirty="0">
                <a:solidFill>
                  <a:schemeClr val="bg1"/>
                </a:solidFill>
                <a:latin typeface="Montserrat" panose="00000500000000000000" pitchFamily="50" charset="0"/>
                <a:ea typeface="Roboto Slab" pitchFamily="2" charset="0"/>
                <a:cs typeface="Gotham Book" pitchFamily="50" charset="0"/>
              </a:rPr>
              <a:t>2. INSERTION OF 139(9A) READ TOGETHER WITH SECTION 153</a:t>
            </a:r>
          </a:p>
          <a:p>
            <a:pPr>
              <a:lnSpc>
                <a:spcPct val="140000"/>
              </a:lnSpc>
              <a:spcBef>
                <a:spcPts val="1200"/>
              </a:spcBef>
              <a:tabLst>
                <a:tab pos="293688" algn="l"/>
              </a:tabLst>
            </a:pPr>
            <a:r>
              <a:rPr lang="en-US" sz="2800" b="1" dirty="0">
                <a:solidFill>
                  <a:schemeClr val="bg1"/>
                </a:solidFill>
                <a:latin typeface="Montserrat" panose="00000500000000000000" pitchFamily="50" charset="0"/>
                <a:ea typeface="Roboto Slab" pitchFamily="2" charset="0"/>
                <a:cs typeface="Gotham Book" pitchFamily="50" charset="0"/>
              </a:rPr>
              <a:t> </a:t>
            </a:r>
          </a:p>
        </p:txBody>
      </p:sp>
    </p:spTree>
    <p:extLst>
      <p:ext uri="{BB962C8B-B14F-4D97-AF65-F5344CB8AC3E}">
        <p14:creationId xmlns:p14="http://schemas.microsoft.com/office/powerpoint/2010/main" val="88278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Rot="1" noChangeArrowheads="1"/>
          </p:cNvSpPr>
          <p:nvPr>
            <p:ph type="ctrTitle"/>
          </p:nvPr>
        </p:nvSpPr>
        <p:spPr>
          <a:xfrm>
            <a:off x="759821" y="383697"/>
            <a:ext cx="11140441" cy="833634"/>
          </a:xfrm>
        </p:spPr>
        <p:txBody>
          <a:bodyPr anchor="t">
            <a:noAutofit/>
          </a:bodyPr>
          <a:lstStyle/>
          <a:p>
            <a:pPr algn="l">
              <a:defRPr/>
            </a:pPr>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CORPORATE GIFT OF CAPITAL ASSETS TO CHARITIES TO ATTRACT CAPITAL GAIN</a:t>
            </a:r>
          </a:p>
        </p:txBody>
      </p:sp>
      <p:sp>
        <p:nvSpPr>
          <p:cNvPr id="6" name="TextBox 5"/>
          <p:cNvSpPr txBox="1"/>
          <p:nvPr/>
        </p:nvSpPr>
        <p:spPr>
          <a:xfrm>
            <a:off x="829490" y="1306184"/>
            <a:ext cx="13278396" cy="5940088"/>
          </a:xfrm>
          <a:prstGeom prst="rect">
            <a:avLst/>
          </a:prstGeom>
          <a:noFill/>
        </p:spPr>
        <p:txBody>
          <a:bodyPr wrap="square" rtlCol="0">
            <a:spAutoFit/>
          </a:bodyPr>
          <a:lstStyle/>
          <a:p>
            <a:r>
              <a:rPr lang="en-US" sz="2000" b="1" dirty="0">
                <a:latin typeface="Bookman Old Style" panose="02050604050505020204" pitchFamily="18" charset="0"/>
              </a:rPr>
              <a:t>Pre-amended Position:</a:t>
            </a:r>
          </a:p>
          <a:p>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Section 47(iii) provides “any transfer of capital asset by way of a gift or an irrevocable trust shall not be considered as a transfer for capital gain purpose”.</a:t>
            </a:r>
          </a:p>
          <a:p>
            <a:pPr marL="342900" indent="-342900" algn="just">
              <a:buFont typeface="Wingdings" panose="05000000000000000000" pitchFamily="2" charset="2"/>
              <a:buChar char="Ø"/>
            </a:pPr>
            <a:r>
              <a:rPr lang="en-US" sz="2000" dirty="0">
                <a:latin typeface="Bookman Old Style" panose="02050604050505020204" pitchFamily="18" charset="0"/>
              </a:rPr>
              <a:t>As a result, a number of companies could transfer its capital asset to an irrevocable charitable registered trust without attracting any capital gain.</a:t>
            </a:r>
          </a:p>
          <a:p>
            <a:pPr algn="just"/>
            <a:endParaRPr lang="en-US" sz="2000" dirty="0">
              <a:latin typeface="Bookman Old Style" panose="02050604050505020204" pitchFamily="18" charset="0"/>
            </a:endParaRPr>
          </a:p>
          <a:p>
            <a:pPr algn="just"/>
            <a:r>
              <a:rPr lang="en-US" sz="2000" b="1" dirty="0">
                <a:latin typeface="Bookman Old Style" panose="02050604050505020204" pitchFamily="18" charset="0"/>
              </a:rPr>
              <a:t> Amendment: with effect from the assessment year 2025-26</a:t>
            </a:r>
          </a:p>
          <a:p>
            <a:pPr algn="just"/>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It was mentioned that the gift can only be out of natural love and affection, and therefore, section 47(iii)  has been amended  and to include only “any transfer of capital asset  </a:t>
            </a:r>
            <a:r>
              <a:rPr lang="en-US" sz="2000" b="1" dirty="0">
                <a:latin typeface="Bookman Old Style" panose="02050604050505020204" pitchFamily="18" charset="0"/>
              </a:rPr>
              <a:t>by an individual, HUF </a:t>
            </a:r>
            <a:r>
              <a:rPr lang="en-US" sz="2000" dirty="0">
                <a:latin typeface="Bookman Old Style" panose="02050604050505020204" pitchFamily="18" charset="0"/>
              </a:rPr>
              <a:t>under a gift or will  or an irrevocable trust”</a:t>
            </a:r>
          </a:p>
          <a:p>
            <a:pPr algn="just"/>
            <a:endParaRPr lang="en-US" sz="2000" b="1" dirty="0">
              <a:latin typeface="Bookman Old Style" panose="02050604050505020204" pitchFamily="18" charset="0"/>
            </a:endParaRPr>
          </a:p>
          <a:p>
            <a:pPr algn="just"/>
            <a:r>
              <a:rPr lang="en-US" sz="2000" b="1" dirty="0">
                <a:latin typeface="Bookman Old Style" panose="02050604050505020204" pitchFamily="18" charset="0"/>
              </a:rPr>
              <a:t>Implication:</a:t>
            </a:r>
          </a:p>
          <a:p>
            <a:pPr algn="just"/>
            <a:endParaRPr lang="en-US" sz="2000" dirty="0">
              <a:latin typeface="Bookman Old Style" panose="02050604050505020204" pitchFamily="18" charset="0"/>
            </a:endParaRPr>
          </a:p>
          <a:p>
            <a:pPr marL="342900" indent="-342900" algn="just">
              <a:buFont typeface="Wingdings" panose="05000000000000000000" pitchFamily="2" charset="2"/>
              <a:buChar char="Ø"/>
            </a:pPr>
            <a:r>
              <a:rPr lang="en-US" sz="2000" dirty="0">
                <a:latin typeface="Bookman Old Style" panose="02050604050505020204" pitchFamily="18" charset="0"/>
              </a:rPr>
              <a:t>The transfer for charitable purposes is not out of natural love and affection but towards the social cause. Therefore rationale is not justified for the transfer of capital assets by companies as a gift for charitable purposes to a registered charity.</a:t>
            </a:r>
          </a:p>
          <a:p>
            <a:pPr marL="342900" indent="-342900" algn="just">
              <a:buFont typeface="Wingdings" panose="05000000000000000000" pitchFamily="2" charset="2"/>
              <a:buChar char="Ø"/>
            </a:pPr>
            <a:r>
              <a:rPr lang="en-US" sz="2000" dirty="0">
                <a:latin typeface="Bookman Old Style" panose="02050604050505020204" pitchFamily="18" charset="0"/>
              </a:rPr>
              <a:t>It will discourage companies from transferring idle assets owned by them for charitable purposes.</a:t>
            </a:r>
            <a:endParaRPr lang="en-IN" sz="2000" dirty="0">
              <a:latin typeface="Bookman Old Style" panose="02050604050505020204" pitchFamily="18" charset="0"/>
            </a:endParaRPr>
          </a:p>
        </p:txBody>
      </p:sp>
      <p:sp>
        <p:nvSpPr>
          <p:cNvPr id="8"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58929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576738" y="264179"/>
            <a:ext cx="12934546" cy="443150"/>
          </a:xfrm>
          <a:prstGeom prst="rect">
            <a:avLst/>
          </a:prstGeom>
          <a:noFill/>
          <a:ln>
            <a:noFill/>
          </a:ln>
        </p:spPr>
        <p:txBody>
          <a:bodyPr spcFirstLastPara="1" wrap="square" lIns="109710" tIns="54840" rIns="109710" bIns="54840" anchor="t" anchorCtr="0">
            <a:spAutoFit/>
          </a:bodyPr>
          <a:lstStyle/>
          <a:p>
            <a:pPr defTabSz="1097280">
              <a:lnSpc>
                <a:spcPct val="90000"/>
              </a:lnSpc>
              <a:spcBef>
                <a:spcPct val="0"/>
              </a:spcBef>
              <a:defRPr/>
            </a:pPr>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Return of income as per  order u/s 119(2)(b) and its assessment</a:t>
            </a:r>
            <a:endParaRPr sz="2400" b="1" dirty="0">
              <a:solidFill>
                <a:srgbClr val="0070C0"/>
              </a:solidFill>
              <a:latin typeface="Bookman Old Style" panose="02050604050505020204" pitchFamily="18" charset="0"/>
              <a:ea typeface="Tahoma" panose="020B0604030504040204" pitchFamily="34" charset="0"/>
              <a:cs typeface="Gotham Book" pitchFamily="50" charset="0"/>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7" name="TextBox 6"/>
          <p:cNvSpPr txBox="1"/>
          <p:nvPr/>
        </p:nvSpPr>
        <p:spPr>
          <a:xfrm>
            <a:off x="571343" y="776038"/>
            <a:ext cx="13383491" cy="6463308"/>
          </a:xfrm>
          <a:prstGeom prst="rect">
            <a:avLst/>
          </a:prstGeom>
          <a:noFill/>
        </p:spPr>
        <p:txBody>
          <a:bodyPr wrap="square" rtlCol="0">
            <a:spAutoFit/>
          </a:bodyPr>
          <a:lstStyle/>
          <a:p>
            <a:r>
              <a:rPr lang="en-US" sz="1800" b="1" dirty="0"/>
              <a:t>Background :</a:t>
            </a:r>
          </a:p>
          <a:p>
            <a:pPr marL="342900" indent="-342900">
              <a:buFont typeface="Wingdings" panose="05000000000000000000" pitchFamily="2" charset="2"/>
              <a:buChar char="Ø"/>
            </a:pPr>
            <a:r>
              <a:rPr lang="en-US" sz="1800" dirty="0"/>
              <a:t>Presently NGOs are filing Income Tax Returns in consequence of an order under clause (b) of sub-section (2) of section 119</a:t>
            </a:r>
          </a:p>
          <a:p>
            <a:r>
              <a:rPr lang="en-US" sz="1800" dirty="0"/>
              <a:t>       e.g. if an entity regularized registration for 5 years after Circular 7/2024 dt.25/04/2024 </a:t>
            </a:r>
            <a:r>
              <a:rPr lang="en-US" sz="1800" dirty="0" err="1"/>
              <a:t>w.e.f</a:t>
            </a:r>
            <a:r>
              <a:rPr lang="en-US" sz="1800" dirty="0"/>
              <a:t>. A.Y. 2022-23 and the return has already </a:t>
            </a:r>
          </a:p>
          <a:p>
            <a:r>
              <a:rPr lang="en-US" sz="1800" dirty="0"/>
              <a:t>       been furnished without claiming the exemption benefit in ITR 5 then the returns are regularized after taking due approval from CBDT in </a:t>
            </a:r>
          </a:p>
          <a:p>
            <a:r>
              <a:rPr lang="en-US" sz="1800" dirty="0"/>
              <a:t>       terms of clause (b) of sub-section (2) of section 119  </a:t>
            </a:r>
          </a:p>
          <a:p>
            <a:endParaRPr lang="en-US" sz="1800" dirty="0"/>
          </a:p>
          <a:p>
            <a:r>
              <a:rPr lang="en-US" sz="1800" b="1" dirty="0"/>
              <a:t>Amendment:</a:t>
            </a:r>
          </a:p>
          <a:p>
            <a:pPr algn="just"/>
            <a:r>
              <a:rPr lang="en-US" sz="1800" b="1" dirty="0"/>
              <a:t>New subsection (9A) in Section 139 </a:t>
            </a:r>
            <a:r>
              <a:rPr lang="en-US" sz="1800" dirty="0"/>
              <a:t>has been inserted with effect from 1st day of October, 2024 which provides –</a:t>
            </a:r>
          </a:p>
          <a:p>
            <a:pPr algn="just"/>
            <a:r>
              <a:rPr lang="en-US" sz="1800" dirty="0"/>
              <a:t>“(9A) Where any return of income is furnished in pursuance of an order under clause (b) of sub-section (2) of section 119, the provisions of this section shall apply.”</a:t>
            </a:r>
          </a:p>
          <a:p>
            <a:pPr algn="just"/>
            <a:endParaRPr lang="en-US" sz="1800" dirty="0"/>
          </a:p>
          <a:p>
            <a:pPr algn="just"/>
            <a:r>
              <a:rPr lang="en-US" sz="1800" dirty="0"/>
              <a:t>Simultaneously, another amendment has been made   in </a:t>
            </a:r>
            <a:r>
              <a:rPr lang="en-US" sz="1800" b="1" dirty="0"/>
              <a:t>Section 153 </a:t>
            </a:r>
            <a:r>
              <a:rPr lang="en-US" sz="1800" dirty="0"/>
              <a:t>w.e.f. 1st day of October, 2024 which includes—</a:t>
            </a:r>
          </a:p>
          <a:p>
            <a:pPr algn="just"/>
            <a:endParaRPr lang="en-US" sz="1800" dirty="0"/>
          </a:p>
          <a:p>
            <a:pPr algn="just"/>
            <a:r>
              <a:rPr lang="en-US" sz="1800" dirty="0"/>
              <a:t>“(1B) Notwithstanding anything in sub-section (1), where a return is furnished in consequence of an order under clause (b) of sub-section (2) of section 119, an order of assessment under section 143 or section 144 may be made at any time before the expiry of twelve months from the end of the financial year in which such return was furnished.”;</a:t>
            </a:r>
          </a:p>
          <a:p>
            <a:pPr algn="just"/>
            <a:endParaRPr lang="en-US" sz="1800" b="1" dirty="0"/>
          </a:p>
          <a:p>
            <a:pPr algn="just"/>
            <a:r>
              <a:rPr lang="en-US" sz="1800" b="1" dirty="0"/>
              <a:t>Implication:</a:t>
            </a:r>
          </a:p>
          <a:p>
            <a:pPr marL="411480" indent="-411480" algn="just">
              <a:buFont typeface="Wingdings" panose="05000000000000000000" pitchFamily="2" charset="2"/>
              <a:buChar char="Ø"/>
            </a:pPr>
            <a:r>
              <a:rPr lang="en-US" sz="1800" dirty="0"/>
              <a:t>the return submitted in pursuance to an  order under clause (b) of sub-section (2) of section 119 has been acknowledgment  as an  return  in term of section 139 </a:t>
            </a:r>
          </a:p>
          <a:p>
            <a:pPr marL="411480" indent="-411480" algn="just">
              <a:buFont typeface="Wingdings" panose="05000000000000000000" pitchFamily="2" charset="2"/>
              <a:buChar char="Ø"/>
            </a:pPr>
            <a:r>
              <a:rPr lang="en-US" sz="1800" dirty="0"/>
              <a:t>the timeline to complete the assessment  any time before the expiry of twelve months from the end of the financial year in which such return was furnished, by inserting new sub section  (1B) of Section 153</a:t>
            </a:r>
          </a:p>
          <a:p>
            <a:pPr algn="just"/>
            <a:endParaRPr lang="en-IN" sz="1800" dirty="0"/>
          </a:p>
        </p:txBody>
      </p:sp>
    </p:spTree>
    <p:extLst>
      <p:ext uri="{BB962C8B-B14F-4D97-AF65-F5344CB8AC3E}">
        <p14:creationId xmlns:p14="http://schemas.microsoft.com/office/powerpoint/2010/main" val="427170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14" end="1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15" end="1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6" name="TextBox 5"/>
          <p:cNvSpPr txBox="1"/>
          <p:nvPr/>
        </p:nvSpPr>
        <p:spPr>
          <a:xfrm>
            <a:off x="2394140" y="3909391"/>
            <a:ext cx="10440118" cy="1692771"/>
          </a:xfrm>
          <a:prstGeom prst="rect">
            <a:avLst/>
          </a:prstGeom>
          <a:noFill/>
        </p:spPr>
        <p:txBody>
          <a:bodyPr wrap="square" rtlCol="0">
            <a:spAutoFit/>
          </a:bodyPr>
          <a:lstStyle/>
          <a:p>
            <a:pPr algn="ctr"/>
            <a:r>
              <a:rPr lang="en-US" sz="5200" b="1" dirty="0">
                <a:solidFill>
                  <a:schemeClr val="bg1"/>
                </a:solidFill>
                <a:latin typeface="Montserrat" panose="00000500000000000000" pitchFamily="50" charset="0"/>
                <a:ea typeface="Roboto Slab" pitchFamily="2" charset="0"/>
                <a:cs typeface="Gotham Book" pitchFamily="50" charset="0"/>
              </a:rPr>
              <a:t>Part 2: TEN </a:t>
            </a:r>
            <a:r>
              <a:rPr lang="en-IN" sz="5200" b="1" dirty="0">
                <a:solidFill>
                  <a:schemeClr val="bg1"/>
                </a:solidFill>
              </a:rPr>
              <a:t>Key Issues in Reporting in Form 10B/10BB</a:t>
            </a:r>
          </a:p>
        </p:txBody>
      </p:sp>
    </p:spTree>
    <p:extLst>
      <p:ext uri="{BB962C8B-B14F-4D97-AF65-F5344CB8AC3E}">
        <p14:creationId xmlns:p14="http://schemas.microsoft.com/office/powerpoint/2010/main" val="13207880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FA5B278-E6DB-BAC7-6DC5-2F23FB26BCB2}"/>
              </a:ext>
            </a:extLst>
          </p:cNvPr>
          <p:cNvSpPr txBox="1"/>
          <p:nvPr/>
        </p:nvSpPr>
        <p:spPr>
          <a:xfrm>
            <a:off x="92060" y="460867"/>
            <a:ext cx="13227335" cy="609398"/>
          </a:xfrm>
          <a:prstGeom prst="rect">
            <a:avLst/>
          </a:prstGeom>
          <a:noFill/>
          <a:ln>
            <a:noFill/>
          </a:ln>
        </p:spPr>
        <p:txBody>
          <a:bodyPr wrap="square" rtlCol="0">
            <a:spAutoFit/>
          </a:bodyPr>
          <a:lstStyle/>
          <a:p>
            <a:r>
              <a:rPr lang="en-IN" sz="3360" b="1" dirty="0">
                <a:solidFill>
                  <a:srgbClr val="FF9900"/>
                </a:solidFill>
                <a:latin typeface="Segoe UI" panose="020B0502040204020203" pitchFamily="34" charset="0"/>
                <a:cs typeface="Segoe UI" panose="020B0502040204020203" pitchFamily="34" charset="0"/>
              </a:rPr>
              <a:t>1. COMMON FORM FOR BOTH THE REGIME BUT TWO FORM</a:t>
            </a:r>
          </a:p>
        </p:txBody>
      </p:sp>
      <p:sp>
        <p:nvSpPr>
          <p:cNvPr id="3" name="Rectangle 2">
            <a:extLst>
              <a:ext uri="{FF2B5EF4-FFF2-40B4-BE49-F238E27FC236}">
                <a16:creationId xmlns:a16="http://schemas.microsoft.com/office/drawing/2014/main" id="{8A09EE46-7E55-6E93-E482-A582BE60DF14}"/>
              </a:ext>
            </a:extLst>
          </p:cNvPr>
          <p:cNvSpPr/>
          <p:nvPr/>
        </p:nvSpPr>
        <p:spPr>
          <a:xfrm>
            <a:off x="0" y="7461509"/>
            <a:ext cx="14630400" cy="7680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54"/>
          </a:p>
        </p:txBody>
      </p:sp>
      <p:cxnSp>
        <p:nvCxnSpPr>
          <p:cNvPr id="5" name="Straight Connector 4">
            <a:extLst>
              <a:ext uri="{FF2B5EF4-FFF2-40B4-BE49-F238E27FC236}">
                <a16:creationId xmlns:a16="http://schemas.microsoft.com/office/drawing/2014/main" id="{739C534F-7619-79AD-B812-61F2A8CF43E2}"/>
              </a:ext>
            </a:extLst>
          </p:cNvPr>
          <p:cNvCxnSpPr/>
          <p:nvPr/>
        </p:nvCxnSpPr>
        <p:spPr>
          <a:xfrm>
            <a:off x="311642" y="1109227"/>
            <a:ext cx="13203936" cy="0"/>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Content Placeholder 2"/>
          <p:cNvSpPr txBox="1">
            <a:spLocks/>
          </p:cNvSpPr>
          <p:nvPr/>
        </p:nvSpPr>
        <p:spPr>
          <a:xfrm>
            <a:off x="2279672" y="3088179"/>
            <a:ext cx="5332271" cy="1474987"/>
          </a:xfrm>
          <a:prstGeom prst="rect">
            <a:avLst/>
          </a:prstGeom>
        </p:spPr>
        <p:txBody>
          <a:bodyPr vert="horz" lIns="109728" tIns="54864" rIns="109728" bIns="54864"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r>
              <a:rPr lang="en-IN" sz="1920" dirty="0">
                <a:latin typeface="Times New Roman" panose="02020603050405020304" pitchFamily="18" charset="0"/>
                <a:cs typeface="Times New Roman" panose="02020603050405020304" pitchFamily="18" charset="0"/>
              </a:rPr>
              <a:t>(</a:t>
            </a:r>
            <a:r>
              <a:rPr lang="en-IN" sz="1920" dirty="0" err="1">
                <a:latin typeface="Times New Roman" panose="02020603050405020304" pitchFamily="18" charset="0"/>
                <a:cs typeface="Times New Roman" panose="02020603050405020304" pitchFamily="18" charset="0"/>
              </a:rPr>
              <a:t>i</a:t>
            </a:r>
            <a:r>
              <a:rPr lang="en-IN" sz="1920" dirty="0">
                <a:latin typeface="Times New Roman" panose="02020603050405020304" pitchFamily="18" charset="0"/>
                <a:cs typeface="Times New Roman" panose="02020603050405020304" pitchFamily="18" charset="0"/>
              </a:rPr>
              <a:t>)    If the total income of the trust or institution, without giving effect to the provisions of sections 11 and 12 or Section 10(23C) (</a:t>
            </a:r>
            <a:r>
              <a:rPr lang="en-IN" sz="1920" i="1" dirty="0">
                <a:latin typeface="Times New Roman" panose="02020603050405020304" pitchFamily="18" charset="0"/>
                <a:cs typeface="Times New Roman" panose="02020603050405020304" pitchFamily="18" charset="0"/>
              </a:rPr>
              <a:t>iv</a:t>
            </a:r>
            <a:r>
              <a:rPr lang="en-IN" sz="1920" dirty="0">
                <a:latin typeface="Times New Roman" panose="02020603050405020304" pitchFamily="18" charset="0"/>
                <a:cs typeface="Times New Roman" panose="02020603050405020304" pitchFamily="18" charset="0"/>
              </a:rPr>
              <a:t>), (</a:t>
            </a:r>
            <a:r>
              <a:rPr lang="en-IN" sz="1920" i="1" dirty="0">
                <a:latin typeface="Times New Roman" panose="02020603050405020304" pitchFamily="18" charset="0"/>
                <a:cs typeface="Times New Roman" panose="02020603050405020304" pitchFamily="18" charset="0"/>
              </a:rPr>
              <a:t>v</a:t>
            </a:r>
            <a:r>
              <a:rPr lang="en-IN" sz="1920" dirty="0">
                <a:latin typeface="Times New Roman" panose="02020603050405020304" pitchFamily="18" charset="0"/>
                <a:cs typeface="Times New Roman" panose="02020603050405020304" pitchFamily="18" charset="0"/>
              </a:rPr>
              <a:t>), (</a:t>
            </a:r>
            <a:r>
              <a:rPr lang="en-IN" sz="1920" i="1" dirty="0">
                <a:latin typeface="Times New Roman" panose="02020603050405020304" pitchFamily="18" charset="0"/>
                <a:cs typeface="Times New Roman" panose="02020603050405020304" pitchFamily="18" charset="0"/>
              </a:rPr>
              <a:t>vi</a:t>
            </a:r>
            <a:r>
              <a:rPr lang="en-IN" sz="1920" dirty="0">
                <a:latin typeface="Times New Roman" panose="02020603050405020304" pitchFamily="18" charset="0"/>
                <a:cs typeface="Times New Roman" panose="02020603050405020304" pitchFamily="18" charset="0"/>
              </a:rPr>
              <a:t>), (</a:t>
            </a:r>
            <a:r>
              <a:rPr lang="en-IN" sz="1920" i="1" dirty="0">
                <a:latin typeface="Times New Roman" panose="02020603050405020304" pitchFamily="18" charset="0"/>
                <a:cs typeface="Times New Roman" panose="02020603050405020304" pitchFamily="18" charset="0"/>
              </a:rPr>
              <a:t>via</a:t>
            </a:r>
            <a:r>
              <a:rPr lang="en-IN" sz="1920" dirty="0">
                <a:latin typeface="Times New Roman" panose="02020603050405020304" pitchFamily="18" charset="0"/>
                <a:cs typeface="Times New Roman" panose="02020603050405020304" pitchFamily="18" charset="0"/>
              </a:rPr>
              <a:t>) of the Act, </a:t>
            </a:r>
            <a:r>
              <a:rPr lang="en-IN" sz="1920" dirty="0">
                <a:solidFill>
                  <a:schemeClr val="accent1"/>
                </a:solidFill>
                <a:latin typeface="Times New Roman" panose="02020603050405020304" pitchFamily="18" charset="0"/>
                <a:cs typeface="Times New Roman" panose="02020603050405020304" pitchFamily="18" charset="0"/>
              </a:rPr>
              <a:t>exceeds rupees five crores </a:t>
            </a:r>
            <a:r>
              <a:rPr lang="en-IN" sz="1920" dirty="0">
                <a:latin typeface="Times New Roman" panose="02020603050405020304" pitchFamily="18" charset="0"/>
                <a:cs typeface="Times New Roman" panose="02020603050405020304" pitchFamily="18" charset="0"/>
              </a:rPr>
              <a:t>during the previous year; </a:t>
            </a:r>
            <a:r>
              <a:rPr lang="en-IN" sz="1920" dirty="0">
                <a:solidFill>
                  <a:schemeClr val="accent1"/>
                </a:solidFill>
                <a:latin typeface="Times New Roman" panose="02020603050405020304" pitchFamily="18" charset="0"/>
                <a:cs typeface="Times New Roman" panose="02020603050405020304" pitchFamily="18" charset="0"/>
              </a:rPr>
              <a:t>or</a:t>
            </a:r>
          </a:p>
        </p:txBody>
      </p:sp>
      <p:sp>
        <p:nvSpPr>
          <p:cNvPr id="2" name="TextBox 1"/>
          <p:cNvSpPr txBox="1"/>
          <p:nvPr/>
        </p:nvSpPr>
        <p:spPr>
          <a:xfrm>
            <a:off x="4953897" y="1355464"/>
            <a:ext cx="3808207" cy="454612"/>
          </a:xfrm>
          <a:prstGeom prst="rect">
            <a:avLst/>
          </a:prstGeom>
          <a:noFill/>
          <a:ln>
            <a:solidFill>
              <a:schemeClr val="tx1"/>
            </a:solidFill>
          </a:ln>
        </p:spPr>
        <p:txBody>
          <a:bodyPr wrap="square" rtlCol="0">
            <a:spAutoFit/>
          </a:bodyPr>
          <a:lstStyle/>
          <a:p>
            <a:pPr algn="ctr"/>
            <a:r>
              <a:rPr lang="en-US" sz="2354" b="1" dirty="0"/>
              <a:t>WHO IS REQUIRED TO FILE</a:t>
            </a:r>
            <a:endParaRPr lang="en-IN" sz="2354" b="1" dirty="0"/>
          </a:p>
        </p:txBody>
      </p:sp>
      <p:cxnSp>
        <p:nvCxnSpPr>
          <p:cNvPr id="7" name="Straight Arrow Connector 6"/>
          <p:cNvCxnSpPr>
            <a:stCxn id="2" idx="2"/>
          </p:cNvCxnSpPr>
          <p:nvPr/>
        </p:nvCxnSpPr>
        <p:spPr>
          <a:xfrm flipH="1">
            <a:off x="6858000" y="1810076"/>
            <a:ext cx="1" cy="4651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3340250" y="2275242"/>
            <a:ext cx="7019365" cy="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3340249" y="2275243"/>
            <a:ext cx="0" cy="1936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10366703" y="2280622"/>
            <a:ext cx="0" cy="1936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2384585" y="2496175"/>
            <a:ext cx="2119176" cy="454612"/>
          </a:xfrm>
          <a:prstGeom prst="rect">
            <a:avLst/>
          </a:prstGeom>
          <a:noFill/>
          <a:ln>
            <a:solidFill>
              <a:schemeClr val="tx1"/>
            </a:solidFill>
          </a:ln>
        </p:spPr>
        <p:txBody>
          <a:bodyPr wrap="square" rtlCol="0">
            <a:spAutoFit/>
          </a:bodyPr>
          <a:lstStyle/>
          <a:p>
            <a:pPr algn="ctr"/>
            <a:r>
              <a:rPr lang="en-US" sz="2354" b="1" dirty="0"/>
              <a:t>Form -10B</a:t>
            </a:r>
            <a:endParaRPr lang="en-IN" sz="2354" b="1" dirty="0"/>
          </a:p>
        </p:txBody>
      </p:sp>
      <p:sp>
        <p:nvSpPr>
          <p:cNvPr id="16" name="TextBox 15"/>
          <p:cNvSpPr txBox="1"/>
          <p:nvPr/>
        </p:nvSpPr>
        <p:spPr>
          <a:xfrm>
            <a:off x="9436222" y="2471771"/>
            <a:ext cx="2232614" cy="454612"/>
          </a:xfrm>
          <a:prstGeom prst="rect">
            <a:avLst/>
          </a:prstGeom>
          <a:noFill/>
          <a:ln>
            <a:solidFill>
              <a:schemeClr val="tx1"/>
            </a:solidFill>
          </a:ln>
        </p:spPr>
        <p:txBody>
          <a:bodyPr wrap="square" rtlCol="0">
            <a:spAutoFit/>
          </a:bodyPr>
          <a:lstStyle/>
          <a:p>
            <a:r>
              <a:rPr lang="en-US" sz="2354" b="1" dirty="0"/>
              <a:t>Form -10BB</a:t>
            </a:r>
            <a:endParaRPr lang="en-IN" sz="2354" b="1" dirty="0"/>
          </a:p>
        </p:txBody>
      </p:sp>
      <p:cxnSp>
        <p:nvCxnSpPr>
          <p:cNvPr id="17" name="Straight Connector 16"/>
          <p:cNvCxnSpPr/>
          <p:nvPr/>
        </p:nvCxnSpPr>
        <p:spPr>
          <a:xfrm flipH="1">
            <a:off x="1729278" y="2705708"/>
            <a:ext cx="640080" cy="16087"/>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H="1">
            <a:off x="1731543" y="2713417"/>
            <a:ext cx="19535" cy="2831526"/>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a:off x="1736637" y="3273946"/>
            <a:ext cx="4840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758153" y="4848803"/>
            <a:ext cx="4840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714841" y="5563055"/>
            <a:ext cx="4840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10397266" y="2917453"/>
            <a:ext cx="0" cy="4765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9403307" y="3437069"/>
            <a:ext cx="2402006" cy="683264"/>
          </a:xfrm>
          <a:prstGeom prst="rect">
            <a:avLst/>
          </a:prstGeom>
          <a:noFill/>
        </p:spPr>
        <p:txBody>
          <a:bodyPr wrap="square" rtlCol="0">
            <a:spAutoFit/>
          </a:bodyPr>
          <a:lstStyle/>
          <a:p>
            <a:pPr algn="ctr"/>
            <a:r>
              <a:rPr lang="en-US" sz="1920" dirty="0">
                <a:latin typeface="Times New Roman" panose="02020603050405020304" pitchFamily="18" charset="0"/>
                <a:cs typeface="Times New Roman" panose="02020603050405020304" pitchFamily="18" charset="0"/>
              </a:rPr>
              <a:t>Any other case not covered in Form 10B</a:t>
            </a:r>
            <a:endParaRPr lang="en-IN" sz="1920" dirty="0">
              <a:latin typeface="Times New Roman" panose="02020603050405020304" pitchFamily="18" charset="0"/>
              <a:cs typeface="Times New Roman" panose="02020603050405020304" pitchFamily="18" charset="0"/>
            </a:endParaRPr>
          </a:p>
        </p:txBody>
      </p:sp>
      <p:sp>
        <p:nvSpPr>
          <p:cNvPr id="20" name="Content Placeholder 2"/>
          <p:cNvSpPr txBox="1">
            <a:spLocks/>
          </p:cNvSpPr>
          <p:nvPr/>
        </p:nvSpPr>
        <p:spPr>
          <a:xfrm>
            <a:off x="2217107" y="5350113"/>
            <a:ext cx="5332271" cy="757907"/>
          </a:xfrm>
          <a:prstGeom prst="rect">
            <a:avLst/>
          </a:prstGeom>
        </p:spPr>
        <p:txBody>
          <a:bodyPr vert="horz" lIns="109728" tIns="54864" rIns="109728" bIns="54864"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920" dirty="0">
                <a:latin typeface="Times New Roman" panose="02020603050405020304" pitchFamily="18" charset="0"/>
                <a:cs typeface="Times New Roman" panose="02020603050405020304" pitchFamily="18" charset="0"/>
              </a:rPr>
              <a:t>(iii)  If such trust or institution has applied any part of its income outside India during the previous year. </a:t>
            </a:r>
            <a:endParaRPr lang="en-US" altLang="en-US" sz="1920" dirty="0">
              <a:latin typeface="Times New Roman" panose="02020603050405020304" pitchFamily="18" charset="0"/>
              <a:cs typeface="Times New Roman" panose="02020603050405020304" pitchFamily="18" charset="0"/>
            </a:endParaRPr>
          </a:p>
        </p:txBody>
      </p:sp>
      <p:sp>
        <p:nvSpPr>
          <p:cNvPr id="22" name="Content Placeholder 2"/>
          <p:cNvSpPr txBox="1">
            <a:spLocks/>
          </p:cNvSpPr>
          <p:nvPr/>
        </p:nvSpPr>
        <p:spPr>
          <a:xfrm>
            <a:off x="2241170" y="4583544"/>
            <a:ext cx="5332271" cy="672641"/>
          </a:xfrm>
          <a:prstGeom prst="rect">
            <a:avLst/>
          </a:prstGeom>
        </p:spPr>
        <p:txBody>
          <a:bodyPr vert="horz" lIns="109728" tIns="54864" rIns="109728" bIns="54864"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r>
              <a:rPr lang="en-IN" sz="1920" dirty="0">
                <a:latin typeface="Times New Roman" panose="02020603050405020304" pitchFamily="18" charset="0"/>
                <a:cs typeface="Times New Roman" panose="02020603050405020304" pitchFamily="18" charset="0"/>
              </a:rPr>
              <a:t>(ii)   If such trust or institution has received any foreign contribution during the previous year; or </a:t>
            </a:r>
          </a:p>
        </p:txBody>
      </p:sp>
    </p:spTree>
    <p:extLst>
      <p:ext uri="{BB962C8B-B14F-4D97-AF65-F5344CB8AC3E}">
        <p14:creationId xmlns:p14="http://schemas.microsoft.com/office/powerpoint/2010/main" val="245027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animBg="1"/>
      <p:bldP spid="13" grpId="0" animBg="1"/>
      <p:bldP spid="16" grpId="0" animBg="1"/>
      <p:bldP spid="36" grpId="0"/>
      <p:bldP spid="20" grpId="0"/>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FA5B278-E6DB-BAC7-6DC5-2F23FB26BCB2}"/>
              </a:ext>
            </a:extLst>
          </p:cNvPr>
          <p:cNvSpPr txBox="1"/>
          <p:nvPr/>
        </p:nvSpPr>
        <p:spPr>
          <a:xfrm>
            <a:off x="446463" y="266650"/>
            <a:ext cx="13227335" cy="1126462"/>
          </a:xfrm>
          <a:prstGeom prst="rect">
            <a:avLst/>
          </a:prstGeom>
          <a:noFill/>
          <a:ln>
            <a:noFill/>
          </a:ln>
        </p:spPr>
        <p:txBody>
          <a:bodyPr wrap="square" rtlCol="0">
            <a:spAutoFit/>
          </a:bodyPr>
          <a:lstStyle/>
          <a:p>
            <a:r>
              <a:rPr lang="en-IN" sz="3360" b="1" dirty="0">
                <a:solidFill>
                  <a:srgbClr val="FF9900"/>
                </a:solidFill>
                <a:latin typeface="Segoe UI" panose="020B0502040204020203" pitchFamily="34" charset="0"/>
                <a:cs typeface="Segoe UI" panose="020B0502040204020203" pitchFamily="34" charset="0"/>
              </a:rPr>
              <a:t>2. COMPARISON OF THE AMENDED FORMAT OF THE AUDIT REPORT WITH THE PREVIOUS FORMAT OF AUDIT REPORT</a:t>
            </a:r>
          </a:p>
        </p:txBody>
      </p:sp>
      <p:sp>
        <p:nvSpPr>
          <p:cNvPr id="3" name="Rectangle 2">
            <a:extLst>
              <a:ext uri="{FF2B5EF4-FFF2-40B4-BE49-F238E27FC236}">
                <a16:creationId xmlns:a16="http://schemas.microsoft.com/office/drawing/2014/main" id="{8A09EE46-7E55-6E93-E482-A582BE60DF14}"/>
              </a:ext>
            </a:extLst>
          </p:cNvPr>
          <p:cNvSpPr/>
          <p:nvPr/>
        </p:nvSpPr>
        <p:spPr>
          <a:xfrm>
            <a:off x="0" y="7461509"/>
            <a:ext cx="14630400" cy="7680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54"/>
          </a:p>
        </p:txBody>
      </p:sp>
      <p:graphicFrame>
        <p:nvGraphicFramePr>
          <p:cNvPr id="2" name="Table 1"/>
          <p:cNvGraphicFramePr>
            <a:graphicFrameLocks noGrp="1"/>
          </p:cNvGraphicFramePr>
          <p:nvPr>
            <p:extLst>
              <p:ext uri="{D42A27DB-BD31-4B8C-83A1-F6EECF244321}">
                <p14:modId xmlns:p14="http://schemas.microsoft.com/office/powerpoint/2010/main" val="3439180042"/>
              </p:ext>
            </p:extLst>
          </p:nvPr>
        </p:nvGraphicFramePr>
        <p:xfrm>
          <a:off x="559559" y="1726605"/>
          <a:ext cx="3167968" cy="475488"/>
        </p:xfrm>
        <a:graphic>
          <a:graphicData uri="http://schemas.openxmlformats.org/drawingml/2006/table">
            <a:tbl>
              <a:tblPr/>
              <a:tblGrid>
                <a:gridCol w="3167968">
                  <a:extLst>
                    <a:ext uri="{9D8B030D-6E8A-4147-A177-3AD203B41FA5}">
                      <a16:colId xmlns:a16="http://schemas.microsoft.com/office/drawing/2014/main" val="20000"/>
                    </a:ext>
                  </a:extLst>
                </a:gridCol>
              </a:tblGrid>
              <a:tr h="416094">
                <a:tc>
                  <a:txBody>
                    <a:bodyPr/>
                    <a:lstStyle/>
                    <a:p>
                      <a:pPr algn="ctr"/>
                      <a:r>
                        <a:rPr lang="en-US" sz="2400" b="1" i="1" dirty="0">
                          <a:solidFill>
                            <a:schemeClr val="tx1"/>
                          </a:solidFill>
                          <a:latin typeface="Times New Roman" panose="02020603050405020304" pitchFamily="18" charset="0"/>
                          <a:cs typeface="Times New Roman" panose="02020603050405020304" pitchFamily="18" charset="0"/>
                        </a:rPr>
                        <a:t>Basis</a:t>
                      </a:r>
                      <a:r>
                        <a:rPr lang="en-US" sz="2400" b="1" i="1" baseline="0" dirty="0">
                          <a:solidFill>
                            <a:schemeClr val="tx1"/>
                          </a:solidFill>
                          <a:latin typeface="Times New Roman" panose="02020603050405020304" pitchFamily="18" charset="0"/>
                          <a:cs typeface="Times New Roman" panose="02020603050405020304" pitchFamily="18" charset="0"/>
                        </a:rPr>
                        <a:t> of Difference</a:t>
                      </a:r>
                      <a:endParaRPr lang="en-IN" sz="2400" b="1" i="1" dirty="0">
                        <a:solidFill>
                          <a:schemeClr val="tx1"/>
                        </a:solidFill>
                        <a:latin typeface="Times New Roman" panose="02020603050405020304" pitchFamily="18" charset="0"/>
                        <a:cs typeface="Times New Roman" panose="02020603050405020304" pitchFamily="18" charset="0"/>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456335594"/>
              </p:ext>
            </p:extLst>
          </p:nvPr>
        </p:nvGraphicFramePr>
        <p:xfrm>
          <a:off x="3732898" y="1731984"/>
          <a:ext cx="3318740" cy="504749"/>
        </p:xfrm>
        <a:graphic>
          <a:graphicData uri="http://schemas.openxmlformats.org/drawingml/2006/table">
            <a:tbl>
              <a:tblPr/>
              <a:tblGrid>
                <a:gridCol w="3318740">
                  <a:extLst>
                    <a:ext uri="{9D8B030D-6E8A-4147-A177-3AD203B41FA5}">
                      <a16:colId xmlns:a16="http://schemas.microsoft.com/office/drawing/2014/main" val="20000"/>
                    </a:ext>
                  </a:extLst>
                </a:gridCol>
              </a:tblGrid>
              <a:tr h="504749">
                <a:tc>
                  <a:txBody>
                    <a:bodyPr/>
                    <a:lstStyle/>
                    <a:p>
                      <a:pPr algn="ctr"/>
                      <a:r>
                        <a:rPr lang="en-US" sz="2400" b="1" i="1" dirty="0">
                          <a:solidFill>
                            <a:schemeClr val="tx1"/>
                          </a:solidFill>
                          <a:latin typeface="+mn-lt"/>
                          <a:cs typeface="Arial" panose="020B0604020202020204" pitchFamily="34" charset="0"/>
                        </a:rPr>
                        <a:t>Pre-Amended Position</a:t>
                      </a:r>
                      <a:endParaRPr lang="en-IN" sz="2400" b="1" i="1" dirty="0">
                        <a:solidFill>
                          <a:schemeClr val="tx1"/>
                        </a:solidFill>
                        <a:latin typeface="+mn-lt"/>
                        <a:cs typeface="Arial" panose="020B0604020202020204" pitchFamily="34" charset="0"/>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005870789"/>
              </p:ext>
            </p:extLst>
          </p:nvPr>
        </p:nvGraphicFramePr>
        <p:xfrm>
          <a:off x="7078518" y="1737364"/>
          <a:ext cx="6715889" cy="504749"/>
        </p:xfrm>
        <a:graphic>
          <a:graphicData uri="http://schemas.openxmlformats.org/drawingml/2006/table">
            <a:tbl>
              <a:tblPr/>
              <a:tblGrid>
                <a:gridCol w="6715889">
                  <a:extLst>
                    <a:ext uri="{9D8B030D-6E8A-4147-A177-3AD203B41FA5}">
                      <a16:colId xmlns:a16="http://schemas.microsoft.com/office/drawing/2014/main" val="20000"/>
                    </a:ext>
                  </a:extLst>
                </a:gridCol>
              </a:tblGrid>
              <a:tr h="504749">
                <a:tc>
                  <a:txBody>
                    <a:bodyPr/>
                    <a:lstStyle/>
                    <a:p>
                      <a:pPr algn="ctr"/>
                      <a:r>
                        <a:rPr lang="en-US" sz="2400" b="1" i="1" dirty="0">
                          <a:solidFill>
                            <a:schemeClr val="tx1"/>
                          </a:solidFill>
                          <a:latin typeface="+mn-lt"/>
                          <a:cs typeface="Times New Roman" panose="02020603050405020304" pitchFamily="18" charset="0"/>
                        </a:rPr>
                        <a:t>Amended Position</a:t>
                      </a:r>
                      <a:endParaRPr lang="en-IN" sz="2400" b="1" i="1" dirty="0">
                        <a:solidFill>
                          <a:schemeClr val="tx1"/>
                        </a:solidFill>
                        <a:latin typeface="+mn-lt"/>
                        <a:cs typeface="Times New Roman" panose="02020603050405020304" pitchFamily="18" charset="0"/>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4281706499"/>
              </p:ext>
            </p:extLst>
          </p:nvPr>
        </p:nvGraphicFramePr>
        <p:xfrm>
          <a:off x="573207" y="2167667"/>
          <a:ext cx="3159700" cy="768096"/>
        </p:xfrm>
        <a:graphic>
          <a:graphicData uri="http://schemas.openxmlformats.org/drawingml/2006/table">
            <a:tbl>
              <a:tblPr/>
              <a:tblGrid>
                <a:gridCol w="3159700">
                  <a:extLst>
                    <a:ext uri="{9D8B030D-6E8A-4147-A177-3AD203B41FA5}">
                      <a16:colId xmlns:a16="http://schemas.microsoft.com/office/drawing/2014/main" val="20000"/>
                    </a:ext>
                  </a:extLst>
                </a:gridCol>
              </a:tblGrid>
              <a:tr h="768096">
                <a:tc>
                  <a:txBody>
                    <a:bodyPr/>
                    <a:lstStyle/>
                    <a:p>
                      <a:pPr algn="l"/>
                      <a:r>
                        <a:rPr lang="en-US" sz="2000" b="1" kern="1200" dirty="0">
                          <a:solidFill>
                            <a:schemeClr val="tx1"/>
                          </a:solidFill>
                          <a:latin typeface="+mn-lt"/>
                          <a:ea typeface="+mn-ea"/>
                          <a:cs typeface="+mn-cs"/>
                        </a:rPr>
                        <a:t>Financial Statement to be examined</a:t>
                      </a:r>
                      <a:endParaRPr lang="en-IN" sz="2000" b="1" kern="1200" dirty="0">
                        <a:solidFill>
                          <a:schemeClr val="tx1"/>
                        </a:solidFill>
                        <a:latin typeface="+mn-lt"/>
                        <a:ea typeface="+mn-ea"/>
                        <a:cs typeface="+mn-cs"/>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386611300"/>
              </p:ext>
            </p:extLst>
          </p:nvPr>
        </p:nvGraphicFramePr>
        <p:xfrm>
          <a:off x="3738276" y="2173046"/>
          <a:ext cx="3329498" cy="899770"/>
        </p:xfrm>
        <a:graphic>
          <a:graphicData uri="http://schemas.openxmlformats.org/drawingml/2006/table">
            <a:tbl>
              <a:tblPr/>
              <a:tblGrid>
                <a:gridCol w="3329498">
                  <a:extLst>
                    <a:ext uri="{9D8B030D-6E8A-4147-A177-3AD203B41FA5}">
                      <a16:colId xmlns:a16="http://schemas.microsoft.com/office/drawing/2014/main" val="20000"/>
                    </a:ext>
                  </a:extLst>
                </a:gridCol>
              </a:tblGrid>
              <a:tr h="899770">
                <a:tc>
                  <a:txBody>
                    <a:bodyPr/>
                    <a:lstStyle/>
                    <a:p>
                      <a:pPr algn="just"/>
                      <a:r>
                        <a:rPr lang="en-IN" sz="2000" dirty="0"/>
                        <a:t>the Balance Sheet and the Profit &amp; Loss A/c</a:t>
                      </a:r>
                      <a:endParaRPr lang="en-IN" sz="2000" i="1" dirty="0">
                        <a:solidFill>
                          <a:schemeClr val="tx1"/>
                        </a:solidFill>
                        <a:latin typeface="Times New Roman" panose="02020603050405020304" pitchFamily="18" charset="0"/>
                        <a:cs typeface="Times New Roman" panose="02020603050405020304" pitchFamily="18" charset="0"/>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737143651"/>
              </p:ext>
            </p:extLst>
          </p:nvPr>
        </p:nvGraphicFramePr>
        <p:xfrm>
          <a:off x="7083901" y="2178426"/>
          <a:ext cx="6709901" cy="755843"/>
        </p:xfrm>
        <a:graphic>
          <a:graphicData uri="http://schemas.openxmlformats.org/drawingml/2006/table">
            <a:tbl>
              <a:tblPr/>
              <a:tblGrid>
                <a:gridCol w="6709901">
                  <a:extLst>
                    <a:ext uri="{9D8B030D-6E8A-4147-A177-3AD203B41FA5}">
                      <a16:colId xmlns:a16="http://schemas.microsoft.com/office/drawing/2014/main" val="20000"/>
                    </a:ext>
                  </a:extLst>
                </a:gridCol>
              </a:tblGrid>
              <a:tr h="755843">
                <a:tc>
                  <a:txBody>
                    <a:bodyPr/>
                    <a:lstStyle/>
                    <a:p>
                      <a:pPr algn="ctr"/>
                      <a:r>
                        <a:rPr lang="en-IN" sz="2000" dirty="0"/>
                        <a:t>The Balance Sheet and </a:t>
                      </a:r>
                      <a:r>
                        <a:rPr lang="en-IN" sz="2000" dirty="0">
                          <a:solidFill>
                            <a:schemeClr val="accent2"/>
                          </a:solidFill>
                        </a:rPr>
                        <a:t>Income &amp; Expenditure Account</a:t>
                      </a:r>
                      <a:r>
                        <a:rPr lang="en-IN" sz="2000" dirty="0"/>
                        <a:t> </a:t>
                      </a:r>
                      <a:r>
                        <a:rPr lang="en-IN" sz="2000" dirty="0">
                          <a:solidFill>
                            <a:srgbClr val="0070C0"/>
                          </a:solidFill>
                        </a:rPr>
                        <a:t>or </a:t>
                      </a:r>
                      <a:r>
                        <a:rPr lang="en-IN" sz="2000" dirty="0"/>
                        <a:t>Profit &amp; Loss A/c.</a:t>
                      </a:r>
                      <a:endParaRPr lang="en-IN" sz="2000" i="1" dirty="0">
                        <a:solidFill>
                          <a:schemeClr val="tx1"/>
                        </a:solidFill>
                        <a:latin typeface="Times New Roman" panose="02020603050405020304" pitchFamily="18" charset="0"/>
                        <a:cs typeface="Times New Roman" panose="02020603050405020304" pitchFamily="18" charset="0"/>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508027224"/>
              </p:ext>
            </p:extLst>
          </p:nvPr>
        </p:nvGraphicFramePr>
        <p:xfrm>
          <a:off x="573206" y="2963731"/>
          <a:ext cx="3165079" cy="1755290"/>
        </p:xfrm>
        <a:graphic>
          <a:graphicData uri="http://schemas.openxmlformats.org/drawingml/2006/table">
            <a:tbl>
              <a:tblPr/>
              <a:tblGrid>
                <a:gridCol w="3165079">
                  <a:extLst>
                    <a:ext uri="{9D8B030D-6E8A-4147-A177-3AD203B41FA5}">
                      <a16:colId xmlns:a16="http://schemas.microsoft.com/office/drawing/2014/main" val="20000"/>
                    </a:ext>
                  </a:extLst>
                </a:gridCol>
              </a:tblGrid>
              <a:tr h="1755290">
                <a:tc>
                  <a:txBody>
                    <a:bodyPr/>
                    <a:lstStyle/>
                    <a:p>
                      <a:pPr algn="l"/>
                      <a:r>
                        <a:rPr lang="en-US" sz="2000" b="1" dirty="0"/>
                        <a:t>Information on place of maintaining of books of account</a:t>
                      </a:r>
                    </a:p>
                    <a:p>
                      <a:pPr algn="l"/>
                      <a:endParaRPr lang="en-IN" sz="2000" b="1" i="1" dirty="0">
                        <a:solidFill>
                          <a:schemeClr val="tx1"/>
                        </a:solidFill>
                        <a:latin typeface="Times New Roman" panose="02020603050405020304" pitchFamily="18" charset="0"/>
                        <a:cs typeface="Times New Roman" panose="02020603050405020304" pitchFamily="18" charset="0"/>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45410541"/>
              </p:ext>
            </p:extLst>
          </p:nvPr>
        </p:nvGraphicFramePr>
        <p:xfrm>
          <a:off x="3743656" y="2969111"/>
          <a:ext cx="3329498" cy="1755290"/>
        </p:xfrm>
        <a:graphic>
          <a:graphicData uri="http://schemas.openxmlformats.org/drawingml/2006/table">
            <a:tbl>
              <a:tblPr/>
              <a:tblGrid>
                <a:gridCol w="3329498">
                  <a:extLst>
                    <a:ext uri="{9D8B030D-6E8A-4147-A177-3AD203B41FA5}">
                      <a16:colId xmlns:a16="http://schemas.microsoft.com/office/drawing/2014/main" val="20000"/>
                    </a:ext>
                  </a:extLst>
                </a:gridCol>
              </a:tblGrid>
              <a:tr h="1755290">
                <a:tc>
                  <a:txBody>
                    <a:bodyPr/>
                    <a:lstStyle/>
                    <a:p>
                      <a:pPr algn="just"/>
                      <a:r>
                        <a:rPr lang="en-IN" sz="2000" dirty="0"/>
                        <a:t>proper books of account have been maintained by  the head office and branches</a:t>
                      </a:r>
                      <a:endParaRPr lang="en-IN" sz="2000" i="1" dirty="0">
                        <a:solidFill>
                          <a:schemeClr val="tx1"/>
                        </a:solidFill>
                        <a:latin typeface="Times New Roman" panose="02020603050405020304" pitchFamily="18" charset="0"/>
                        <a:cs typeface="Times New Roman" panose="02020603050405020304" pitchFamily="18" charset="0"/>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547753670"/>
              </p:ext>
            </p:extLst>
          </p:nvPr>
        </p:nvGraphicFramePr>
        <p:xfrm>
          <a:off x="7089282" y="2958353"/>
          <a:ext cx="6703921" cy="1755648"/>
        </p:xfrm>
        <a:graphic>
          <a:graphicData uri="http://schemas.openxmlformats.org/drawingml/2006/table">
            <a:tbl>
              <a:tblPr/>
              <a:tblGrid>
                <a:gridCol w="6703921">
                  <a:extLst>
                    <a:ext uri="{9D8B030D-6E8A-4147-A177-3AD203B41FA5}">
                      <a16:colId xmlns:a16="http://schemas.microsoft.com/office/drawing/2014/main" val="20000"/>
                    </a:ext>
                  </a:extLst>
                </a:gridCol>
              </a:tblGrid>
              <a:tr h="1755648">
                <a:tc>
                  <a:txBody>
                    <a:bodyPr/>
                    <a:lstStyle/>
                    <a:p>
                      <a:pPr algn="l"/>
                      <a:r>
                        <a:rPr lang="en-IN" sz="2000" dirty="0"/>
                        <a:t>The amended format requires Auditors to include the following:</a:t>
                      </a:r>
                    </a:p>
                    <a:p>
                      <a:pPr marL="0" indent="0" algn="l"/>
                      <a:r>
                        <a:rPr lang="en-IN" sz="2000" i="1" dirty="0"/>
                        <a:t>“In * my/our opinion, proper books of account have been </a:t>
                      </a:r>
                      <a:r>
                        <a:rPr lang="en-IN" sz="2000" i="1" dirty="0">
                          <a:solidFill>
                            <a:srgbClr val="FFC000"/>
                          </a:solidFill>
                        </a:rPr>
                        <a:t>maintained at the </a:t>
                      </a:r>
                      <a:r>
                        <a:rPr lang="en-IN" sz="2000" i="1" dirty="0"/>
                        <a:t>registered office or   </a:t>
                      </a:r>
                      <a:r>
                        <a:rPr lang="en-IN" sz="2000" i="1" dirty="0">
                          <a:solidFill>
                            <a:srgbClr val="FFC000"/>
                          </a:solidFill>
                        </a:rPr>
                        <a:t>at the address</a:t>
                      </a:r>
                      <a:r>
                        <a:rPr lang="en-IN" sz="2000" i="1" dirty="0"/>
                        <a:t> mentioned </a:t>
                      </a:r>
                      <a:r>
                        <a:rPr lang="en-IN" sz="2000" i="1" dirty="0">
                          <a:solidFill>
                            <a:srgbClr val="FFC000"/>
                          </a:solidFill>
                        </a:rPr>
                        <a:t>at row 11/14 of the Annexure</a:t>
                      </a:r>
                      <a:r>
                        <a:rPr lang="en-IN" sz="2000" i="1" dirty="0">
                          <a:solidFill>
                            <a:srgbClr val="FFFF00"/>
                          </a:solidFill>
                        </a:rPr>
                        <a:t>”</a:t>
                      </a:r>
                      <a:endParaRPr lang="en-US" altLang="en-US" sz="2000" i="1" dirty="0">
                        <a:solidFill>
                          <a:srgbClr val="FFFF00"/>
                        </a:solidFill>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240747910"/>
              </p:ext>
            </p:extLst>
          </p:nvPr>
        </p:nvGraphicFramePr>
        <p:xfrm>
          <a:off x="573206" y="4680468"/>
          <a:ext cx="3134599" cy="1406433"/>
        </p:xfrm>
        <a:graphic>
          <a:graphicData uri="http://schemas.openxmlformats.org/drawingml/2006/table">
            <a:tbl>
              <a:tblPr/>
              <a:tblGrid>
                <a:gridCol w="3134599">
                  <a:extLst>
                    <a:ext uri="{9D8B030D-6E8A-4147-A177-3AD203B41FA5}">
                      <a16:colId xmlns:a16="http://schemas.microsoft.com/office/drawing/2014/main" val="20000"/>
                    </a:ext>
                  </a:extLst>
                </a:gridCol>
              </a:tblGrid>
              <a:tr h="1406433">
                <a:tc>
                  <a:txBody>
                    <a:bodyPr/>
                    <a:lstStyle/>
                    <a:p>
                      <a:pPr algn="l"/>
                      <a:r>
                        <a:rPr lang="en-IN" sz="2000" b="1" dirty="0"/>
                        <a:t>Opinion by the Auditor on the Financial Statement</a:t>
                      </a:r>
                    </a:p>
                    <a:p>
                      <a:pPr algn="l"/>
                      <a:endParaRPr lang="en-US" sz="2000" b="1" kern="1200" dirty="0">
                        <a:solidFill>
                          <a:schemeClr val="tx1"/>
                        </a:solidFill>
                        <a:latin typeface="+mn-lt"/>
                        <a:ea typeface="+mn-ea"/>
                        <a:cs typeface="+mn-cs"/>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089096401"/>
              </p:ext>
            </p:extLst>
          </p:nvPr>
        </p:nvGraphicFramePr>
        <p:xfrm>
          <a:off x="3729312" y="4685848"/>
          <a:ext cx="3329498" cy="1426464"/>
        </p:xfrm>
        <a:graphic>
          <a:graphicData uri="http://schemas.openxmlformats.org/drawingml/2006/table">
            <a:tbl>
              <a:tblPr/>
              <a:tblGrid>
                <a:gridCol w="3329498">
                  <a:extLst>
                    <a:ext uri="{9D8B030D-6E8A-4147-A177-3AD203B41FA5}">
                      <a16:colId xmlns:a16="http://schemas.microsoft.com/office/drawing/2014/main" val="20000"/>
                    </a:ext>
                  </a:extLst>
                </a:gridCol>
              </a:tblGrid>
              <a:tr h="1426464">
                <a:tc>
                  <a:txBody>
                    <a:bodyPr/>
                    <a:lstStyle/>
                    <a:p>
                      <a:pPr marL="0" indent="0" algn="just"/>
                      <a:r>
                        <a:rPr lang="en-IN" sz="2000" dirty="0"/>
                        <a:t>in the case of the profit and loss account, </a:t>
                      </a:r>
                      <a:r>
                        <a:rPr lang="en-IN" sz="2000" dirty="0">
                          <a:solidFill>
                            <a:srgbClr val="FFC000"/>
                          </a:solidFill>
                        </a:rPr>
                        <a:t>of the profit or loss</a:t>
                      </a:r>
                      <a:r>
                        <a:rPr lang="en-IN" sz="2000" dirty="0"/>
                        <a:t> of its accounting year ending on ………</a:t>
                      </a:r>
                      <a:endParaRPr lang="en-US" sz="2000" dirty="0"/>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620366481"/>
              </p:ext>
            </p:extLst>
          </p:nvPr>
        </p:nvGraphicFramePr>
        <p:xfrm>
          <a:off x="7080318" y="4726184"/>
          <a:ext cx="6703921" cy="1360717"/>
        </p:xfrm>
        <a:graphic>
          <a:graphicData uri="http://schemas.openxmlformats.org/drawingml/2006/table">
            <a:tbl>
              <a:tblPr/>
              <a:tblGrid>
                <a:gridCol w="6703921">
                  <a:extLst>
                    <a:ext uri="{9D8B030D-6E8A-4147-A177-3AD203B41FA5}">
                      <a16:colId xmlns:a16="http://schemas.microsoft.com/office/drawing/2014/main" val="20000"/>
                    </a:ext>
                  </a:extLst>
                </a:gridCol>
              </a:tblGrid>
              <a:tr h="1360717">
                <a:tc>
                  <a:txBody>
                    <a:bodyPr/>
                    <a:lstStyle/>
                    <a:p>
                      <a:pPr marL="0" indent="0" algn="l"/>
                      <a:r>
                        <a:rPr lang="en-IN" sz="2000" i="1" dirty="0"/>
                        <a:t>in the case of the </a:t>
                      </a:r>
                      <a:r>
                        <a:rPr lang="en-IN" sz="2000" i="1" dirty="0">
                          <a:solidFill>
                            <a:schemeClr val="accent4"/>
                          </a:solidFill>
                        </a:rPr>
                        <a:t>Income and Expenditure account </a:t>
                      </a:r>
                      <a:r>
                        <a:rPr lang="en-IN" sz="2000" i="1" dirty="0"/>
                        <a:t>or Profit and Loss account, of the </a:t>
                      </a:r>
                      <a:r>
                        <a:rPr lang="en-IN" sz="2000" b="1" i="1" dirty="0">
                          <a:solidFill>
                            <a:srgbClr val="FFC000"/>
                          </a:solidFill>
                        </a:rPr>
                        <a:t>income and application</a:t>
                      </a:r>
                      <a:r>
                        <a:rPr lang="en-IN" sz="2000" i="1" dirty="0">
                          <a:solidFill>
                            <a:srgbClr val="FF0000"/>
                          </a:solidFill>
                        </a:rPr>
                        <a:t>/</a:t>
                      </a:r>
                      <a:r>
                        <a:rPr lang="en-IN" sz="2000" i="1" dirty="0"/>
                        <a:t> profit or loss of its accounting year ending on ……..</a:t>
                      </a: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352604818"/>
              </p:ext>
            </p:extLst>
          </p:nvPr>
        </p:nvGraphicFramePr>
        <p:xfrm>
          <a:off x="600501" y="6085003"/>
          <a:ext cx="3134599" cy="768096"/>
        </p:xfrm>
        <a:graphic>
          <a:graphicData uri="http://schemas.openxmlformats.org/drawingml/2006/table">
            <a:tbl>
              <a:tblPr/>
              <a:tblGrid>
                <a:gridCol w="3134599">
                  <a:extLst>
                    <a:ext uri="{9D8B030D-6E8A-4147-A177-3AD203B41FA5}">
                      <a16:colId xmlns:a16="http://schemas.microsoft.com/office/drawing/2014/main" val="20000"/>
                    </a:ext>
                  </a:extLst>
                </a:gridCol>
              </a:tblGrid>
              <a:tr h="768096">
                <a:tc>
                  <a:txBody>
                    <a:bodyPr/>
                    <a:lstStyle/>
                    <a:p>
                      <a:pPr algn="l"/>
                      <a:r>
                        <a:rPr lang="en-US" sz="2000" b="1" kern="1200" dirty="0">
                          <a:solidFill>
                            <a:schemeClr val="tx1"/>
                          </a:solidFill>
                          <a:latin typeface="+mn-lt"/>
                          <a:ea typeface="+mn-ea"/>
                          <a:cs typeface="+mn-cs"/>
                        </a:rPr>
                        <a:t>Certification</a:t>
                      </a:r>
                      <a:r>
                        <a:rPr lang="en-US" sz="2000" b="1" kern="1200" baseline="0" dirty="0">
                          <a:solidFill>
                            <a:schemeClr val="tx1"/>
                          </a:solidFill>
                          <a:latin typeface="+mn-lt"/>
                          <a:ea typeface="+mn-ea"/>
                          <a:cs typeface="+mn-cs"/>
                        </a:rPr>
                        <a:t> of Annexure</a:t>
                      </a:r>
                      <a:endParaRPr lang="en-IN" sz="2000" b="1" kern="1200" dirty="0">
                        <a:solidFill>
                          <a:schemeClr val="tx1"/>
                        </a:solidFill>
                        <a:latin typeface="+mn-lt"/>
                        <a:ea typeface="+mn-ea"/>
                        <a:cs typeface="+mn-cs"/>
                      </a:endParaRP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777337675"/>
              </p:ext>
            </p:extLst>
          </p:nvPr>
        </p:nvGraphicFramePr>
        <p:xfrm>
          <a:off x="3726127" y="6105621"/>
          <a:ext cx="3329498" cy="751241"/>
        </p:xfrm>
        <a:graphic>
          <a:graphicData uri="http://schemas.openxmlformats.org/drawingml/2006/table">
            <a:tbl>
              <a:tblPr/>
              <a:tblGrid>
                <a:gridCol w="3329498">
                  <a:extLst>
                    <a:ext uri="{9D8B030D-6E8A-4147-A177-3AD203B41FA5}">
                      <a16:colId xmlns:a16="http://schemas.microsoft.com/office/drawing/2014/main" val="20000"/>
                    </a:ext>
                  </a:extLst>
                </a:gridCol>
              </a:tblGrid>
              <a:tr h="751241">
                <a:tc>
                  <a:txBody>
                    <a:bodyPr/>
                    <a:lstStyle/>
                    <a:p>
                      <a:pPr algn="just"/>
                      <a:r>
                        <a:rPr lang="en-IN" sz="2000" kern="1200" dirty="0">
                          <a:solidFill>
                            <a:schemeClr val="tx1"/>
                          </a:solidFill>
                          <a:latin typeface="+mn-lt"/>
                          <a:ea typeface="+mn-ea"/>
                          <a:cs typeface="+mn-cs"/>
                        </a:rPr>
                        <a:t>Not Required. </a:t>
                      </a: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2561242115"/>
              </p:ext>
            </p:extLst>
          </p:nvPr>
        </p:nvGraphicFramePr>
        <p:xfrm>
          <a:off x="7056512" y="6095762"/>
          <a:ext cx="6709901" cy="745861"/>
        </p:xfrm>
        <a:graphic>
          <a:graphicData uri="http://schemas.openxmlformats.org/drawingml/2006/table">
            <a:tbl>
              <a:tblPr/>
              <a:tblGrid>
                <a:gridCol w="6709901">
                  <a:extLst>
                    <a:ext uri="{9D8B030D-6E8A-4147-A177-3AD203B41FA5}">
                      <a16:colId xmlns:a16="http://schemas.microsoft.com/office/drawing/2014/main" val="20000"/>
                    </a:ext>
                  </a:extLst>
                </a:gridCol>
              </a:tblGrid>
              <a:tr h="745861">
                <a:tc>
                  <a:txBody>
                    <a:bodyPr/>
                    <a:lstStyle/>
                    <a:p>
                      <a:pPr marL="0" algn="just" defTabSz="1097280" rtl="0" eaLnBrk="1" latinLnBrk="0" hangingPunct="1"/>
                      <a:r>
                        <a:rPr lang="en-IN" sz="2000" kern="1200" dirty="0">
                          <a:solidFill>
                            <a:schemeClr val="tx1"/>
                          </a:solidFill>
                          <a:latin typeface="+mn-lt"/>
                          <a:ea typeface="+mn-ea"/>
                          <a:cs typeface="+mn-cs"/>
                        </a:rPr>
                        <a:t>True and Correct</a:t>
                      </a:r>
                    </a:p>
                  </a:txBody>
                  <a:tcPr marL="109728" marR="109728" marT="54864" marB="5486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69400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769040" y="341031"/>
            <a:ext cx="13301802" cy="584775"/>
          </a:xfrm>
          <a:prstGeom prst="rect">
            <a:avLst/>
          </a:prstGeom>
          <a:noFill/>
        </p:spPr>
        <p:txBody>
          <a:bodyPr wrap="square" rtlCol="0">
            <a:spAutoFit/>
          </a:bodyPr>
          <a:lstStyle/>
          <a:p>
            <a:r>
              <a:rPr lang="en-US" sz="3200" b="1" dirty="0">
                <a:solidFill>
                  <a:srgbClr val="FF9900"/>
                </a:solidFill>
                <a:latin typeface="Segoe UI" panose="020B0502040204020203" pitchFamily="34" charset="0"/>
                <a:cs typeface="Segoe UI" panose="020B0502040204020203" pitchFamily="34" charset="0"/>
              </a:rPr>
              <a:t>3.  Not using the correct form shall lead to withdrawal of exemption</a:t>
            </a:r>
            <a:endParaRPr lang="en-IN" sz="3200" b="1" dirty="0">
              <a:solidFill>
                <a:srgbClr val="FF9900"/>
              </a:solidFill>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5408139C-3C47-782B-C840-7904724B42F7}"/>
              </a:ext>
            </a:extLst>
          </p:cNvPr>
          <p:cNvSpPr txBox="1"/>
          <p:nvPr/>
        </p:nvSpPr>
        <p:spPr>
          <a:xfrm>
            <a:off x="920424" y="968306"/>
            <a:ext cx="13459929" cy="2862322"/>
          </a:xfrm>
          <a:prstGeom prst="rect">
            <a:avLst/>
          </a:prstGeom>
          <a:noFill/>
        </p:spPr>
        <p:txBody>
          <a:bodyPr wrap="square" rtlCol="0">
            <a:spAutoFit/>
          </a:bodyPr>
          <a:lstStyle/>
          <a:p>
            <a:pPr marL="841248" lvl="1" indent="-342900">
              <a:buFont typeface="Wingdings" panose="05000000000000000000" pitchFamily="2" charset="2"/>
              <a:buChar char="§"/>
            </a:pPr>
            <a:r>
              <a:rPr lang="en-US" sz="2000" kern="0" dirty="0">
                <a:latin typeface="Georgia" panose="02040502050405020303" pitchFamily="18" charset="0"/>
              </a:rPr>
              <a:t>Rule 16CC &amp; 17B prescribed the form of audit report based upon the income criteria &amp; some other specific conditions. </a:t>
            </a:r>
          </a:p>
          <a:p>
            <a:pPr marL="841248" lvl="1" indent="-342900">
              <a:buFont typeface="Wingdings" panose="05000000000000000000" pitchFamily="2" charset="2"/>
              <a:buChar char="§"/>
            </a:pPr>
            <a:endParaRPr lang="en-US" sz="2000" kern="0" dirty="0">
              <a:latin typeface="Georgia" panose="02040502050405020303" pitchFamily="18" charset="0"/>
            </a:endParaRPr>
          </a:p>
          <a:p>
            <a:pPr marL="841248" lvl="1" indent="-342900">
              <a:buFont typeface="Wingdings" panose="05000000000000000000" pitchFamily="2" charset="2"/>
              <a:buChar char="§"/>
            </a:pPr>
            <a:r>
              <a:rPr lang="en-US" sz="2000" kern="0" dirty="0">
                <a:latin typeface="Georgia" panose="02040502050405020303" pitchFamily="18" charset="0"/>
              </a:rPr>
              <a:t>It is clarified by CBDT vide Circular 02/2024 </a:t>
            </a:r>
            <a:r>
              <a:rPr lang="en-US" sz="2000" kern="0" dirty="0" err="1">
                <a:latin typeface="Georgia" panose="02040502050405020303" pitchFamily="18" charset="0"/>
              </a:rPr>
              <a:t>dt.</a:t>
            </a:r>
            <a:r>
              <a:rPr lang="en-US" sz="2000" kern="0" dirty="0">
                <a:latin typeface="Georgia" panose="02040502050405020303" pitchFamily="18" charset="0"/>
              </a:rPr>
              <a:t> 05/03/2024 that non-furnishing of audit report in the prescribed form would result in withdrawal of exemption &amp; one-time window was given to rectify this mistake for AY 2023-24 on or before 31/03/2024. </a:t>
            </a:r>
          </a:p>
          <a:p>
            <a:pPr marL="841248" lvl="1" indent="-342900">
              <a:buFont typeface="Wingdings" panose="05000000000000000000" pitchFamily="2" charset="2"/>
              <a:buChar char="§"/>
            </a:pPr>
            <a:endParaRPr lang="en-US" sz="2000" kern="0" dirty="0">
              <a:latin typeface="Georgia" panose="02040502050405020303" pitchFamily="18" charset="0"/>
            </a:endParaRPr>
          </a:p>
          <a:p>
            <a:pPr marL="841248" lvl="1" indent="-342900">
              <a:buFont typeface="Wingdings" panose="05000000000000000000" pitchFamily="2" charset="2"/>
              <a:buChar char="§"/>
            </a:pPr>
            <a:r>
              <a:rPr lang="en-US" sz="2000" kern="0" dirty="0">
                <a:latin typeface="Georgia" panose="02040502050405020303" pitchFamily="18" charset="0"/>
              </a:rPr>
              <a:t>Common issues observed during last year: Considering the interest income from FC  &amp; treatment of corpus grant for determining the form to be used etc.</a:t>
            </a:r>
          </a:p>
        </p:txBody>
      </p:sp>
      <p:sp>
        <p:nvSpPr>
          <p:cNvPr id="7"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5" name="TextBox 4"/>
          <p:cNvSpPr txBox="1"/>
          <p:nvPr/>
        </p:nvSpPr>
        <p:spPr>
          <a:xfrm>
            <a:off x="689428" y="3919020"/>
            <a:ext cx="13301802" cy="584775"/>
          </a:xfrm>
          <a:prstGeom prst="rect">
            <a:avLst/>
          </a:prstGeom>
          <a:noFill/>
        </p:spPr>
        <p:txBody>
          <a:bodyPr wrap="square" rtlCol="0">
            <a:spAutoFit/>
          </a:bodyPr>
          <a:lstStyle/>
          <a:p>
            <a:r>
              <a:rPr lang="en-US" sz="3200" b="1" dirty="0">
                <a:solidFill>
                  <a:srgbClr val="FF9900"/>
                </a:solidFill>
                <a:latin typeface="Segoe UI" panose="020B0502040204020203" pitchFamily="34" charset="0"/>
                <a:cs typeface="Segoe UI" panose="020B0502040204020203" pitchFamily="34" charset="0"/>
              </a:rPr>
              <a:t>4.  No clarity on revision in Tax Audit Report</a:t>
            </a:r>
            <a:endParaRPr lang="en-IN" sz="3200" b="1" dirty="0">
              <a:solidFill>
                <a:srgbClr val="FF9900"/>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5408139C-3C47-782B-C840-7904724B42F7}"/>
              </a:ext>
            </a:extLst>
          </p:cNvPr>
          <p:cNvSpPr txBox="1"/>
          <p:nvPr/>
        </p:nvSpPr>
        <p:spPr>
          <a:xfrm>
            <a:off x="774685" y="4713647"/>
            <a:ext cx="13459929" cy="2246769"/>
          </a:xfrm>
          <a:prstGeom prst="rect">
            <a:avLst/>
          </a:prstGeom>
          <a:noFill/>
        </p:spPr>
        <p:txBody>
          <a:bodyPr wrap="square" rtlCol="0">
            <a:spAutoFit/>
          </a:bodyPr>
          <a:lstStyle/>
          <a:p>
            <a:pPr marL="841248" lvl="1" indent="-342900">
              <a:buFont typeface="Wingdings" panose="05000000000000000000" pitchFamily="2" charset="2"/>
              <a:buChar char="§"/>
            </a:pPr>
            <a:r>
              <a:rPr lang="en-US" sz="2000" kern="0" dirty="0">
                <a:latin typeface="Georgia" panose="02040502050405020303" pitchFamily="18" charset="0"/>
              </a:rPr>
              <a:t>Unlike Rule 6G(3) for audit u/s. 44AB, no such revision power has been provided in Rule 16CC &amp; 17B to revise the audit report</a:t>
            </a:r>
          </a:p>
          <a:p>
            <a:pPr marL="841248" lvl="1" indent="-342900">
              <a:buFont typeface="Wingdings" panose="05000000000000000000" pitchFamily="2" charset="2"/>
              <a:buChar char="§"/>
            </a:pPr>
            <a:endParaRPr lang="en-US" sz="2000" kern="0" dirty="0">
              <a:latin typeface="Georgia" panose="02040502050405020303" pitchFamily="18" charset="0"/>
            </a:endParaRPr>
          </a:p>
          <a:p>
            <a:pPr marL="841248" lvl="1" indent="-342900">
              <a:buFont typeface="Wingdings" panose="05000000000000000000" pitchFamily="2" charset="2"/>
              <a:buChar char="§"/>
            </a:pPr>
            <a:r>
              <a:rPr lang="en-US" sz="2000" kern="0" dirty="0">
                <a:latin typeface="Georgia" panose="02040502050405020303" pitchFamily="18" charset="0"/>
              </a:rPr>
              <a:t>However, the Income Tax portal provides the option to revise the audit report.  </a:t>
            </a:r>
          </a:p>
          <a:p>
            <a:pPr marL="841248" lvl="1" indent="-342900">
              <a:buFont typeface="Wingdings" panose="05000000000000000000" pitchFamily="2" charset="2"/>
              <a:buChar char="§"/>
            </a:pPr>
            <a:endParaRPr lang="en-US" sz="2000" kern="0" dirty="0">
              <a:latin typeface="Georgia" panose="02040502050405020303" pitchFamily="18" charset="0"/>
            </a:endParaRPr>
          </a:p>
          <a:p>
            <a:pPr marL="841248" lvl="1" indent="-342900">
              <a:buFont typeface="Wingdings" panose="05000000000000000000" pitchFamily="2" charset="2"/>
              <a:buChar char="§"/>
            </a:pPr>
            <a:r>
              <a:rPr lang="en-US" sz="2000" kern="0" dirty="0">
                <a:latin typeface="Georgia" panose="02040502050405020303" pitchFamily="18" charset="0"/>
              </a:rPr>
              <a:t>It is not clear in case the reports are revised, the date of submission shall be considered to be the date of original submission or the date on which the revised Audit report in 10B/10BB was submitted. </a:t>
            </a:r>
          </a:p>
        </p:txBody>
      </p:sp>
    </p:spTree>
    <p:extLst>
      <p:ext uri="{BB962C8B-B14F-4D97-AF65-F5344CB8AC3E}">
        <p14:creationId xmlns:p14="http://schemas.microsoft.com/office/powerpoint/2010/main" val="140624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08139C-3C47-782B-C840-7904724B42F7}"/>
              </a:ext>
            </a:extLst>
          </p:cNvPr>
          <p:cNvSpPr txBox="1"/>
          <p:nvPr/>
        </p:nvSpPr>
        <p:spPr>
          <a:xfrm>
            <a:off x="803553" y="1688576"/>
            <a:ext cx="13039908" cy="1323439"/>
          </a:xfrm>
          <a:prstGeom prst="rect">
            <a:avLst/>
          </a:prstGeom>
          <a:noFill/>
        </p:spPr>
        <p:txBody>
          <a:bodyPr wrap="square" rtlCol="0">
            <a:spAutoFit/>
          </a:bodyPr>
          <a:lstStyle/>
          <a:p>
            <a:pPr marL="841248" lvl="1" indent="-342900">
              <a:buFont typeface="Wingdings" panose="05000000000000000000" pitchFamily="2" charset="2"/>
              <a:buChar char="§"/>
            </a:pPr>
            <a:r>
              <a:rPr lang="en-US" sz="2000" kern="0" dirty="0">
                <a:latin typeface="Georgia" panose="02040502050405020303" pitchFamily="18" charset="0"/>
              </a:rPr>
              <a:t>It is to be noted that same form has been prescribed for the 1</a:t>
            </a:r>
            <a:r>
              <a:rPr lang="en-US" sz="2000" kern="0" baseline="30000" dirty="0">
                <a:latin typeface="Georgia" panose="02040502050405020303" pitchFamily="18" charset="0"/>
              </a:rPr>
              <a:t>st</a:t>
            </a:r>
            <a:r>
              <a:rPr lang="en-US" sz="2000" kern="0" dirty="0">
                <a:latin typeface="Georgia" panose="02040502050405020303" pitchFamily="18" charset="0"/>
              </a:rPr>
              <a:t> and 2</a:t>
            </a:r>
            <a:r>
              <a:rPr lang="en-US" sz="2000" kern="0" baseline="30000" dirty="0">
                <a:latin typeface="Georgia" panose="02040502050405020303" pitchFamily="18" charset="0"/>
              </a:rPr>
              <a:t>nd</a:t>
            </a:r>
            <a:r>
              <a:rPr lang="en-US" sz="2000" kern="0" dirty="0">
                <a:latin typeface="Georgia" panose="02040502050405020303" pitchFamily="18" charset="0"/>
              </a:rPr>
              <a:t> regimes. </a:t>
            </a:r>
          </a:p>
          <a:p>
            <a:pPr lvl="1"/>
            <a:endParaRPr lang="en-US" sz="2000" kern="0" dirty="0">
              <a:latin typeface="Georgia" panose="02040502050405020303" pitchFamily="18" charset="0"/>
            </a:endParaRPr>
          </a:p>
          <a:p>
            <a:pPr marL="841248" lvl="1" indent="-342900">
              <a:buFont typeface="Wingdings" panose="05000000000000000000" pitchFamily="2" charset="2"/>
              <a:buChar char="§"/>
            </a:pPr>
            <a:r>
              <a:rPr lang="en-US" sz="2000" kern="0" dirty="0">
                <a:latin typeface="Georgia" panose="02040502050405020303" pitchFamily="18" charset="0"/>
              </a:rPr>
              <a:t>It is to be further noted that 1</a:t>
            </a:r>
            <a:r>
              <a:rPr lang="en-US" sz="2000" kern="0" baseline="30000" dirty="0">
                <a:latin typeface="Georgia" panose="02040502050405020303" pitchFamily="18" charset="0"/>
              </a:rPr>
              <a:t>st</a:t>
            </a:r>
            <a:r>
              <a:rPr lang="en-US" sz="2000" kern="0" dirty="0">
                <a:latin typeface="Georgia" panose="02040502050405020303" pitchFamily="18" charset="0"/>
              </a:rPr>
              <a:t> regimes are not under the similar compliance with that of  2</a:t>
            </a:r>
            <a:r>
              <a:rPr lang="en-US" sz="2000" kern="0" baseline="30000" dirty="0">
                <a:latin typeface="Georgia" panose="02040502050405020303" pitchFamily="18" charset="0"/>
              </a:rPr>
              <a:t>nd</a:t>
            </a:r>
            <a:r>
              <a:rPr lang="en-US" sz="2000" kern="0" dirty="0">
                <a:latin typeface="Georgia" panose="02040502050405020303" pitchFamily="18" charset="0"/>
              </a:rPr>
              <a:t> regime &amp; therefore certain clauses are not applicable for  entity under 1</a:t>
            </a:r>
            <a:r>
              <a:rPr lang="en-US" sz="2000" kern="0" baseline="30000" dirty="0">
                <a:latin typeface="Georgia" panose="02040502050405020303" pitchFamily="18" charset="0"/>
              </a:rPr>
              <a:t>st</a:t>
            </a:r>
            <a:r>
              <a:rPr lang="en-US" sz="2000" kern="0" dirty="0">
                <a:latin typeface="Georgia" panose="02040502050405020303" pitchFamily="18" charset="0"/>
              </a:rPr>
              <a:t> regime i.e. in form 10BB,  for example :  </a:t>
            </a:r>
          </a:p>
        </p:txBody>
      </p:sp>
      <p:sp>
        <p:nvSpPr>
          <p:cNvPr id="6" name="TextBox 5"/>
          <p:cNvSpPr txBox="1"/>
          <p:nvPr/>
        </p:nvSpPr>
        <p:spPr>
          <a:xfrm>
            <a:off x="1832699" y="3242561"/>
            <a:ext cx="1353256" cy="394275"/>
          </a:xfrm>
          <a:prstGeom prst="rect">
            <a:avLst/>
          </a:prstGeom>
          <a:noFill/>
        </p:spPr>
        <p:txBody>
          <a:bodyPr wrap="none" rtlCol="0">
            <a:spAutoFit/>
          </a:bodyPr>
          <a:lstStyle/>
          <a:p>
            <a:r>
              <a:rPr lang="en-US" dirty="0"/>
              <a:t>Clause 19 - </a:t>
            </a:r>
            <a:endParaRPr lang="en-IN" dirty="0"/>
          </a:p>
        </p:txBody>
      </p:sp>
      <p:sp>
        <p:nvSpPr>
          <p:cNvPr id="8" name="TextBox 7"/>
          <p:cNvSpPr txBox="1"/>
          <p:nvPr/>
        </p:nvSpPr>
        <p:spPr>
          <a:xfrm>
            <a:off x="4168740" y="3244836"/>
            <a:ext cx="2771913" cy="369332"/>
          </a:xfrm>
          <a:prstGeom prst="rect">
            <a:avLst/>
          </a:prstGeom>
          <a:noFill/>
        </p:spPr>
        <p:txBody>
          <a:bodyPr wrap="none" rtlCol="0">
            <a:spAutoFit/>
          </a:bodyPr>
          <a:lstStyle/>
          <a:p>
            <a:r>
              <a:rPr lang="en-US" sz="1800" kern="0" dirty="0">
                <a:latin typeface="Georgia" panose="02040502050405020303" pitchFamily="18" charset="0"/>
              </a:rPr>
              <a:t>Application outside India</a:t>
            </a:r>
            <a:endParaRPr lang="en-IN" dirty="0"/>
          </a:p>
        </p:txBody>
      </p:sp>
      <p:sp>
        <p:nvSpPr>
          <p:cNvPr id="9" name="TextBox 8"/>
          <p:cNvSpPr txBox="1"/>
          <p:nvPr/>
        </p:nvSpPr>
        <p:spPr>
          <a:xfrm>
            <a:off x="1848622" y="3667916"/>
            <a:ext cx="1685077" cy="394275"/>
          </a:xfrm>
          <a:prstGeom prst="rect">
            <a:avLst/>
          </a:prstGeom>
          <a:noFill/>
        </p:spPr>
        <p:txBody>
          <a:bodyPr wrap="none" rtlCol="0">
            <a:spAutoFit/>
          </a:bodyPr>
          <a:lstStyle/>
          <a:p>
            <a:r>
              <a:rPr lang="en-US" dirty="0"/>
              <a:t>Clause </a:t>
            </a:r>
            <a:r>
              <a:rPr lang="en-US" sz="1800" kern="0" dirty="0">
                <a:latin typeface="Georgia" panose="02040502050405020303" pitchFamily="18" charset="0"/>
              </a:rPr>
              <a:t>23, 17 </a:t>
            </a:r>
            <a:r>
              <a:rPr lang="en-US" dirty="0"/>
              <a:t>- </a:t>
            </a:r>
            <a:endParaRPr lang="en-IN" dirty="0"/>
          </a:p>
        </p:txBody>
      </p:sp>
      <p:sp>
        <p:nvSpPr>
          <p:cNvPr id="10" name="TextBox 9"/>
          <p:cNvSpPr txBox="1"/>
          <p:nvPr/>
        </p:nvSpPr>
        <p:spPr>
          <a:xfrm>
            <a:off x="4184664" y="3642895"/>
            <a:ext cx="5274201" cy="369332"/>
          </a:xfrm>
          <a:prstGeom prst="rect">
            <a:avLst/>
          </a:prstGeom>
          <a:noFill/>
        </p:spPr>
        <p:txBody>
          <a:bodyPr wrap="none" rtlCol="0">
            <a:spAutoFit/>
          </a:bodyPr>
          <a:lstStyle/>
          <a:p>
            <a:r>
              <a:rPr lang="en-US" sz="1800" kern="0" dirty="0">
                <a:latin typeface="Georgia" panose="02040502050405020303" pitchFamily="18" charset="0"/>
              </a:rPr>
              <a:t>Amount deemed to have been applied (Form  9A)</a:t>
            </a:r>
            <a:endParaRPr lang="en-IN" dirty="0"/>
          </a:p>
        </p:txBody>
      </p:sp>
      <p:sp>
        <p:nvSpPr>
          <p:cNvPr id="11" name="TextBox 10"/>
          <p:cNvSpPr txBox="1"/>
          <p:nvPr/>
        </p:nvSpPr>
        <p:spPr>
          <a:xfrm>
            <a:off x="1878193" y="4093271"/>
            <a:ext cx="1641796" cy="394275"/>
          </a:xfrm>
          <a:prstGeom prst="rect">
            <a:avLst/>
          </a:prstGeom>
          <a:noFill/>
        </p:spPr>
        <p:txBody>
          <a:bodyPr wrap="none" rtlCol="0">
            <a:spAutoFit/>
          </a:bodyPr>
          <a:lstStyle/>
          <a:p>
            <a:r>
              <a:rPr lang="en-US" dirty="0"/>
              <a:t>Clause </a:t>
            </a:r>
            <a:r>
              <a:rPr lang="en-US" sz="1800" kern="0" dirty="0">
                <a:latin typeface="Georgia" panose="02040502050405020303" pitchFamily="18" charset="0"/>
              </a:rPr>
              <a:t>30(c) </a:t>
            </a:r>
            <a:r>
              <a:rPr lang="en-US" dirty="0"/>
              <a:t>- </a:t>
            </a:r>
            <a:endParaRPr lang="en-IN" dirty="0"/>
          </a:p>
        </p:txBody>
      </p:sp>
      <p:sp>
        <p:nvSpPr>
          <p:cNvPr id="12" name="TextBox 11"/>
          <p:cNvSpPr txBox="1"/>
          <p:nvPr/>
        </p:nvSpPr>
        <p:spPr>
          <a:xfrm>
            <a:off x="4214235" y="4068250"/>
            <a:ext cx="7396577" cy="369332"/>
          </a:xfrm>
          <a:prstGeom prst="rect">
            <a:avLst/>
          </a:prstGeom>
          <a:noFill/>
        </p:spPr>
        <p:txBody>
          <a:bodyPr wrap="none" rtlCol="0">
            <a:spAutoFit/>
          </a:bodyPr>
          <a:lstStyle/>
          <a:p>
            <a:r>
              <a:rPr lang="en-US" sz="1800" kern="0" dirty="0">
                <a:latin typeface="Georgia" panose="02040502050405020303" pitchFamily="18" charset="0"/>
              </a:rPr>
              <a:t>Wherein any part of the income is applied to benefit of specified person</a:t>
            </a:r>
            <a:endParaRPr lang="en-IN" dirty="0"/>
          </a:p>
        </p:txBody>
      </p:sp>
      <p:sp>
        <p:nvSpPr>
          <p:cNvPr id="13" name="TextBox 12"/>
          <p:cNvSpPr txBox="1"/>
          <p:nvPr/>
        </p:nvSpPr>
        <p:spPr>
          <a:xfrm>
            <a:off x="1862511" y="5226686"/>
            <a:ext cx="1353256" cy="394275"/>
          </a:xfrm>
          <a:prstGeom prst="rect">
            <a:avLst/>
          </a:prstGeom>
          <a:noFill/>
        </p:spPr>
        <p:txBody>
          <a:bodyPr wrap="none" rtlCol="0">
            <a:spAutoFit/>
          </a:bodyPr>
          <a:lstStyle/>
          <a:p>
            <a:r>
              <a:rPr lang="en-US" dirty="0"/>
              <a:t>Clause 17 - </a:t>
            </a:r>
            <a:endParaRPr lang="en-IN" dirty="0"/>
          </a:p>
        </p:txBody>
      </p:sp>
      <p:sp>
        <p:nvSpPr>
          <p:cNvPr id="14" name="TextBox 13"/>
          <p:cNvSpPr txBox="1"/>
          <p:nvPr/>
        </p:nvSpPr>
        <p:spPr>
          <a:xfrm>
            <a:off x="4007485" y="5201665"/>
            <a:ext cx="1856598" cy="369332"/>
          </a:xfrm>
          <a:prstGeom prst="rect">
            <a:avLst/>
          </a:prstGeom>
          <a:noFill/>
        </p:spPr>
        <p:txBody>
          <a:bodyPr wrap="none" rtlCol="0">
            <a:spAutoFit/>
          </a:bodyPr>
          <a:lstStyle/>
          <a:p>
            <a:r>
              <a:rPr lang="en-US" sz="1800" kern="0" dirty="0">
                <a:latin typeface="Georgia" panose="02040502050405020303" pitchFamily="18" charset="0"/>
              </a:rPr>
              <a:t>As per Sec. 11(4)</a:t>
            </a:r>
            <a:endParaRPr lang="en-IN" dirty="0"/>
          </a:p>
        </p:txBody>
      </p:sp>
      <p:sp>
        <p:nvSpPr>
          <p:cNvPr id="18" name="TextBox 17"/>
          <p:cNvSpPr txBox="1"/>
          <p:nvPr/>
        </p:nvSpPr>
        <p:spPr>
          <a:xfrm>
            <a:off x="1863877" y="5642715"/>
            <a:ext cx="2002471" cy="394275"/>
          </a:xfrm>
          <a:prstGeom prst="rect">
            <a:avLst/>
          </a:prstGeom>
          <a:noFill/>
        </p:spPr>
        <p:txBody>
          <a:bodyPr wrap="none" rtlCol="0">
            <a:spAutoFit/>
          </a:bodyPr>
          <a:lstStyle/>
          <a:p>
            <a:r>
              <a:rPr lang="en-US" dirty="0"/>
              <a:t>Clause 35(a), 36 - </a:t>
            </a:r>
            <a:endParaRPr lang="en-IN" dirty="0"/>
          </a:p>
        </p:txBody>
      </p:sp>
      <p:sp>
        <p:nvSpPr>
          <p:cNvPr id="19" name="TextBox 18"/>
          <p:cNvSpPr txBox="1"/>
          <p:nvPr/>
        </p:nvSpPr>
        <p:spPr>
          <a:xfrm>
            <a:off x="4007258" y="5698670"/>
            <a:ext cx="6126998" cy="369332"/>
          </a:xfrm>
          <a:prstGeom prst="rect">
            <a:avLst/>
          </a:prstGeom>
          <a:noFill/>
        </p:spPr>
        <p:txBody>
          <a:bodyPr wrap="none" rtlCol="0">
            <a:spAutoFit/>
          </a:bodyPr>
          <a:lstStyle/>
          <a:p>
            <a:r>
              <a:rPr lang="en-US" sz="1800" kern="0" dirty="0">
                <a:latin typeface="Georgia" panose="02040502050405020303" pitchFamily="18" charset="0"/>
              </a:rPr>
              <a:t>Deemed application of  capital gain under section 11(1A) </a:t>
            </a:r>
            <a:endParaRPr lang="en-IN" dirty="0"/>
          </a:p>
        </p:txBody>
      </p:sp>
      <p:sp>
        <p:nvSpPr>
          <p:cNvPr id="7" name="TextBox 6"/>
          <p:cNvSpPr txBox="1"/>
          <p:nvPr/>
        </p:nvSpPr>
        <p:spPr>
          <a:xfrm>
            <a:off x="1450804" y="4651205"/>
            <a:ext cx="9949218" cy="369332"/>
          </a:xfrm>
          <a:prstGeom prst="rect">
            <a:avLst/>
          </a:prstGeom>
          <a:noFill/>
        </p:spPr>
        <p:txBody>
          <a:bodyPr wrap="square" rtlCol="0">
            <a:spAutoFit/>
          </a:bodyPr>
          <a:lstStyle/>
          <a:p>
            <a:pPr marL="285750" indent="-285750">
              <a:buFont typeface="Wingdings" panose="05000000000000000000" pitchFamily="2" charset="2"/>
              <a:buChar char="§"/>
            </a:pPr>
            <a:r>
              <a:rPr lang="en-US" sz="1800" kern="0" dirty="0">
                <a:latin typeface="Georgia" panose="02040502050405020303" pitchFamily="18" charset="0"/>
              </a:rPr>
              <a:t>Certain clauses in Form  10B  i.e.</a:t>
            </a:r>
            <a:endParaRPr lang="en-IN" dirty="0"/>
          </a:p>
        </p:txBody>
      </p:sp>
      <p:sp>
        <p:nvSpPr>
          <p:cNvPr id="20"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16" name="TextBox 15"/>
          <p:cNvSpPr txBox="1"/>
          <p:nvPr/>
        </p:nvSpPr>
        <p:spPr>
          <a:xfrm>
            <a:off x="242371" y="341031"/>
            <a:ext cx="14266843" cy="1077218"/>
          </a:xfrm>
          <a:prstGeom prst="rect">
            <a:avLst/>
          </a:prstGeom>
          <a:noFill/>
        </p:spPr>
        <p:txBody>
          <a:bodyPr wrap="square" rtlCol="0">
            <a:spAutoFit/>
          </a:bodyPr>
          <a:lstStyle/>
          <a:p>
            <a:r>
              <a:rPr lang="en-US" sz="3200" b="1" dirty="0">
                <a:solidFill>
                  <a:srgbClr val="FF9900"/>
                </a:solidFill>
                <a:latin typeface="Segoe UI" panose="020B0502040204020203" pitchFamily="34" charset="0"/>
                <a:cs typeface="Segoe UI" panose="020B0502040204020203" pitchFamily="34" charset="0"/>
              </a:rPr>
              <a:t>5. Same  form 10B/10BB for both the regimes &amp; therefore, precaution is required as compliances under both the regime are not exactly similar :</a:t>
            </a:r>
          </a:p>
        </p:txBody>
      </p:sp>
    </p:spTree>
    <p:extLst>
      <p:ext uri="{BB962C8B-B14F-4D97-AF65-F5344CB8AC3E}">
        <p14:creationId xmlns:p14="http://schemas.microsoft.com/office/powerpoint/2010/main" val="395966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3" grpId="0"/>
      <p:bldP spid="14" grpId="0"/>
      <p:bldP spid="18" grpId="0"/>
      <p:bldP spid="19"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08139C-3C47-782B-C840-7904724B42F7}"/>
              </a:ext>
            </a:extLst>
          </p:cNvPr>
          <p:cNvSpPr txBox="1"/>
          <p:nvPr/>
        </p:nvSpPr>
        <p:spPr>
          <a:xfrm>
            <a:off x="488855" y="1463315"/>
            <a:ext cx="13559078" cy="5940088"/>
          </a:xfrm>
          <a:prstGeom prst="rect">
            <a:avLst/>
          </a:prstGeom>
          <a:noFill/>
        </p:spPr>
        <p:txBody>
          <a:bodyPr wrap="square" rtlCol="0">
            <a:spAutoFit/>
          </a:bodyPr>
          <a:lstStyle/>
          <a:p>
            <a:pPr marL="173038" algn="just"/>
            <a:r>
              <a:rPr lang="en-IN" sz="1900" kern="0" dirty="0">
                <a:latin typeface="Georgia" panose="02040502050405020303" pitchFamily="18" charset="0"/>
              </a:rPr>
              <a:t>The timeline to submit Form 9A and Form 10 was amended to be : two months before the due date of submitting the Return.  </a:t>
            </a:r>
            <a:r>
              <a:rPr lang="en-IN" sz="1900" kern="0" dirty="0" err="1">
                <a:latin typeface="Georgia" panose="02040502050405020303" pitchFamily="18" charset="0"/>
              </a:rPr>
              <a:t>w.e.f</a:t>
            </a:r>
            <a:r>
              <a:rPr lang="en-IN" sz="1900" kern="0" dirty="0">
                <a:latin typeface="Georgia" panose="02040502050405020303" pitchFamily="18" charset="0"/>
              </a:rPr>
              <a:t> 1-04-23 [ Refer exp 1 to section 11(1)  &amp; section 11(2)( c) ]</a:t>
            </a:r>
          </a:p>
          <a:p>
            <a:pPr marL="173038" algn="just"/>
            <a:endParaRPr lang="en-IN" sz="1900" kern="0" dirty="0">
              <a:latin typeface="Georgia" panose="02040502050405020303" pitchFamily="18" charset="0"/>
            </a:endParaRPr>
          </a:p>
          <a:p>
            <a:pPr marL="173038" algn="just"/>
            <a:r>
              <a:rPr lang="en-IN" sz="1900" kern="0" dirty="0">
                <a:latin typeface="Georgia" panose="02040502050405020303" pitchFamily="18" charset="0"/>
              </a:rPr>
              <a:t>However : </a:t>
            </a:r>
          </a:p>
          <a:p>
            <a:pPr marL="173038" algn="just"/>
            <a:r>
              <a:rPr lang="en-IN" sz="1900" kern="0" dirty="0">
                <a:latin typeface="Georgia" panose="02040502050405020303" pitchFamily="18" charset="0"/>
              </a:rPr>
              <a:t>a.  </a:t>
            </a:r>
            <a:r>
              <a:rPr lang="en-IN" sz="1900" b="1" kern="0" dirty="0">
                <a:latin typeface="Georgia" panose="02040502050405020303" pitchFamily="18" charset="0"/>
              </a:rPr>
              <a:t>section 13(9)</a:t>
            </a:r>
            <a:r>
              <a:rPr lang="en-IN" sz="1900" kern="0" dirty="0">
                <a:latin typeface="Georgia" panose="02040502050405020303" pitchFamily="18" charset="0"/>
              </a:rPr>
              <a:t> continues to provide that the benefit  of accumulation under section 11(2) shall be given so long as form 10 is submitted on or before the due date of furnishing return of income  </a:t>
            </a:r>
          </a:p>
          <a:p>
            <a:pPr marL="173038" algn="just"/>
            <a:r>
              <a:rPr lang="en-IN" sz="1900" kern="0" dirty="0">
                <a:latin typeface="Georgia" panose="02040502050405020303" pitchFamily="18" charset="0"/>
              </a:rPr>
              <a:t>b. </a:t>
            </a:r>
            <a:r>
              <a:rPr lang="en-IN" sz="1900" b="1" kern="0" dirty="0">
                <a:latin typeface="Georgia" panose="02040502050405020303" pitchFamily="18" charset="0"/>
              </a:rPr>
              <a:t>Rule 17(1) </a:t>
            </a:r>
            <a:r>
              <a:rPr lang="en-IN" sz="1900" kern="0" dirty="0">
                <a:latin typeface="Georgia" panose="02040502050405020303" pitchFamily="18" charset="0"/>
              </a:rPr>
              <a:t>for submission of form 9A and Rule 17(2) for submission of form 10 continues to provide  to submit the form within the due date of furnishing return and not within two months of furnishing return. </a:t>
            </a:r>
          </a:p>
          <a:p>
            <a:pPr marL="173038" algn="just"/>
            <a:r>
              <a:rPr lang="en-IN" sz="1900" kern="0" dirty="0">
                <a:latin typeface="Georgia" panose="02040502050405020303" pitchFamily="18" charset="0"/>
              </a:rPr>
              <a:t>c. </a:t>
            </a:r>
            <a:r>
              <a:rPr lang="en-IN" sz="1900" b="1" kern="0" dirty="0">
                <a:latin typeface="Georgia" panose="02040502050405020303" pitchFamily="18" charset="0"/>
              </a:rPr>
              <a:t>At the same time representation </a:t>
            </a:r>
            <a:r>
              <a:rPr lang="en-IN" sz="1900" kern="0" dirty="0">
                <a:latin typeface="Georgia" panose="02040502050405020303" pitchFamily="18" charset="0"/>
              </a:rPr>
              <a:t>were made  the form 9 and 10 can be submitted only when the audit of the accounts are finalised and not earlier. </a:t>
            </a:r>
          </a:p>
          <a:p>
            <a:pPr marL="173038" algn="just"/>
            <a:endParaRPr lang="en-IN" sz="1900" kern="0" dirty="0">
              <a:latin typeface="Georgia" panose="02040502050405020303" pitchFamily="18" charset="0"/>
            </a:endParaRPr>
          </a:p>
          <a:p>
            <a:pPr marL="173038" algn="just"/>
            <a:r>
              <a:rPr lang="en-IN" sz="1900" kern="0" dirty="0">
                <a:latin typeface="Georgia" panose="02040502050405020303" pitchFamily="18" charset="0"/>
              </a:rPr>
              <a:t> </a:t>
            </a:r>
            <a:r>
              <a:rPr lang="en-IN" sz="1900" b="1" kern="0" dirty="0">
                <a:latin typeface="Georgia" panose="02040502050405020303" pitchFamily="18" charset="0"/>
              </a:rPr>
              <a:t>Circular 6 of 2023 dt 24th May, 2023 has clarified</a:t>
            </a:r>
            <a:r>
              <a:rPr lang="en-IN" sz="1900" kern="0" dirty="0">
                <a:latin typeface="Georgia" panose="02040502050405020303" pitchFamily="18" charset="0"/>
              </a:rPr>
              <a:t> by providing -  </a:t>
            </a:r>
          </a:p>
          <a:p>
            <a:pPr marL="173038" algn="just"/>
            <a:r>
              <a:rPr lang="en-IN" sz="1900" kern="0" dirty="0">
                <a:latin typeface="Georgia" panose="02040502050405020303" pitchFamily="18" charset="0"/>
              </a:rPr>
              <a:t>“15.  It is clarified that the statement of accumulation in Form No. 10 and Form No. 9A is required to be furnished at least two months prior to the due date of furnishing return of income so that it may be taken into account while auditing the books of account. However, the accumulation/deemed application shall not be denied to a trust as long as the statement of accumulation/deemed application is furnished on or before the due date of furnishing the return as provided in sub-section ( I) of section 139 of the Act.” </a:t>
            </a:r>
            <a:endParaRPr lang="en-US" sz="1900" kern="0" dirty="0">
              <a:latin typeface="Georgia" panose="02040502050405020303" pitchFamily="18" charset="0"/>
            </a:endParaRPr>
          </a:p>
          <a:p>
            <a:pPr marL="173038"/>
            <a:r>
              <a:rPr lang="en-IN" sz="1900" b="1" kern="0" dirty="0">
                <a:latin typeface="Georgia" panose="02040502050405020303" pitchFamily="18" charset="0"/>
              </a:rPr>
              <a:t>Hence as the circular 6 is clarificatory in nature , it should apply for future years as well</a:t>
            </a:r>
            <a:r>
              <a:rPr lang="en-IN" sz="1900" kern="0" dirty="0">
                <a:latin typeface="Georgia" panose="02040502050405020303" pitchFamily="18" charset="0"/>
              </a:rPr>
              <a:t>. </a:t>
            </a:r>
          </a:p>
          <a:p>
            <a:pPr marL="173038"/>
            <a:r>
              <a:rPr lang="en-IN" sz="1900" kern="0" dirty="0">
                <a:latin typeface="Georgia" panose="02040502050405020303" pitchFamily="18" charset="0"/>
              </a:rPr>
              <a:t>However,  </a:t>
            </a:r>
            <a:r>
              <a:rPr lang="en-IN" sz="1900" b="1" kern="0" dirty="0">
                <a:latin typeface="Georgia" panose="02040502050405020303" pitchFamily="18" charset="0"/>
              </a:rPr>
              <a:t>we understand the act should be amended to provide what is intended by the corresponding section and Rules and as clarified by Circular 6.</a:t>
            </a:r>
            <a:endParaRPr lang="en-US" sz="1900" b="1" kern="0" dirty="0">
              <a:latin typeface="Georgia" panose="02040502050405020303" pitchFamily="18" charset="0"/>
            </a:endParaRPr>
          </a:p>
        </p:txBody>
      </p:sp>
      <p:sp>
        <p:nvSpPr>
          <p:cNvPr id="7"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5" name="TextBox 4"/>
          <p:cNvSpPr txBox="1"/>
          <p:nvPr/>
        </p:nvSpPr>
        <p:spPr>
          <a:xfrm>
            <a:off x="427845" y="381973"/>
            <a:ext cx="13301802" cy="1077218"/>
          </a:xfrm>
          <a:prstGeom prst="rect">
            <a:avLst/>
          </a:prstGeom>
          <a:noFill/>
        </p:spPr>
        <p:txBody>
          <a:bodyPr wrap="square" rtlCol="0">
            <a:spAutoFit/>
          </a:bodyPr>
          <a:lstStyle/>
          <a:p>
            <a:pPr marL="173038"/>
            <a:r>
              <a:rPr lang="en-US" sz="3200" b="1" dirty="0">
                <a:solidFill>
                  <a:srgbClr val="FF9900"/>
                </a:solidFill>
                <a:latin typeface="Segoe UI" panose="020B0502040204020203" pitchFamily="34" charset="0"/>
                <a:cs typeface="Segoe UI" panose="020B0502040204020203" pitchFamily="34" charset="0"/>
              </a:rPr>
              <a:t>6. </a:t>
            </a:r>
            <a:r>
              <a:rPr lang="en-IN" sz="3200" b="1" dirty="0">
                <a:solidFill>
                  <a:srgbClr val="FF9900"/>
                </a:solidFill>
                <a:latin typeface="Segoe UI" panose="020B0502040204020203" pitchFamily="34" charset="0"/>
                <a:cs typeface="Segoe UI" panose="020B0502040204020203" pitchFamily="34" charset="0"/>
              </a:rPr>
              <a:t>Applicability of circular 6/2023  on the Time line to submit form 9A &amp; form 10:  </a:t>
            </a:r>
          </a:p>
        </p:txBody>
      </p:sp>
    </p:spTree>
    <p:extLst>
      <p:ext uri="{BB962C8B-B14F-4D97-AF65-F5344CB8AC3E}">
        <p14:creationId xmlns:p14="http://schemas.microsoft.com/office/powerpoint/2010/main" val="3242800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38315" y="375557"/>
            <a:ext cx="13453242" cy="707886"/>
          </a:xfrm>
          <a:prstGeom prst="rect">
            <a:avLst/>
          </a:prstGeom>
          <a:noFill/>
        </p:spPr>
        <p:txBody>
          <a:bodyPr wrap="square" rtlCol="0">
            <a:spAutoFit/>
          </a:bodyPr>
          <a:lstStyle/>
          <a:p>
            <a:r>
              <a:rPr lang="en-US" sz="4000" b="1" dirty="0">
                <a:latin typeface="Bookman Old Style" panose="02050604050505020204" pitchFamily="18" charset="0"/>
                <a:ea typeface="Roboto Slab" pitchFamily="2" charset="0"/>
                <a:cs typeface="Gotham Book" pitchFamily="50" charset="0"/>
              </a:rPr>
              <a:t>Overview of Amendments</a:t>
            </a:r>
            <a:endParaRPr lang="en-IN" sz="4000" b="1" dirty="0">
              <a:latin typeface="Bookman Old Style" panose="02050604050505020204" pitchFamily="18" charset="0"/>
              <a:ea typeface="Roboto Slab" pitchFamily="2" charset="0"/>
              <a:cs typeface="Gotham Book" pitchFamily="50" charset="0"/>
            </a:endParaRPr>
          </a:p>
        </p:txBody>
      </p:sp>
      <p:sp>
        <p:nvSpPr>
          <p:cNvPr id="6" name="TextBox 5"/>
          <p:cNvSpPr txBox="1"/>
          <p:nvPr/>
        </p:nvSpPr>
        <p:spPr>
          <a:xfrm>
            <a:off x="801673" y="1422439"/>
            <a:ext cx="13273555" cy="5786199"/>
          </a:xfrm>
          <a:prstGeom prst="rect">
            <a:avLst/>
          </a:prstGeom>
          <a:noFill/>
        </p:spPr>
        <p:txBody>
          <a:bodyPr wrap="square" rtlCol="0">
            <a:spAutoFit/>
          </a:bodyPr>
          <a:lstStyle/>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A)  </a:t>
            </a:r>
            <a:r>
              <a:rPr lang="en-US" sz="2000" b="1" dirty="0">
                <a:solidFill>
                  <a:schemeClr val="accent2"/>
                </a:solidFill>
                <a:ea typeface="Tahoma" panose="020B0604030504040204" pitchFamily="34" charset="0"/>
                <a:cs typeface="Gotham Book" pitchFamily="50" charset="0"/>
              </a:rPr>
              <a:t>GRADUAL MERGER OF TWO EXEMPTION REGIMES  [ sec 10(23C) &amp; section 12A &amp; Section 13(1) (d)  ]</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B)  </a:t>
            </a:r>
            <a:r>
              <a:rPr lang="en-US" sz="2000" b="1" dirty="0">
                <a:solidFill>
                  <a:schemeClr val="accent2"/>
                </a:solidFill>
                <a:ea typeface="Tahoma" panose="020B0604030504040204" pitchFamily="34" charset="0"/>
                <a:cs typeface="Gotham Book" pitchFamily="50" charset="0"/>
              </a:rPr>
              <a:t>OTHER AMENDMENTS IN RELATION TO SECTION 11, 12 &amp; 13 </a:t>
            </a:r>
            <a:r>
              <a:rPr lang="en-US" sz="2000" b="1" dirty="0">
                <a:solidFill>
                  <a:schemeClr val="tx1"/>
                </a:solidFill>
                <a:ea typeface="Tahoma" panose="020B0604030504040204" pitchFamily="34" charset="0"/>
                <a:cs typeface="Gotham Book" pitchFamily="50" charset="0"/>
              </a:rPr>
              <a:t>:</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      a)  MUCH NEEDED CONDONATION OF DELAY POWER TO CIT(E) FOR 12AB &amp; TIMELINE TO PASS ORDER </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      b)  NEW SECTION FOR MERGER OF CHARITIES </a:t>
            </a:r>
            <a:r>
              <a:rPr lang="en-US" sz="2000" b="1" dirty="0">
                <a:ea typeface="Tahoma" panose="020B0604030504040204" pitchFamily="34" charset="0"/>
                <a:cs typeface="Gotham Book" pitchFamily="50" charset="0"/>
              </a:rPr>
              <a:t>[Sec. 12AC]</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      c)  AMENDMENT IN SECTION 11(7</a:t>
            </a:r>
            <a:r>
              <a:rPr lang="en-US" sz="2000" b="1" dirty="0">
                <a:ea typeface="Tahoma" panose="020B0604030504040204" pitchFamily="34" charset="0"/>
                <a:cs typeface="Gotham Book" pitchFamily="50" charset="0"/>
              </a:rPr>
              <a:t>) [By including clauses (23EA), (23ED) &amp; (46B) of section10]</a:t>
            </a:r>
          </a:p>
          <a:p>
            <a:pPr>
              <a:spcBef>
                <a:spcPts val="1200"/>
              </a:spcBef>
              <a:tabLst>
                <a:tab pos="293688" algn="l"/>
              </a:tabLst>
            </a:pPr>
            <a:r>
              <a:rPr lang="en-US" sz="2000" b="1" dirty="0">
                <a:ea typeface="Tahoma" panose="020B0604030504040204" pitchFamily="34" charset="0"/>
                <a:cs typeface="Gotham Book" pitchFamily="50" charset="0"/>
              </a:rPr>
              <a:t>	d)   </a:t>
            </a:r>
            <a:r>
              <a:rPr lang="en-US" sz="2000" b="1" dirty="0"/>
              <a:t> DEEMED APPLICATION UNDER SECTION 11(1A )  : NO CORRESPONDING AMENDMENT FOR 					INDEXATION OF COST OF ACQUISITION</a:t>
            </a:r>
            <a:r>
              <a:rPr lang="en-US" sz="2000" b="1" dirty="0">
                <a:ea typeface="Tahoma" panose="020B0604030504040204" pitchFamily="34" charset="0"/>
                <a:cs typeface="Gotham Book" pitchFamily="50" charset="0"/>
              </a:rPr>
              <a:t>. </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C)  </a:t>
            </a:r>
            <a:r>
              <a:rPr lang="en-US" sz="2000" b="1" dirty="0">
                <a:solidFill>
                  <a:schemeClr val="accent2"/>
                </a:solidFill>
                <a:ea typeface="Tahoma" panose="020B0604030504040204" pitchFamily="34" charset="0"/>
                <a:cs typeface="Gotham Book" pitchFamily="50" charset="0"/>
              </a:rPr>
              <a:t>AMENDMENT IN RELATION TO SECTION 80G </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      a) WINDOW TO GET 80G APPROVAL WHICH IS NOT AVAILABLE UNDER 12AB &amp; TIMELINE TO PASS ORDER </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      b)  INCLUSION OF</a:t>
            </a:r>
            <a:r>
              <a:rPr lang="en-US" sz="2000" dirty="0">
                <a:solidFill>
                  <a:schemeClr val="tx1"/>
                </a:solidFill>
              </a:rPr>
              <a:t> </a:t>
            </a:r>
            <a:r>
              <a:rPr lang="en-US" sz="2000" b="1" dirty="0">
                <a:solidFill>
                  <a:schemeClr val="tx1"/>
                </a:solidFill>
                <a:ea typeface="Tahoma" panose="020B0604030504040204" pitchFamily="34" charset="0"/>
                <a:cs typeface="Gotham Book" pitchFamily="50" charset="0"/>
              </a:rPr>
              <a:t>NATIONAL SPORTS DEVELOPMENT FUND </a:t>
            </a:r>
          </a:p>
          <a:p>
            <a:pPr>
              <a:spcBef>
                <a:spcPts val="1200"/>
              </a:spcBef>
              <a:tabLst>
                <a:tab pos="293688" algn="l"/>
              </a:tabLst>
            </a:pPr>
            <a:r>
              <a:rPr lang="en-US" sz="2000" b="1" dirty="0">
                <a:solidFill>
                  <a:schemeClr val="tx1"/>
                </a:solidFill>
                <a:ea typeface="Tahoma" panose="020B0604030504040204" pitchFamily="34" charset="0"/>
                <a:cs typeface="Gotham Book" pitchFamily="50" charset="0"/>
              </a:rPr>
              <a:t>D)  </a:t>
            </a:r>
            <a:r>
              <a:rPr lang="en-US" sz="2000" b="1" dirty="0">
                <a:solidFill>
                  <a:schemeClr val="accent2"/>
                </a:solidFill>
                <a:ea typeface="Tahoma" panose="020B0604030504040204" pitchFamily="34" charset="0"/>
                <a:cs typeface="Gotham Book" pitchFamily="50" charset="0"/>
              </a:rPr>
              <a:t>OTHER AMENDMENTS EFFECTING NGO SECTOR </a:t>
            </a:r>
            <a:r>
              <a:rPr lang="en-US" sz="2000" b="1" dirty="0">
                <a:solidFill>
                  <a:schemeClr val="tx1"/>
                </a:solidFill>
                <a:ea typeface="Tahoma" panose="020B0604030504040204" pitchFamily="34" charset="0"/>
                <a:cs typeface="Gotham Book" pitchFamily="50" charset="0"/>
              </a:rPr>
              <a:t>:</a:t>
            </a:r>
          </a:p>
          <a:p>
            <a:pPr marL="620713" indent="-620713">
              <a:spcBef>
                <a:spcPts val="1200"/>
              </a:spcBef>
              <a:tabLst>
                <a:tab pos="293688" algn="l"/>
              </a:tabLst>
            </a:pPr>
            <a:r>
              <a:rPr lang="en-US" sz="2000" b="1" dirty="0">
                <a:solidFill>
                  <a:schemeClr val="tx1"/>
                </a:solidFill>
                <a:ea typeface="Tahoma" panose="020B0604030504040204" pitchFamily="34" charset="0"/>
                <a:cs typeface="Gotham Book" pitchFamily="50" charset="0"/>
              </a:rPr>
              <a:t>      a) CORPORATE GIFT OF CAPITAL ASSETS TO CHARITIES MAY ATTRACT CAPITAL    GAIN </a:t>
            </a:r>
            <a:r>
              <a:rPr lang="en-US" sz="2000" b="1" dirty="0">
                <a:ea typeface="Tahoma" panose="020B0604030504040204" pitchFamily="34" charset="0"/>
                <a:cs typeface="Gotham Book" pitchFamily="50" charset="0"/>
              </a:rPr>
              <a:t>[Sec. 47(iii)]</a:t>
            </a:r>
          </a:p>
          <a:p>
            <a:pPr marL="620713" indent="-620713">
              <a:spcBef>
                <a:spcPts val="1200"/>
              </a:spcBef>
              <a:tabLst>
                <a:tab pos="293688" algn="l"/>
              </a:tabLst>
            </a:pPr>
            <a:r>
              <a:rPr lang="en-US" sz="2000" b="1" dirty="0">
                <a:ea typeface="Tahoma" panose="020B0604030504040204" pitchFamily="34" charset="0"/>
                <a:cs typeface="Gotham Book" pitchFamily="50" charset="0"/>
              </a:rPr>
              <a:t>      b) </a:t>
            </a:r>
            <a:r>
              <a:rPr lang="en-US" sz="2000" b="1" dirty="0">
                <a:ea typeface="Tahoma" panose="020B0604030504040204" pitchFamily="34" charset="0"/>
              </a:rPr>
              <a:t>R</a:t>
            </a:r>
            <a:r>
              <a:rPr lang="en-US" sz="2000" b="1" dirty="0"/>
              <a:t>ETURN OF INCOME IN PURSUANCE OF AN ORDER U/S 119(2)(B) AND ITS ASSESSMENT  [Sec. 139(9A) </a:t>
            </a:r>
            <a:r>
              <a:rPr lang="en-US" sz="2000" b="1" dirty="0" err="1"/>
              <a:t>r.w.</a:t>
            </a:r>
            <a:r>
              <a:rPr lang="en-US" sz="2000" b="1" dirty="0"/>
              <a:t> Sec. 153]</a:t>
            </a:r>
            <a:endParaRPr lang="en-US" sz="2000" b="1" dirty="0">
              <a:ea typeface="Tahoma" panose="020B0604030504040204" pitchFamily="34" charset="0"/>
              <a:cs typeface="Gotham Book" pitchFamily="50" charset="0"/>
            </a:endParaRPr>
          </a:p>
        </p:txBody>
      </p:sp>
      <p:sp>
        <p:nvSpPr>
          <p:cNvPr id="7"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1352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08139C-3C47-782B-C840-7904724B42F7}"/>
              </a:ext>
            </a:extLst>
          </p:cNvPr>
          <p:cNvSpPr txBox="1"/>
          <p:nvPr/>
        </p:nvSpPr>
        <p:spPr>
          <a:xfrm>
            <a:off x="602650" y="1427973"/>
            <a:ext cx="13374607" cy="5524589"/>
          </a:xfrm>
          <a:prstGeom prst="rect">
            <a:avLst/>
          </a:prstGeom>
          <a:noFill/>
        </p:spPr>
        <p:txBody>
          <a:bodyPr wrap="square" rtlCol="0">
            <a:spAutoFit/>
          </a:bodyPr>
          <a:lstStyle/>
          <a:p>
            <a:pPr marL="531813"/>
            <a:endParaRPr lang="en-IN" sz="1800" dirty="0">
              <a:latin typeface="Bookman Old Style" panose="02050604050505020204" pitchFamily="18" charset="0"/>
            </a:endParaRPr>
          </a:p>
          <a:p>
            <a:pPr marL="266700"/>
            <a:r>
              <a:rPr lang="en-IN" sz="1800" dirty="0">
                <a:latin typeface="Bookman Old Style" panose="02050604050505020204" pitchFamily="18" charset="0"/>
              </a:rPr>
              <a:t>Form No.10B/10BB requires details of a person making substantial contributions exceeding Rs 50000/- whereas ITR 7 requires the details of contributions received exceeding Rs.50,000/- </a:t>
            </a:r>
            <a:r>
              <a:rPr lang="en-IN" sz="1800" b="1" dirty="0">
                <a:latin typeface="Bookman Old Style" panose="02050604050505020204" pitchFamily="18" charset="0"/>
              </a:rPr>
              <a:t>during the previous year</a:t>
            </a:r>
            <a:r>
              <a:rPr lang="en-IN" sz="1800" dirty="0">
                <a:latin typeface="Bookman Old Style" panose="02050604050505020204" pitchFamily="18" charset="0"/>
              </a:rPr>
              <a:t>.  </a:t>
            </a:r>
          </a:p>
          <a:p>
            <a:pPr marL="266700"/>
            <a:endParaRPr lang="en-IN" sz="1600" dirty="0">
              <a:latin typeface="Bookman Old Style" panose="02050604050505020204" pitchFamily="18" charset="0"/>
            </a:endParaRPr>
          </a:p>
          <a:p>
            <a:pPr marL="266700"/>
            <a:r>
              <a:rPr lang="en-IN" sz="1800" dirty="0">
                <a:latin typeface="Bookman Old Style" panose="02050604050505020204" pitchFamily="18" charset="0"/>
              </a:rPr>
              <a:t>To remove this anomaly, Circular 17 of 2023 dt. 09/10/2023 clarify as follows   :</a:t>
            </a:r>
          </a:p>
          <a:p>
            <a:pPr marL="266700"/>
            <a:endParaRPr lang="en-IN" sz="1600" dirty="0">
              <a:latin typeface="Bookman Old Style" panose="02050604050505020204" pitchFamily="18" charset="0"/>
            </a:endParaRPr>
          </a:p>
          <a:p>
            <a:pPr marL="266700" algn="just"/>
            <a:r>
              <a:rPr lang="en-IN" sz="1800" i="1" dirty="0">
                <a:latin typeface="Bookman Old Style" panose="02050604050505020204" pitchFamily="18" charset="0"/>
              </a:rPr>
              <a:t>“3.	The matter has been examined with reference to the issue raised in paragraph 2 and it is hereby stated that for the purposes of providing details in (</a:t>
            </a:r>
            <a:r>
              <a:rPr lang="en-IN" sz="1800" i="1" dirty="0" err="1">
                <a:latin typeface="Bookman Old Style" panose="02050604050505020204" pitchFamily="18" charset="0"/>
              </a:rPr>
              <a:t>i</a:t>
            </a:r>
            <a:r>
              <a:rPr lang="en-IN" sz="1800" i="1" dirty="0">
                <a:latin typeface="Bookman Old Style" panose="02050604050505020204" pitchFamily="18" charset="0"/>
              </a:rPr>
              <a:t>) Form No.10B in the Annexure, in row 41 and (ii) Form No.10BB in the Annexure, in row 28, </a:t>
            </a:r>
            <a:r>
              <a:rPr lang="en-IN" sz="1800" b="1" i="1" dirty="0">
                <a:latin typeface="Bookman Old Style" panose="02050604050505020204" pitchFamily="18" charset="0"/>
              </a:rPr>
              <a:t>for assessment year 2023-24</a:t>
            </a:r>
            <a:r>
              <a:rPr lang="en-IN" sz="1800" i="1" dirty="0">
                <a:latin typeface="Bookman Old Style" panose="02050604050505020204" pitchFamily="18" charset="0"/>
              </a:rPr>
              <a:t>:</a:t>
            </a:r>
          </a:p>
          <a:p>
            <a:pPr algn="just"/>
            <a:endParaRPr lang="en-IN" sz="1600" dirty="0">
              <a:latin typeface="Bookman Old Style" panose="02050604050505020204" pitchFamily="18" charset="0"/>
            </a:endParaRPr>
          </a:p>
          <a:p>
            <a:pPr marL="266700" lvl="0" algn="just"/>
            <a:r>
              <a:rPr lang="en-IN" sz="1800" i="1" dirty="0">
                <a:latin typeface="Bookman Old Style" panose="02050604050505020204" pitchFamily="18" charset="0"/>
              </a:rPr>
              <a:t>The aforesaid details (that is, of persons making substantial contribution) may be given with respect to those persons </a:t>
            </a:r>
            <a:r>
              <a:rPr lang="en-IN" sz="1800" i="1" dirty="0">
                <a:solidFill>
                  <a:srgbClr val="FF0000"/>
                </a:solidFill>
                <a:latin typeface="Bookman Old Style" panose="02050604050505020204" pitchFamily="18" charset="0"/>
              </a:rPr>
              <a:t>whose total contribution during the previous year </a:t>
            </a:r>
            <a:r>
              <a:rPr lang="en-IN" sz="1800" i="1" dirty="0">
                <a:latin typeface="Bookman Old Style" panose="02050604050505020204" pitchFamily="18" charset="0"/>
              </a:rPr>
              <a:t>exceeds fifty thousand rupees;</a:t>
            </a:r>
            <a:endParaRPr lang="en-IN" sz="1800" dirty="0">
              <a:latin typeface="Bookman Old Style" panose="02050604050505020204" pitchFamily="18" charset="0"/>
            </a:endParaRPr>
          </a:p>
          <a:p>
            <a:pPr marL="266700" lvl="0" algn="just"/>
            <a:endParaRPr lang="en-IN" sz="1100" i="1" dirty="0">
              <a:latin typeface="Bookman Old Style" panose="02050604050505020204" pitchFamily="18" charset="0"/>
            </a:endParaRPr>
          </a:p>
          <a:p>
            <a:pPr marL="266700" lvl="0" algn="just"/>
            <a:r>
              <a:rPr lang="en-IN" sz="1800" i="1" dirty="0">
                <a:latin typeface="Bookman Old Style" panose="02050604050505020204" pitchFamily="18" charset="0"/>
              </a:rPr>
              <a:t>Details of relatives of such person, as referred to in (a) above may be provided, if available.</a:t>
            </a:r>
            <a:endParaRPr lang="en-IN" sz="1800" dirty="0">
              <a:latin typeface="Bookman Old Style" panose="02050604050505020204" pitchFamily="18" charset="0"/>
            </a:endParaRPr>
          </a:p>
          <a:p>
            <a:pPr marL="266700" lvl="0"/>
            <a:r>
              <a:rPr lang="en-IN" sz="1800" i="1" dirty="0">
                <a:latin typeface="Bookman Old Style" panose="02050604050505020204" pitchFamily="18" charset="0"/>
              </a:rPr>
              <a:t>Details of concerns in which such person, as referred to in (a) above, has substantial interest may be provided, if available.”</a:t>
            </a:r>
            <a:endParaRPr lang="en-IN" sz="1800" dirty="0">
              <a:latin typeface="Bookman Old Style" panose="02050604050505020204" pitchFamily="18" charset="0"/>
            </a:endParaRPr>
          </a:p>
          <a:p>
            <a:pPr lvl="0"/>
            <a:endParaRPr lang="en-IN" sz="600" dirty="0">
              <a:latin typeface="Bookman Old Style" panose="02050604050505020204" pitchFamily="18" charset="0"/>
            </a:endParaRPr>
          </a:p>
          <a:p>
            <a:pPr marL="266700"/>
            <a:r>
              <a:rPr lang="en-IN" sz="1800" b="1" dirty="0">
                <a:latin typeface="Bookman Old Style" panose="02050604050505020204" pitchFamily="18" charset="0"/>
              </a:rPr>
              <a:t>However, again as the above circular specifically mentions that it is for AY 2023-24 and therefore, it is required that necessary clarification to be given that this shall also apply for AY 2024-25 and subsequent assessment year as the anomaly in between ITR 7 and form 10B/10BB still continues. ( should be part of observation )  </a:t>
            </a:r>
            <a:endParaRPr lang="en-US" sz="1900" kern="0" dirty="0">
              <a:latin typeface="Georgia" panose="02040502050405020303" pitchFamily="18" charset="0"/>
            </a:endParaRPr>
          </a:p>
        </p:txBody>
      </p:sp>
      <p:sp>
        <p:nvSpPr>
          <p:cNvPr id="7"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5" name="TextBox 4"/>
          <p:cNvSpPr txBox="1"/>
          <p:nvPr/>
        </p:nvSpPr>
        <p:spPr>
          <a:xfrm>
            <a:off x="728097" y="368326"/>
            <a:ext cx="13301802" cy="1077218"/>
          </a:xfrm>
          <a:prstGeom prst="rect">
            <a:avLst/>
          </a:prstGeom>
          <a:noFill/>
        </p:spPr>
        <p:txBody>
          <a:bodyPr wrap="square" rtlCol="0">
            <a:spAutoFit/>
          </a:bodyPr>
          <a:lstStyle/>
          <a:p>
            <a:r>
              <a:rPr lang="en-IN" sz="3200" b="1" dirty="0">
                <a:solidFill>
                  <a:srgbClr val="FF9900"/>
                </a:solidFill>
                <a:latin typeface="Segoe UI" panose="020B0502040204020203" pitchFamily="34" charset="0"/>
                <a:cs typeface="Segoe UI" panose="020B0502040204020203" pitchFamily="34" charset="0"/>
              </a:rPr>
              <a:t>7.   Applicability of circular 17  of 2023  on Details of the person making a substantial contribution during the previous year:</a:t>
            </a:r>
          </a:p>
        </p:txBody>
      </p:sp>
    </p:spTree>
    <p:extLst>
      <p:ext uri="{BB962C8B-B14F-4D97-AF65-F5344CB8AC3E}">
        <p14:creationId xmlns:p14="http://schemas.microsoft.com/office/powerpoint/2010/main" val="258397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77843" y="510086"/>
            <a:ext cx="12262756" cy="830997"/>
          </a:xfrm>
          <a:prstGeom prst="rect">
            <a:avLst/>
          </a:prstGeom>
          <a:noFill/>
        </p:spPr>
        <p:txBody>
          <a:bodyPr wrap="square" rtlCol="0">
            <a:spAutoFit/>
          </a:bodyPr>
          <a:lstStyle/>
          <a:p>
            <a:pPr marL="0" lvl="1"/>
            <a:r>
              <a:rPr lang="en-US" sz="2400" b="1" dirty="0">
                <a:solidFill>
                  <a:srgbClr val="FF9900"/>
                </a:solidFill>
                <a:latin typeface="Segoe UI" panose="020B0502040204020203" pitchFamily="34" charset="0"/>
                <a:cs typeface="Segoe UI" panose="020B0502040204020203" pitchFamily="34" charset="0"/>
              </a:rPr>
              <a:t>8. In consistency of From 10B &amp; 10BB with ITR   :   15% disallowances for Inter-charity donation </a:t>
            </a:r>
            <a:r>
              <a:rPr lang="en-US" sz="2400" b="1" dirty="0" err="1">
                <a:solidFill>
                  <a:srgbClr val="FF9900"/>
                </a:solidFill>
                <a:latin typeface="Segoe UI" panose="020B0502040204020203" pitchFamily="34" charset="0"/>
                <a:cs typeface="Segoe UI" panose="020B0502040204020203" pitchFamily="34" charset="0"/>
              </a:rPr>
              <a:t>w.e.f</a:t>
            </a:r>
            <a:r>
              <a:rPr lang="en-US" sz="2400" b="1" dirty="0">
                <a:solidFill>
                  <a:srgbClr val="FF9900"/>
                </a:solidFill>
                <a:latin typeface="Segoe UI" panose="020B0502040204020203" pitchFamily="34" charset="0"/>
                <a:cs typeface="Segoe UI" panose="020B0502040204020203" pitchFamily="34" charset="0"/>
              </a:rPr>
              <a:t> Asst Year 2024-25  </a:t>
            </a:r>
          </a:p>
        </p:txBody>
      </p:sp>
      <p:sp>
        <p:nvSpPr>
          <p:cNvPr id="7" name="TextBox 6"/>
          <p:cNvSpPr txBox="1"/>
          <p:nvPr/>
        </p:nvSpPr>
        <p:spPr>
          <a:xfrm>
            <a:off x="1375400" y="1425753"/>
            <a:ext cx="2841727" cy="830997"/>
          </a:xfrm>
          <a:prstGeom prst="rect">
            <a:avLst/>
          </a:prstGeom>
          <a:noFill/>
          <a:ln>
            <a:solidFill>
              <a:schemeClr val="tx1"/>
            </a:solidFill>
          </a:ln>
        </p:spPr>
        <p:txBody>
          <a:bodyPr wrap="square" rtlCol="0">
            <a:spAutoFit/>
          </a:bodyPr>
          <a:lstStyle/>
          <a:p>
            <a:pPr algn="ctr"/>
            <a:r>
              <a:rPr lang="en-IN" sz="1600" i="1" dirty="0"/>
              <a:t>Particulars</a:t>
            </a:r>
          </a:p>
          <a:p>
            <a:pPr algn="ctr"/>
            <a:endParaRPr lang="en-IN" sz="1600" i="1" dirty="0"/>
          </a:p>
          <a:p>
            <a:pPr algn="ctr"/>
            <a:endParaRPr lang="en-IN" sz="1600" i="1" dirty="0"/>
          </a:p>
        </p:txBody>
      </p:sp>
      <p:sp>
        <p:nvSpPr>
          <p:cNvPr id="9" name="TextBox 8"/>
          <p:cNvSpPr txBox="1"/>
          <p:nvPr/>
        </p:nvSpPr>
        <p:spPr>
          <a:xfrm>
            <a:off x="4209505" y="1414867"/>
            <a:ext cx="865415" cy="830997"/>
          </a:xfrm>
          <a:prstGeom prst="rect">
            <a:avLst/>
          </a:prstGeom>
          <a:noFill/>
          <a:ln>
            <a:solidFill>
              <a:schemeClr val="tx1"/>
            </a:solidFill>
          </a:ln>
        </p:spPr>
        <p:txBody>
          <a:bodyPr wrap="square" rtlCol="0">
            <a:spAutoFit/>
          </a:bodyPr>
          <a:lstStyle/>
          <a:p>
            <a:pPr algn="ctr"/>
            <a:r>
              <a:rPr lang="en-IN" sz="1600" i="1" dirty="0"/>
              <a:t>FACT</a:t>
            </a:r>
          </a:p>
          <a:p>
            <a:pPr algn="ctr"/>
            <a:endParaRPr lang="en-IN" sz="1600" i="1" dirty="0"/>
          </a:p>
          <a:p>
            <a:pPr algn="ctr"/>
            <a:endParaRPr lang="en-IN" sz="1600" i="1" dirty="0"/>
          </a:p>
        </p:txBody>
      </p:sp>
      <p:sp>
        <p:nvSpPr>
          <p:cNvPr id="11" name="TextBox 10"/>
          <p:cNvSpPr txBox="1"/>
          <p:nvPr/>
        </p:nvSpPr>
        <p:spPr>
          <a:xfrm>
            <a:off x="5076543" y="1420309"/>
            <a:ext cx="1288334" cy="830997"/>
          </a:xfrm>
          <a:prstGeom prst="rect">
            <a:avLst/>
          </a:prstGeom>
          <a:noFill/>
          <a:ln>
            <a:solidFill>
              <a:schemeClr val="tx1"/>
            </a:solidFill>
          </a:ln>
        </p:spPr>
        <p:txBody>
          <a:bodyPr wrap="square" rtlCol="0">
            <a:spAutoFit/>
          </a:bodyPr>
          <a:lstStyle/>
          <a:p>
            <a:pPr algn="ctr" fontAlgn="b"/>
            <a:r>
              <a:rPr lang="en-US" sz="1600" i="1" dirty="0"/>
              <a:t>As per I. Tax Act, 1961</a:t>
            </a:r>
          </a:p>
          <a:p>
            <a:pPr algn="ctr" fontAlgn="b"/>
            <a:endParaRPr lang="en-US" sz="1600" b="1" i="1" dirty="0">
              <a:solidFill>
                <a:srgbClr val="000000"/>
              </a:solidFill>
              <a:latin typeface="Calibri" panose="020F0502020204030204" pitchFamily="34" charset="0"/>
            </a:endParaRPr>
          </a:p>
        </p:txBody>
      </p:sp>
      <p:sp>
        <p:nvSpPr>
          <p:cNvPr id="12" name="TextBox 11"/>
          <p:cNvSpPr txBox="1"/>
          <p:nvPr/>
        </p:nvSpPr>
        <p:spPr>
          <a:xfrm>
            <a:off x="6388272" y="1409425"/>
            <a:ext cx="1446177" cy="830997"/>
          </a:xfrm>
          <a:prstGeom prst="rect">
            <a:avLst/>
          </a:prstGeom>
          <a:noFill/>
          <a:ln>
            <a:solidFill>
              <a:schemeClr val="tx1"/>
            </a:solidFill>
          </a:ln>
        </p:spPr>
        <p:txBody>
          <a:bodyPr wrap="square" rtlCol="0">
            <a:spAutoFit/>
          </a:bodyPr>
          <a:lstStyle/>
          <a:p>
            <a:pPr algn="ctr" fontAlgn="b"/>
            <a:r>
              <a:rPr lang="en-IN" sz="1600" i="1" dirty="0"/>
              <a:t>As per Form 10B</a:t>
            </a:r>
          </a:p>
          <a:p>
            <a:pPr algn="ctr" fontAlgn="b"/>
            <a:endParaRPr lang="en-IN" sz="1600" b="1" i="1" dirty="0">
              <a:solidFill>
                <a:srgbClr val="000000"/>
              </a:solidFill>
              <a:latin typeface="Calibri" panose="020F0502020204030204" pitchFamily="34" charset="0"/>
            </a:endParaRPr>
          </a:p>
        </p:txBody>
      </p:sp>
      <p:sp>
        <p:nvSpPr>
          <p:cNvPr id="13" name="TextBox 12"/>
          <p:cNvSpPr txBox="1"/>
          <p:nvPr/>
        </p:nvSpPr>
        <p:spPr>
          <a:xfrm>
            <a:off x="7834448" y="1431196"/>
            <a:ext cx="2041071" cy="1323439"/>
          </a:xfrm>
          <a:prstGeom prst="rect">
            <a:avLst/>
          </a:prstGeom>
          <a:solidFill>
            <a:schemeClr val="bg1"/>
          </a:solidFill>
          <a:ln>
            <a:solidFill>
              <a:schemeClr val="tx1"/>
            </a:solidFill>
          </a:ln>
        </p:spPr>
        <p:txBody>
          <a:bodyPr wrap="square" rtlCol="0">
            <a:spAutoFit/>
          </a:bodyPr>
          <a:lstStyle/>
          <a:p>
            <a:pPr algn="ctr" fontAlgn="b"/>
            <a:r>
              <a:rPr lang="en-US" sz="1600" i="1" dirty="0"/>
              <a:t>As per ITR 7 ( circular 3 of 2024 dt 6</a:t>
            </a:r>
            <a:r>
              <a:rPr lang="en-US" sz="1600" i="1" baseline="30000" dirty="0"/>
              <a:t>th</a:t>
            </a:r>
            <a:r>
              <a:rPr lang="en-US" sz="1600" i="1" dirty="0"/>
              <a:t> March,2024)</a:t>
            </a:r>
          </a:p>
          <a:p>
            <a:pPr algn="ctr" fontAlgn="b"/>
            <a:endParaRPr lang="en-US" sz="1600" i="1" dirty="0"/>
          </a:p>
          <a:p>
            <a:pPr algn="ctr" fontAlgn="b"/>
            <a:r>
              <a:rPr lang="en-US" sz="1600" i="1" dirty="0"/>
              <a:t> </a:t>
            </a:r>
            <a:endParaRPr lang="en-US" sz="1600" b="1" i="1" dirty="0">
              <a:solidFill>
                <a:srgbClr val="000000"/>
              </a:solidFill>
              <a:latin typeface="Calibri" panose="020F0502020204030204" pitchFamily="34" charset="0"/>
            </a:endParaRPr>
          </a:p>
        </p:txBody>
      </p:sp>
      <p:sp>
        <p:nvSpPr>
          <p:cNvPr id="14" name="TextBox 13"/>
          <p:cNvSpPr txBox="1"/>
          <p:nvPr/>
        </p:nvSpPr>
        <p:spPr>
          <a:xfrm>
            <a:off x="9877143" y="1403982"/>
            <a:ext cx="2852611" cy="830997"/>
          </a:xfrm>
          <a:prstGeom prst="rect">
            <a:avLst/>
          </a:prstGeom>
          <a:noFill/>
          <a:ln>
            <a:solidFill>
              <a:schemeClr val="tx1"/>
            </a:solidFill>
          </a:ln>
        </p:spPr>
        <p:txBody>
          <a:bodyPr wrap="square" rtlCol="0">
            <a:spAutoFit/>
          </a:bodyPr>
          <a:lstStyle/>
          <a:p>
            <a:pPr algn="ctr" fontAlgn="b"/>
            <a:r>
              <a:rPr lang="en-US" sz="1600" i="1" dirty="0"/>
              <a:t>Remarks</a:t>
            </a:r>
          </a:p>
          <a:p>
            <a:pPr algn="ctr" fontAlgn="b"/>
            <a:endParaRPr lang="en-US" sz="1600" b="1" i="1" dirty="0">
              <a:solidFill>
                <a:srgbClr val="000000"/>
              </a:solidFill>
              <a:latin typeface="Calibri" panose="020F0502020204030204" pitchFamily="34" charset="0"/>
            </a:endParaRPr>
          </a:p>
          <a:p>
            <a:pPr algn="ctr" fontAlgn="b"/>
            <a:endParaRPr lang="en-US" sz="1600" b="1" i="1" dirty="0">
              <a:solidFill>
                <a:srgbClr val="000000"/>
              </a:solidFill>
              <a:latin typeface="Calibri" panose="020F0502020204030204" pitchFamily="34" charset="0"/>
            </a:endParaRPr>
          </a:p>
        </p:txBody>
      </p:sp>
      <p:sp>
        <p:nvSpPr>
          <p:cNvPr id="15" name="TextBox 14"/>
          <p:cNvSpPr txBox="1"/>
          <p:nvPr/>
        </p:nvSpPr>
        <p:spPr>
          <a:xfrm>
            <a:off x="1396082" y="2259600"/>
            <a:ext cx="2816224" cy="830997"/>
          </a:xfrm>
          <a:prstGeom prst="rect">
            <a:avLst/>
          </a:prstGeom>
          <a:noFill/>
          <a:ln>
            <a:solidFill>
              <a:schemeClr val="tx1"/>
            </a:solidFill>
          </a:ln>
        </p:spPr>
        <p:txBody>
          <a:bodyPr wrap="square" rtlCol="0">
            <a:spAutoFit/>
          </a:bodyPr>
          <a:lstStyle/>
          <a:p>
            <a:pPr fontAlgn="b"/>
            <a:r>
              <a:rPr lang="en-IN" sz="1600" dirty="0"/>
              <a:t>Income</a:t>
            </a:r>
          </a:p>
          <a:p>
            <a:pPr fontAlgn="b"/>
            <a:endParaRPr lang="en-US" sz="1600" b="1" dirty="0">
              <a:solidFill>
                <a:srgbClr val="000000"/>
              </a:solidFill>
              <a:latin typeface="Calibri" panose="020F0502020204030204" pitchFamily="34" charset="0"/>
            </a:endParaRPr>
          </a:p>
          <a:p>
            <a:pPr fontAlgn="b"/>
            <a:endParaRPr lang="en-IN" sz="1600" b="1" dirty="0">
              <a:solidFill>
                <a:srgbClr val="000000"/>
              </a:solidFill>
              <a:latin typeface="Calibri" panose="020F0502020204030204" pitchFamily="34" charset="0"/>
            </a:endParaRPr>
          </a:p>
        </p:txBody>
      </p:sp>
      <p:sp>
        <p:nvSpPr>
          <p:cNvPr id="16" name="TextBox 15"/>
          <p:cNvSpPr txBox="1"/>
          <p:nvPr/>
        </p:nvSpPr>
        <p:spPr>
          <a:xfrm>
            <a:off x="4199708" y="2279192"/>
            <a:ext cx="865415" cy="830997"/>
          </a:xfrm>
          <a:prstGeom prst="rect">
            <a:avLst/>
          </a:prstGeom>
          <a:noFill/>
          <a:ln>
            <a:solidFill>
              <a:schemeClr val="tx1"/>
            </a:solidFill>
          </a:ln>
        </p:spPr>
        <p:txBody>
          <a:bodyPr wrap="square" rtlCol="0">
            <a:spAutoFit/>
          </a:bodyPr>
          <a:lstStyle/>
          <a:p>
            <a:pPr algn="r"/>
            <a:r>
              <a:rPr lang="en-IN" sz="1600" b="1" dirty="0"/>
              <a:t>30</a:t>
            </a:r>
          </a:p>
          <a:p>
            <a:pPr algn="r"/>
            <a:endParaRPr lang="en-US" sz="1600" b="1" dirty="0"/>
          </a:p>
          <a:p>
            <a:pPr algn="r"/>
            <a:endParaRPr lang="en-IN" sz="1600" b="1" dirty="0"/>
          </a:p>
        </p:txBody>
      </p:sp>
      <p:sp>
        <p:nvSpPr>
          <p:cNvPr id="18" name="TextBox 17"/>
          <p:cNvSpPr txBox="1"/>
          <p:nvPr/>
        </p:nvSpPr>
        <p:spPr>
          <a:xfrm>
            <a:off x="5081986" y="2266129"/>
            <a:ext cx="1288334" cy="830997"/>
          </a:xfrm>
          <a:prstGeom prst="rect">
            <a:avLst/>
          </a:prstGeom>
          <a:noFill/>
          <a:ln>
            <a:solidFill>
              <a:schemeClr val="tx1"/>
            </a:solidFill>
          </a:ln>
        </p:spPr>
        <p:txBody>
          <a:bodyPr wrap="square" rtlCol="0">
            <a:spAutoFit/>
          </a:bodyPr>
          <a:lstStyle/>
          <a:p>
            <a:pPr algn="r" fontAlgn="b"/>
            <a:r>
              <a:rPr lang="en-US" sz="1600" b="1" dirty="0"/>
              <a:t>30</a:t>
            </a:r>
          </a:p>
          <a:p>
            <a:pPr algn="r" fontAlgn="b"/>
            <a:endParaRPr lang="en-US" sz="1600" b="1" i="1" dirty="0">
              <a:solidFill>
                <a:srgbClr val="000000"/>
              </a:solidFill>
              <a:latin typeface="Calibri" panose="020F0502020204030204" pitchFamily="34" charset="0"/>
            </a:endParaRPr>
          </a:p>
          <a:p>
            <a:pPr algn="r" fontAlgn="b"/>
            <a:endParaRPr lang="en-US" sz="1600" b="1" i="1" dirty="0">
              <a:solidFill>
                <a:srgbClr val="000000"/>
              </a:solidFill>
              <a:latin typeface="Calibri" panose="020F0502020204030204" pitchFamily="34" charset="0"/>
            </a:endParaRPr>
          </a:p>
        </p:txBody>
      </p:sp>
      <p:sp>
        <p:nvSpPr>
          <p:cNvPr id="19" name="TextBox 18"/>
          <p:cNvSpPr txBox="1"/>
          <p:nvPr/>
        </p:nvSpPr>
        <p:spPr>
          <a:xfrm>
            <a:off x="6377386" y="2257422"/>
            <a:ext cx="1446177" cy="830997"/>
          </a:xfrm>
          <a:prstGeom prst="rect">
            <a:avLst/>
          </a:prstGeom>
          <a:noFill/>
          <a:ln>
            <a:solidFill>
              <a:schemeClr val="tx1"/>
            </a:solidFill>
          </a:ln>
        </p:spPr>
        <p:txBody>
          <a:bodyPr wrap="square" rtlCol="0">
            <a:spAutoFit/>
          </a:bodyPr>
          <a:lstStyle/>
          <a:p>
            <a:pPr algn="r" fontAlgn="b"/>
            <a:r>
              <a:rPr lang="en-IN" sz="1600" b="1" dirty="0"/>
              <a:t>30</a:t>
            </a:r>
          </a:p>
          <a:p>
            <a:pPr algn="r" fontAlgn="b"/>
            <a:endParaRPr lang="en-US" sz="1600" b="1" i="1" dirty="0">
              <a:solidFill>
                <a:srgbClr val="000000"/>
              </a:solidFill>
              <a:latin typeface="Calibri" panose="020F0502020204030204" pitchFamily="34" charset="0"/>
            </a:endParaRPr>
          </a:p>
          <a:p>
            <a:pPr algn="r" fontAlgn="b"/>
            <a:endParaRPr lang="en-IN" sz="1600" b="1" i="1" dirty="0">
              <a:solidFill>
                <a:srgbClr val="000000"/>
              </a:solidFill>
              <a:latin typeface="Calibri" panose="020F0502020204030204" pitchFamily="34" charset="0"/>
            </a:endParaRPr>
          </a:p>
        </p:txBody>
      </p:sp>
      <p:sp>
        <p:nvSpPr>
          <p:cNvPr id="20" name="TextBox 19"/>
          <p:cNvSpPr txBox="1"/>
          <p:nvPr/>
        </p:nvSpPr>
        <p:spPr>
          <a:xfrm>
            <a:off x="7834448" y="2271849"/>
            <a:ext cx="2057400" cy="830997"/>
          </a:xfrm>
          <a:prstGeom prst="rect">
            <a:avLst/>
          </a:prstGeom>
          <a:noFill/>
          <a:ln>
            <a:solidFill>
              <a:schemeClr val="tx1"/>
            </a:solidFill>
          </a:ln>
        </p:spPr>
        <p:txBody>
          <a:bodyPr wrap="square" rtlCol="0">
            <a:spAutoFit/>
          </a:bodyPr>
          <a:lstStyle/>
          <a:p>
            <a:pPr algn="r" fontAlgn="b"/>
            <a:r>
              <a:rPr lang="en-US" sz="1600" b="1" dirty="0"/>
              <a:t>27</a:t>
            </a:r>
          </a:p>
          <a:p>
            <a:pPr algn="r" fontAlgn="b"/>
            <a:endParaRPr lang="en-US" sz="1600" b="1" i="1" dirty="0">
              <a:solidFill>
                <a:srgbClr val="000000"/>
              </a:solidFill>
              <a:latin typeface="Calibri" panose="020F0502020204030204" pitchFamily="34" charset="0"/>
            </a:endParaRPr>
          </a:p>
          <a:p>
            <a:pPr algn="r" fontAlgn="b"/>
            <a:endParaRPr lang="en-US" sz="1600" b="1" i="1" dirty="0">
              <a:solidFill>
                <a:srgbClr val="000000"/>
              </a:solidFill>
              <a:latin typeface="Calibri" panose="020F0502020204030204" pitchFamily="34" charset="0"/>
            </a:endParaRPr>
          </a:p>
        </p:txBody>
      </p:sp>
      <p:sp>
        <p:nvSpPr>
          <p:cNvPr id="21" name="TextBox 20"/>
          <p:cNvSpPr txBox="1"/>
          <p:nvPr/>
        </p:nvSpPr>
        <p:spPr>
          <a:xfrm>
            <a:off x="9900003" y="2251980"/>
            <a:ext cx="2852611" cy="830997"/>
          </a:xfrm>
          <a:prstGeom prst="rect">
            <a:avLst/>
          </a:prstGeom>
          <a:noFill/>
          <a:ln>
            <a:solidFill>
              <a:schemeClr val="tx1"/>
            </a:solidFill>
          </a:ln>
        </p:spPr>
        <p:txBody>
          <a:bodyPr wrap="square" rtlCol="0">
            <a:spAutoFit/>
          </a:bodyPr>
          <a:lstStyle/>
          <a:p>
            <a:pPr fontAlgn="b"/>
            <a:r>
              <a:rPr lang="en-US" sz="1600" dirty="0"/>
              <a:t>total income less 15% of inter-charity donation (30-(15% of 20))</a:t>
            </a:r>
            <a:r>
              <a:rPr lang="en-US" sz="1600" dirty="0" err="1"/>
              <a:t>i.e</a:t>
            </a:r>
            <a:r>
              <a:rPr lang="en-US" sz="1600" dirty="0"/>
              <a:t> 30-3=27</a:t>
            </a:r>
            <a:endParaRPr lang="en-US" sz="1600" dirty="0">
              <a:solidFill>
                <a:srgbClr val="000000"/>
              </a:solidFill>
              <a:latin typeface="Calibri" panose="020F0502020204030204" pitchFamily="34" charset="0"/>
            </a:endParaRPr>
          </a:p>
        </p:txBody>
      </p:sp>
      <p:sp>
        <p:nvSpPr>
          <p:cNvPr id="22" name="TextBox 21"/>
          <p:cNvSpPr txBox="1"/>
          <p:nvPr/>
        </p:nvSpPr>
        <p:spPr>
          <a:xfrm>
            <a:off x="1369421" y="3118481"/>
            <a:ext cx="2808515" cy="584775"/>
          </a:xfrm>
          <a:prstGeom prst="rect">
            <a:avLst/>
          </a:prstGeom>
          <a:noFill/>
          <a:ln>
            <a:solidFill>
              <a:schemeClr val="tx1"/>
            </a:solidFill>
          </a:ln>
        </p:spPr>
        <p:txBody>
          <a:bodyPr wrap="square" rtlCol="0">
            <a:spAutoFit/>
          </a:bodyPr>
          <a:lstStyle/>
          <a:p>
            <a:pPr fontAlgn="b"/>
            <a:r>
              <a:rPr lang="en-US" sz="1600" dirty="0"/>
              <a:t>Less : Inter-charity donation(85% of donation)</a:t>
            </a:r>
            <a:endParaRPr lang="en-US" sz="1600" dirty="0">
              <a:solidFill>
                <a:srgbClr val="000000"/>
              </a:solidFill>
              <a:latin typeface="Calibri" panose="020F0502020204030204" pitchFamily="34" charset="0"/>
            </a:endParaRPr>
          </a:p>
        </p:txBody>
      </p:sp>
      <p:sp>
        <p:nvSpPr>
          <p:cNvPr id="23" name="TextBox 22"/>
          <p:cNvSpPr txBox="1"/>
          <p:nvPr/>
        </p:nvSpPr>
        <p:spPr>
          <a:xfrm>
            <a:off x="4205150" y="3107595"/>
            <a:ext cx="865415" cy="584775"/>
          </a:xfrm>
          <a:prstGeom prst="rect">
            <a:avLst/>
          </a:prstGeom>
          <a:noFill/>
          <a:ln>
            <a:solidFill>
              <a:schemeClr val="tx1"/>
            </a:solidFill>
          </a:ln>
        </p:spPr>
        <p:txBody>
          <a:bodyPr wrap="square" rtlCol="0">
            <a:spAutoFit/>
          </a:bodyPr>
          <a:lstStyle/>
          <a:p>
            <a:pPr algn="r"/>
            <a:r>
              <a:rPr lang="en-IN" sz="1600" dirty="0"/>
              <a:t>20</a:t>
            </a:r>
          </a:p>
          <a:p>
            <a:pPr algn="r"/>
            <a:endParaRPr lang="en-IN" sz="1600" dirty="0"/>
          </a:p>
        </p:txBody>
      </p:sp>
      <p:sp>
        <p:nvSpPr>
          <p:cNvPr id="24" name="TextBox 23"/>
          <p:cNvSpPr txBox="1"/>
          <p:nvPr/>
        </p:nvSpPr>
        <p:spPr>
          <a:xfrm>
            <a:off x="5072188" y="3113037"/>
            <a:ext cx="1288334" cy="584775"/>
          </a:xfrm>
          <a:prstGeom prst="rect">
            <a:avLst/>
          </a:prstGeom>
          <a:noFill/>
          <a:ln>
            <a:solidFill>
              <a:schemeClr val="tx1"/>
            </a:solidFill>
          </a:ln>
        </p:spPr>
        <p:txBody>
          <a:bodyPr wrap="square" rtlCol="0">
            <a:spAutoFit/>
          </a:bodyPr>
          <a:lstStyle/>
          <a:p>
            <a:pPr algn="r" fontAlgn="b"/>
            <a:r>
              <a:rPr lang="en-US" sz="1600" dirty="0"/>
              <a:t>17</a:t>
            </a:r>
          </a:p>
          <a:p>
            <a:pPr algn="r" fontAlgn="b"/>
            <a:endParaRPr lang="en-US" sz="1600" b="1" i="1" dirty="0">
              <a:solidFill>
                <a:srgbClr val="000000"/>
              </a:solidFill>
              <a:latin typeface="Calibri" panose="020F0502020204030204" pitchFamily="34" charset="0"/>
            </a:endParaRPr>
          </a:p>
        </p:txBody>
      </p:sp>
      <p:sp>
        <p:nvSpPr>
          <p:cNvPr id="25" name="TextBox 24"/>
          <p:cNvSpPr txBox="1"/>
          <p:nvPr/>
        </p:nvSpPr>
        <p:spPr>
          <a:xfrm>
            <a:off x="6398069" y="3103241"/>
            <a:ext cx="1446177" cy="584775"/>
          </a:xfrm>
          <a:prstGeom prst="rect">
            <a:avLst/>
          </a:prstGeom>
          <a:noFill/>
          <a:ln>
            <a:solidFill>
              <a:schemeClr val="tx1"/>
            </a:solidFill>
          </a:ln>
        </p:spPr>
        <p:txBody>
          <a:bodyPr wrap="square" rtlCol="0">
            <a:spAutoFit/>
          </a:bodyPr>
          <a:lstStyle/>
          <a:p>
            <a:pPr algn="r" fontAlgn="b"/>
            <a:r>
              <a:rPr lang="en-US" sz="1600" dirty="0">
                <a:solidFill>
                  <a:srgbClr val="000000"/>
                </a:solidFill>
                <a:latin typeface="Calibri" panose="020F0502020204030204" pitchFamily="34" charset="0"/>
              </a:rPr>
              <a:t>17</a:t>
            </a:r>
          </a:p>
          <a:p>
            <a:pPr algn="r" fontAlgn="b"/>
            <a:endParaRPr lang="en-IN" sz="1600" dirty="0">
              <a:solidFill>
                <a:srgbClr val="000000"/>
              </a:solidFill>
              <a:latin typeface="Calibri" panose="020F0502020204030204" pitchFamily="34" charset="0"/>
            </a:endParaRPr>
          </a:p>
        </p:txBody>
      </p:sp>
      <p:sp>
        <p:nvSpPr>
          <p:cNvPr id="26" name="TextBox 25"/>
          <p:cNvSpPr txBox="1"/>
          <p:nvPr/>
        </p:nvSpPr>
        <p:spPr>
          <a:xfrm>
            <a:off x="7840978" y="3103517"/>
            <a:ext cx="2051958" cy="584775"/>
          </a:xfrm>
          <a:prstGeom prst="rect">
            <a:avLst/>
          </a:prstGeom>
          <a:noFill/>
          <a:ln>
            <a:solidFill>
              <a:schemeClr val="tx1"/>
            </a:solidFill>
          </a:ln>
        </p:spPr>
        <p:txBody>
          <a:bodyPr wrap="square" rtlCol="0">
            <a:spAutoFit/>
          </a:bodyPr>
          <a:lstStyle/>
          <a:p>
            <a:pPr algn="r" fontAlgn="b"/>
            <a:r>
              <a:rPr lang="en-US" sz="1600" dirty="0">
                <a:solidFill>
                  <a:srgbClr val="000000"/>
                </a:solidFill>
                <a:latin typeface="Calibri" panose="020F0502020204030204" pitchFamily="34" charset="0"/>
              </a:rPr>
              <a:t>17</a:t>
            </a:r>
          </a:p>
          <a:p>
            <a:pPr algn="r" fontAlgn="b"/>
            <a:endParaRPr lang="en-US" sz="1600" dirty="0">
              <a:solidFill>
                <a:srgbClr val="000000"/>
              </a:solidFill>
              <a:latin typeface="Calibri" panose="020F0502020204030204" pitchFamily="34" charset="0"/>
            </a:endParaRPr>
          </a:p>
        </p:txBody>
      </p:sp>
      <p:sp>
        <p:nvSpPr>
          <p:cNvPr id="28" name="TextBox 27"/>
          <p:cNvSpPr txBox="1"/>
          <p:nvPr/>
        </p:nvSpPr>
        <p:spPr>
          <a:xfrm>
            <a:off x="1361247" y="3691069"/>
            <a:ext cx="2822601" cy="338554"/>
          </a:xfrm>
          <a:prstGeom prst="rect">
            <a:avLst/>
          </a:prstGeom>
          <a:noFill/>
          <a:ln>
            <a:solidFill>
              <a:schemeClr val="tx1"/>
            </a:solidFill>
          </a:ln>
        </p:spPr>
        <p:txBody>
          <a:bodyPr wrap="square" rtlCol="0">
            <a:spAutoFit/>
          </a:bodyPr>
          <a:lstStyle/>
          <a:p>
            <a:pPr fontAlgn="b"/>
            <a:r>
              <a:rPr lang="en-US" sz="1600" dirty="0"/>
              <a:t>Less : Other expenses</a:t>
            </a:r>
            <a:endParaRPr lang="en-US" sz="1600" dirty="0">
              <a:solidFill>
                <a:srgbClr val="000000"/>
              </a:solidFill>
              <a:latin typeface="Calibri" panose="020F0502020204030204" pitchFamily="34" charset="0"/>
            </a:endParaRPr>
          </a:p>
        </p:txBody>
      </p:sp>
      <p:sp>
        <p:nvSpPr>
          <p:cNvPr id="29" name="TextBox 28"/>
          <p:cNvSpPr txBox="1"/>
          <p:nvPr/>
        </p:nvSpPr>
        <p:spPr>
          <a:xfrm>
            <a:off x="4196441" y="3696511"/>
            <a:ext cx="885010" cy="338554"/>
          </a:xfrm>
          <a:prstGeom prst="rect">
            <a:avLst/>
          </a:prstGeom>
          <a:noFill/>
          <a:ln>
            <a:solidFill>
              <a:schemeClr val="tx1"/>
            </a:solidFill>
          </a:ln>
        </p:spPr>
        <p:txBody>
          <a:bodyPr wrap="square" rtlCol="0">
            <a:spAutoFit/>
          </a:bodyPr>
          <a:lstStyle/>
          <a:p>
            <a:pPr algn="r"/>
            <a:r>
              <a:rPr lang="en-IN" sz="1600" dirty="0"/>
              <a:t>7</a:t>
            </a:r>
          </a:p>
        </p:txBody>
      </p:sp>
      <p:sp>
        <p:nvSpPr>
          <p:cNvPr id="30" name="TextBox 29"/>
          <p:cNvSpPr txBox="1"/>
          <p:nvPr/>
        </p:nvSpPr>
        <p:spPr>
          <a:xfrm>
            <a:off x="5095047" y="3685625"/>
            <a:ext cx="1312283" cy="338554"/>
          </a:xfrm>
          <a:prstGeom prst="rect">
            <a:avLst/>
          </a:prstGeom>
          <a:noFill/>
          <a:ln>
            <a:solidFill>
              <a:schemeClr val="tx1"/>
            </a:solidFill>
          </a:ln>
        </p:spPr>
        <p:txBody>
          <a:bodyPr wrap="square" rtlCol="0">
            <a:spAutoFit/>
          </a:bodyPr>
          <a:lstStyle/>
          <a:p>
            <a:pPr algn="r" fontAlgn="b"/>
            <a:r>
              <a:rPr lang="en-US" sz="1600" dirty="0"/>
              <a:t>7</a:t>
            </a:r>
            <a:endParaRPr lang="en-US" sz="1600" b="1" i="1" dirty="0">
              <a:solidFill>
                <a:srgbClr val="000000"/>
              </a:solidFill>
              <a:latin typeface="Calibri" panose="020F0502020204030204" pitchFamily="34" charset="0"/>
            </a:endParaRPr>
          </a:p>
        </p:txBody>
      </p:sp>
      <p:sp>
        <p:nvSpPr>
          <p:cNvPr id="31" name="TextBox 30"/>
          <p:cNvSpPr txBox="1"/>
          <p:nvPr/>
        </p:nvSpPr>
        <p:spPr>
          <a:xfrm>
            <a:off x="6406777" y="3674742"/>
            <a:ext cx="1446177" cy="338554"/>
          </a:xfrm>
          <a:prstGeom prst="rect">
            <a:avLst/>
          </a:prstGeom>
          <a:noFill/>
          <a:ln>
            <a:solidFill>
              <a:schemeClr val="tx1"/>
            </a:solidFill>
          </a:ln>
        </p:spPr>
        <p:txBody>
          <a:bodyPr wrap="square" rtlCol="0">
            <a:spAutoFit/>
          </a:bodyPr>
          <a:lstStyle/>
          <a:p>
            <a:pPr algn="r" fontAlgn="b"/>
            <a:r>
              <a:rPr lang="en-US" sz="1600" dirty="0">
                <a:solidFill>
                  <a:srgbClr val="000000"/>
                </a:solidFill>
                <a:latin typeface="Calibri" panose="020F0502020204030204" pitchFamily="34" charset="0"/>
              </a:rPr>
              <a:t>7</a:t>
            </a:r>
            <a:endParaRPr lang="en-IN" sz="1600" dirty="0">
              <a:solidFill>
                <a:srgbClr val="000000"/>
              </a:solidFill>
              <a:latin typeface="Calibri" panose="020F0502020204030204" pitchFamily="34" charset="0"/>
            </a:endParaRPr>
          </a:p>
        </p:txBody>
      </p:sp>
      <p:sp>
        <p:nvSpPr>
          <p:cNvPr id="32" name="TextBox 31"/>
          <p:cNvSpPr txBox="1"/>
          <p:nvPr/>
        </p:nvSpPr>
        <p:spPr>
          <a:xfrm>
            <a:off x="7847510" y="3673927"/>
            <a:ext cx="2030187" cy="338554"/>
          </a:xfrm>
          <a:prstGeom prst="rect">
            <a:avLst/>
          </a:prstGeom>
          <a:noFill/>
          <a:ln>
            <a:solidFill>
              <a:schemeClr val="tx1"/>
            </a:solidFill>
          </a:ln>
        </p:spPr>
        <p:txBody>
          <a:bodyPr wrap="square" rtlCol="0">
            <a:spAutoFit/>
          </a:bodyPr>
          <a:lstStyle/>
          <a:p>
            <a:pPr algn="r" fontAlgn="b"/>
            <a:r>
              <a:rPr lang="en-US" sz="1600" dirty="0">
                <a:solidFill>
                  <a:srgbClr val="000000"/>
                </a:solidFill>
                <a:latin typeface="Calibri" panose="020F0502020204030204" pitchFamily="34" charset="0"/>
              </a:rPr>
              <a:t>7</a:t>
            </a:r>
          </a:p>
        </p:txBody>
      </p:sp>
      <p:sp>
        <p:nvSpPr>
          <p:cNvPr id="33" name="TextBox 32"/>
          <p:cNvSpPr txBox="1"/>
          <p:nvPr/>
        </p:nvSpPr>
        <p:spPr>
          <a:xfrm>
            <a:off x="1365602" y="4052476"/>
            <a:ext cx="2854480" cy="338554"/>
          </a:xfrm>
          <a:prstGeom prst="rect">
            <a:avLst/>
          </a:prstGeom>
          <a:noFill/>
          <a:ln>
            <a:solidFill>
              <a:schemeClr val="tx1"/>
            </a:solidFill>
          </a:ln>
        </p:spPr>
        <p:txBody>
          <a:bodyPr wrap="square" rtlCol="0">
            <a:spAutoFit/>
          </a:bodyPr>
          <a:lstStyle/>
          <a:p>
            <a:pPr fontAlgn="b"/>
            <a:r>
              <a:rPr lang="en-US" sz="1600" dirty="0"/>
              <a:t>Application</a:t>
            </a:r>
            <a:endParaRPr lang="en-US" sz="1600" dirty="0">
              <a:solidFill>
                <a:srgbClr val="000000"/>
              </a:solidFill>
              <a:latin typeface="Calibri" panose="020F0502020204030204" pitchFamily="34" charset="0"/>
            </a:endParaRPr>
          </a:p>
        </p:txBody>
      </p:sp>
      <p:sp>
        <p:nvSpPr>
          <p:cNvPr id="34" name="TextBox 33"/>
          <p:cNvSpPr txBox="1"/>
          <p:nvPr/>
        </p:nvSpPr>
        <p:spPr>
          <a:xfrm>
            <a:off x="4232363" y="4043766"/>
            <a:ext cx="865415" cy="338554"/>
          </a:xfrm>
          <a:prstGeom prst="rect">
            <a:avLst/>
          </a:prstGeom>
          <a:noFill/>
          <a:ln>
            <a:solidFill>
              <a:schemeClr val="tx1"/>
            </a:solidFill>
          </a:ln>
        </p:spPr>
        <p:txBody>
          <a:bodyPr wrap="square" rtlCol="0">
            <a:spAutoFit/>
          </a:bodyPr>
          <a:lstStyle/>
          <a:p>
            <a:pPr algn="r"/>
            <a:r>
              <a:rPr lang="en-IN" sz="1600" b="1" dirty="0"/>
              <a:t>27</a:t>
            </a:r>
          </a:p>
        </p:txBody>
      </p:sp>
      <p:sp>
        <p:nvSpPr>
          <p:cNvPr id="35" name="TextBox 34"/>
          <p:cNvSpPr txBox="1"/>
          <p:nvPr/>
        </p:nvSpPr>
        <p:spPr>
          <a:xfrm>
            <a:off x="5115730" y="4030704"/>
            <a:ext cx="1288334" cy="338554"/>
          </a:xfrm>
          <a:prstGeom prst="rect">
            <a:avLst/>
          </a:prstGeom>
          <a:noFill/>
          <a:ln>
            <a:solidFill>
              <a:schemeClr val="tx1"/>
            </a:solidFill>
          </a:ln>
        </p:spPr>
        <p:txBody>
          <a:bodyPr wrap="square" rtlCol="0">
            <a:spAutoFit/>
          </a:bodyPr>
          <a:lstStyle/>
          <a:p>
            <a:pPr algn="r" fontAlgn="b"/>
            <a:r>
              <a:rPr lang="en-US" sz="1600" b="1" dirty="0"/>
              <a:t>24</a:t>
            </a:r>
            <a:endParaRPr lang="en-US" sz="1600" b="1" i="1" dirty="0">
              <a:solidFill>
                <a:srgbClr val="000000"/>
              </a:solidFill>
              <a:latin typeface="Calibri" panose="020F0502020204030204" pitchFamily="34" charset="0"/>
            </a:endParaRPr>
          </a:p>
        </p:txBody>
      </p:sp>
      <p:sp>
        <p:nvSpPr>
          <p:cNvPr id="36" name="TextBox 35"/>
          <p:cNvSpPr txBox="1"/>
          <p:nvPr/>
        </p:nvSpPr>
        <p:spPr>
          <a:xfrm>
            <a:off x="6411131" y="4036148"/>
            <a:ext cx="1446177" cy="338554"/>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24</a:t>
            </a:r>
            <a:endParaRPr lang="en-IN" sz="1600" b="1" dirty="0">
              <a:solidFill>
                <a:srgbClr val="000000"/>
              </a:solidFill>
              <a:latin typeface="Calibri" panose="020F0502020204030204" pitchFamily="34" charset="0"/>
            </a:endParaRPr>
          </a:p>
        </p:txBody>
      </p:sp>
      <p:sp>
        <p:nvSpPr>
          <p:cNvPr id="37" name="TextBox 36"/>
          <p:cNvSpPr txBox="1"/>
          <p:nvPr/>
        </p:nvSpPr>
        <p:spPr>
          <a:xfrm>
            <a:off x="7868192" y="4035335"/>
            <a:ext cx="2041073" cy="338554"/>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24</a:t>
            </a:r>
          </a:p>
        </p:txBody>
      </p:sp>
      <p:sp>
        <p:nvSpPr>
          <p:cNvPr id="43" name="TextBox 42"/>
          <p:cNvSpPr txBox="1"/>
          <p:nvPr/>
        </p:nvSpPr>
        <p:spPr>
          <a:xfrm>
            <a:off x="9904356" y="4019819"/>
            <a:ext cx="2864587" cy="338554"/>
          </a:xfrm>
          <a:prstGeom prst="rect">
            <a:avLst/>
          </a:prstGeom>
          <a:noFill/>
          <a:ln>
            <a:solidFill>
              <a:schemeClr val="tx1"/>
            </a:solidFill>
          </a:ln>
        </p:spPr>
        <p:txBody>
          <a:bodyPr wrap="square" rtlCol="0">
            <a:spAutoFit/>
          </a:bodyPr>
          <a:lstStyle/>
          <a:p>
            <a:pPr fontAlgn="b"/>
            <a:r>
              <a:rPr lang="en-US" sz="1600" dirty="0"/>
              <a:t>Same no change</a:t>
            </a:r>
            <a:endParaRPr lang="en-US" sz="1600" dirty="0">
              <a:solidFill>
                <a:srgbClr val="000000"/>
              </a:solidFill>
              <a:latin typeface="Calibri" panose="020F0502020204030204" pitchFamily="34" charset="0"/>
            </a:endParaRPr>
          </a:p>
        </p:txBody>
      </p:sp>
      <p:sp>
        <p:nvSpPr>
          <p:cNvPr id="44" name="TextBox 43"/>
          <p:cNvSpPr txBox="1"/>
          <p:nvPr/>
        </p:nvSpPr>
        <p:spPr>
          <a:xfrm>
            <a:off x="1355805" y="4383402"/>
            <a:ext cx="2854480" cy="338554"/>
          </a:xfrm>
          <a:prstGeom prst="rect">
            <a:avLst/>
          </a:prstGeom>
          <a:noFill/>
          <a:ln>
            <a:solidFill>
              <a:schemeClr val="tx1"/>
            </a:solidFill>
          </a:ln>
        </p:spPr>
        <p:txBody>
          <a:bodyPr wrap="square" rtlCol="0">
            <a:spAutoFit/>
          </a:bodyPr>
          <a:lstStyle/>
          <a:p>
            <a:pPr fontAlgn="b"/>
            <a:r>
              <a:rPr lang="en-US" sz="1600" dirty="0"/>
              <a:t>Available Surplus</a:t>
            </a:r>
            <a:endParaRPr lang="en-US" sz="1600" dirty="0">
              <a:solidFill>
                <a:srgbClr val="000000"/>
              </a:solidFill>
              <a:latin typeface="Calibri" panose="020F0502020204030204" pitchFamily="34" charset="0"/>
            </a:endParaRPr>
          </a:p>
        </p:txBody>
      </p:sp>
      <p:sp>
        <p:nvSpPr>
          <p:cNvPr id="46" name="TextBox 45"/>
          <p:cNvSpPr txBox="1"/>
          <p:nvPr/>
        </p:nvSpPr>
        <p:spPr>
          <a:xfrm>
            <a:off x="5105933" y="4361630"/>
            <a:ext cx="1288334" cy="338554"/>
          </a:xfrm>
          <a:prstGeom prst="rect">
            <a:avLst/>
          </a:prstGeom>
          <a:noFill/>
          <a:ln>
            <a:solidFill>
              <a:schemeClr val="tx1"/>
            </a:solidFill>
          </a:ln>
        </p:spPr>
        <p:txBody>
          <a:bodyPr wrap="square" rtlCol="0">
            <a:spAutoFit/>
          </a:bodyPr>
          <a:lstStyle/>
          <a:p>
            <a:pPr algn="r" fontAlgn="b"/>
            <a:r>
              <a:rPr lang="en-US" sz="1600" dirty="0"/>
              <a:t>6</a:t>
            </a:r>
            <a:endParaRPr lang="en-US" sz="1600" b="1" i="1" dirty="0">
              <a:solidFill>
                <a:srgbClr val="000000"/>
              </a:solidFill>
              <a:latin typeface="Calibri" panose="020F0502020204030204" pitchFamily="34" charset="0"/>
            </a:endParaRPr>
          </a:p>
        </p:txBody>
      </p:sp>
      <p:sp>
        <p:nvSpPr>
          <p:cNvPr id="47" name="TextBox 46"/>
          <p:cNvSpPr txBox="1"/>
          <p:nvPr/>
        </p:nvSpPr>
        <p:spPr>
          <a:xfrm>
            <a:off x="6401334" y="4367074"/>
            <a:ext cx="1446177" cy="338554"/>
          </a:xfrm>
          <a:prstGeom prst="rect">
            <a:avLst/>
          </a:prstGeom>
          <a:noFill/>
          <a:ln>
            <a:solidFill>
              <a:schemeClr val="tx1"/>
            </a:solidFill>
          </a:ln>
        </p:spPr>
        <p:txBody>
          <a:bodyPr wrap="square" rtlCol="0">
            <a:spAutoFit/>
          </a:bodyPr>
          <a:lstStyle/>
          <a:p>
            <a:pPr algn="r" fontAlgn="b"/>
            <a:r>
              <a:rPr lang="en-US" sz="1600" dirty="0">
                <a:solidFill>
                  <a:srgbClr val="000000"/>
                </a:solidFill>
                <a:latin typeface="Calibri" panose="020F0502020204030204" pitchFamily="34" charset="0"/>
              </a:rPr>
              <a:t>6</a:t>
            </a:r>
            <a:endParaRPr lang="en-IN" sz="1600" dirty="0">
              <a:solidFill>
                <a:srgbClr val="000000"/>
              </a:solidFill>
              <a:latin typeface="Calibri" panose="020F0502020204030204" pitchFamily="34" charset="0"/>
            </a:endParaRPr>
          </a:p>
        </p:txBody>
      </p:sp>
      <p:sp>
        <p:nvSpPr>
          <p:cNvPr id="48" name="TextBox 47"/>
          <p:cNvSpPr txBox="1"/>
          <p:nvPr/>
        </p:nvSpPr>
        <p:spPr>
          <a:xfrm>
            <a:off x="7858395" y="4366261"/>
            <a:ext cx="2041073" cy="338554"/>
          </a:xfrm>
          <a:prstGeom prst="rect">
            <a:avLst/>
          </a:prstGeom>
          <a:noFill/>
          <a:ln>
            <a:solidFill>
              <a:schemeClr val="tx1"/>
            </a:solidFill>
          </a:ln>
        </p:spPr>
        <p:txBody>
          <a:bodyPr wrap="square" rtlCol="0">
            <a:spAutoFit/>
          </a:bodyPr>
          <a:lstStyle/>
          <a:p>
            <a:pPr algn="r" fontAlgn="b"/>
            <a:r>
              <a:rPr lang="en-US" sz="1600" dirty="0">
                <a:solidFill>
                  <a:srgbClr val="000000"/>
                </a:solidFill>
                <a:latin typeface="Calibri" panose="020F0502020204030204" pitchFamily="34" charset="0"/>
              </a:rPr>
              <a:t>3</a:t>
            </a:r>
          </a:p>
        </p:txBody>
      </p:sp>
      <p:sp>
        <p:nvSpPr>
          <p:cNvPr id="50" name="TextBox 49"/>
          <p:cNvSpPr txBox="1"/>
          <p:nvPr/>
        </p:nvSpPr>
        <p:spPr>
          <a:xfrm>
            <a:off x="1376488" y="4713239"/>
            <a:ext cx="2854480" cy="1077218"/>
          </a:xfrm>
          <a:prstGeom prst="rect">
            <a:avLst/>
          </a:prstGeom>
          <a:noFill/>
          <a:ln>
            <a:solidFill>
              <a:schemeClr val="tx1"/>
            </a:solidFill>
          </a:ln>
        </p:spPr>
        <p:txBody>
          <a:bodyPr wrap="square" rtlCol="0">
            <a:spAutoFit/>
          </a:bodyPr>
          <a:lstStyle/>
          <a:p>
            <a:pPr fontAlgn="b"/>
            <a:r>
              <a:rPr lang="en-US" sz="1600" dirty="0"/>
              <a:t>Less : Statutory </a:t>
            </a:r>
            <a:r>
              <a:rPr lang="en-US" sz="1600" dirty="0" err="1"/>
              <a:t>Accu</a:t>
            </a:r>
            <a:r>
              <a:rPr lang="en-US" sz="1600" dirty="0"/>
              <a:t>. </a:t>
            </a:r>
            <a:r>
              <a:rPr lang="en-US" sz="1600" dirty="0" err="1"/>
              <a:t>upto</a:t>
            </a:r>
            <a:r>
              <a:rPr lang="en-US" sz="1600" dirty="0"/>
              <a:t> 15%</a:t>
            </a:r>
          </a:p>
          <a:p>
            <a:pPr fontAlgn="b"/>
            <a:endParaRPr lang="en-US" sz="1600" dirty="0">
              <a:solidFill>
                <a:srgbClr val="000000"/>
              </a:solidFill>
              <a:latin typeface="Calibri" panose="020F0502020204030204" pitchFamily="34" charset="0"/>
            </a:endParaRPr>
          </a:p>
          <a:p>
            <a:pPr fontAlgn="b"/>
            <a:endParaRPr lang="en-US" sz="1600" dirty="0">
              <a:solidFill>
                <a:srgbClr val="000000"/>
              </a:solidFill>
              <a:latin typeface="Calibri" panose="020F0502020204030204" pitchFamily="34" charset="0"/>
            </a:endParaRPr>
          </a:p>
          <a:p>
            <a:pPr fontAlgn="b"/>
            <a:endParaRPr lang="en-US" sz="1600" dirty="0">
              <a:solidFill>
                <a:srgbClr val="000000"/>
              </a:solidFill>
              <a:latin typeface="Calibri" panose="020F0502020204030204" pitchFamily="34" charset="0"/>
            </a:endParaRPr>
          </a:p>
        </p:txBody>
      </p:sp>
      <p:sp>
        <p:nvSpPr>
          <p:cNvPr id="51" name="TextBox 50"/>
          <p:cNvSpPr txBox="1"/>
          <p:nvPr/>
        </p:nvSpPr>
        <p:spPr>
          <a:xfrm>
            <a:off x="5126616" y="4691467"/>
            <a:ext cx="1288334" cy="1077218"/>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4.5</a:t>
            </a:r>
          </a:p>
          <a:p>
            <a:pPr algn="r" fontAlgn="b"/>
            <a:endParaRPr lang="en-US" sz="1600" b="1" dirty="0">
              <a:solidFill>
                <a:srgbClr val="000000"/>
              </a:solidFill>
              <a:latin typeface="Calibri" panose="020F0502020204030204" pitchFamily="34" charset="0"/>
            </a:endParaRPr>
          </a:p>
          <a:p>
            <a:pPr algn="r" fontAlgn="b"/>
            <a:endParaRPr lang="en-US" sz="1600" b="1" dirty="0">
              <a:solidFill>
                <a:srgbClr val="000000"/>
              </a:solidFill>
              <a:latin typeface="Calibri" panose="020F0502020204030204" pitchFamily="34" charset="0"/>
            </a:endParaRPr>
          </a:p>
          <a:p>
            <a:pPr algn="r" fontAlgn="b"/>
            <a:endParaRPr lang="en-US" sz="1600" b="1" dirty="0">
              <a:solidFill>
                <a:srgbClr val="000000"/>
              </a:solidFill>
              <a:latin typeface="Calibri" panose="020F0502020204030204" pitchFamily="34" charset="0"/>
            </a:endParaRPr>
          </a:p>
        </p:txBody>
      </p:sp>
      <p:sp>
        <p:nvSpPr>
          <p:cNvPr id="52" name="TextBox 51"/>
          <p:cNvSpPr txBox="1"/>
          <p:nvPr/>
        </p:nvSpPr>
        <p:spPr>
          <a:xfrm>
            <a:off x="6422017" y="4712151"/>
            <a:ext cx="1446177" cy="1077218"/>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4.5</a:t>
            </a:r>
          </a:p>
          <a:p>
            <a:pPr algn="r" fontAlgn="b"/>
            <a:endParaRPr lang="en-US" sz="1600" b="1" dirty="0">
              <a:solidFill>
                <a:srgbClr val="000000"/>
              </a:solidFill>
              <a:latin typeface="Calibri" panose="020F0502020204030204" pitchFamily="34" charset="0"/>
            </a:endParaRPr>
          </a:p>
          <a:p>
            <a:pPr algn="r" fontAlgn="b"/>
            <a:endParaRPr lang="en-US" sz="1600" b="1" dirty="0">
              <a:solidFill>
                <a:srgbClr val="000000"/>
              </a:solidFill>
              <a:latin typeface="Calibri" panose="020F0502020204030204" pitchFamily="34" charset="0"/>
            </a:endParaRPr>
          </a:p>
          <a:p>
            <a:pPr algn="r" fontAlgn="b"/>
            <a:endParaRPr lang="en-IN" sz="1600" b="1" dirty="0">
              <a:solidFill>
                <a:srgbClr val="000000"/>
              </a:solidFill>
              <a:latin typeface="Calibri" panose="020F0502020204030204" pitchFamily="34" charset="0"/>
            </a:endParaRPr>
          </a:p>
        </p:txBody>
      </p:sp>
      <p:sp>
        <p:nvSpPr>
          <p:cNvPr id="53" name="TextBox 52"/>
          <p:cNvSpPr txBox="1"/>
          <p:nvPr/>
        </p:nvSpPr>
        <p:spPr>
          <a:xfrm>
            <a:off x="7879078" y="4696098"/>
            <a:ext cx="2041073" cy="1077218"/>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1.5</a:t>
            </a:r>
          </a:p>
          <a:p>
            <a:pPr algn="r" fontAlgn="b"/>
            <a:endParaRPr lang="en-US" sz="1600" b="1" dirty="0">
              <a:solidFill>
                <a:srgbClr val="000000"/>
              </a:solidFill>
              <a:latin typeface="Calibri" panose="020F0502020204030204" pitchFamily="34" charset="0"/>
            </a:endParaRPr>
          </a:p>
          <a:p>
            <a:pPr algn="r" fontAlgn="b"/>
            <a:endParaRPr lang="en-US" sz="1600" b="1" dirty="0">
              <a:solidFill>
                <a:srgbClr val="000000"/>
              </a:solidFill>
              <a:latin typeface="Calibri" panose="020F0502020204030204" pitchFamily="34" charset="0"/>
            </a:endParaRPr>
          </a:p>
          <a:p>
            <a:pPr algn="r" fontAlgn="b"/>
            <a:endParaRPr lang="en-US" sz="1600" b="1" dirty="0">
              <a:solidFill>
                <a:srgbClr val="000000"/>
              </a:solidFill>
              <a:latin typeface="Calibri" panose="020F0502020204030204" pitchFamily="34" charset="0"/>
            </a:endParaRPr>
          </a:p>
        </p:txBody>
      </p:sp>
      <p:sp>
        <p:nvSpPr>
          <p:cNvPr id="54" name="TextBox 53"/>
          <p:cNvSpPr txBox="1"/>
          <p:nvPr/>
        </p:nvSpPr>
        <p:spPr>
          <a:xfrm>
            <a:off x="9927216" y="4706708"/>
            <a:ext cx="2774235" cy="1077218"/>
          </a:xfrm>
          <a:prstGeom prst="rect">
            <a:avLst/>
          </a:prstGeom>
          <a:noFill/>
          <a:ln>
            <a:solidFill>
              <a:schemeClr val="tx1"/>
            </a:solidFill>
          </a:ln>
        </p:spPr>
        <p:txBody>
          <a:bodyPr wrap="square" rtlCol="0">
            <a:spAutoFit/>
          </a:bodyPr>
          <a:lstStyle/>
          <a:p>
            <a:pPr fontAlgn="b"/>
            <a:r>
              <a:rPr lang="en-US" sz="1600" dirty="0"/>
              <a:t> 15% of income --  15% of </a:t>
            </a:r>
            <a:r>
              <a:rPr lang="en-US" sz="1600" dirty="0" err="1"/>
              <a:t>intercharity</a:t>
            </a:r>
            <a:r>
              <a:rPr lang="en-US" sz="1600" dirty="0"/>
              <a:t> donation ( </a:t>
            </a:r>
            <a:r>
              <a:rPr lang="en-US" sz="1600" dirty="0" err="1"/>
              <a:t>i.e</a:t>
            </a:r>
            <a:r>
              <a:rPr lang="en-US" sz="1600" dirty="0"/>
              <a:t>  15% of 30  minus 15% of 20) ) </a:t>
            </a:r>
            <a:r>
              <a:rPr lang="en-US" sz="1600" dirty="0" err="1"/>
              <a:t>i.e</a:t>
            </a:r>
            <a:r>
              <a:rPr lang="en-US" sz="1600" dirty="0"/>
              <a:t> 4.5-3</a:t>
            </a:r>
            <a:endParaRPr lang="en-US" sz="1600" dirty="0">
              <a:solidFill>
                <a:srgbClr val="000000"/>
              </a:solidFill>
              <a:latin typeface="Calibri" panose="020F0502020204030204" pitchFamily="34" charset="0"/>
            </a:endParaRPr>
          </a:p>
        </p:txBody>
      </p:sp>
      <p:sp>
        <p:nvSpPr>
          <p:cNvPr id="55" name="TextBox 54"/>
          <p:cNvSpPr txBox="1"/>
          <p:nvPr/>
        </p:nvSpPr>
        <p:spPr>
          <a:xfrm>
            <a:off x="1411322" y="5783304"/>
            <a:ext cx="2854480" cy="584775"/>
          </a:xfrm>
          <a:prstGeom prst="rect">
            <a:avLst/>
          </a:prstGeom>
          <a:noFill/>
          <a:ln>
            <a:solidFill>
              <a:schemeClr val="tx1"/>
            </a:solidFill>
          </a:ln>
        </p:spPr>
        <p:txBody>
          <a:bodyPr wrap="square" rtlCol="0">
            <a:spAutoFit/>
          </a:bodyPr>
          <a:lstStyle/>
          <a:p>
            <a:pPr fontAlgn="b"/>
            <a:r>
              <a:rPr lang="en-IN" sz="1600" dirty="0"/>
              <a:t>Surplus subject to tax or option/accumulation</a:t>
            </a:r>
            <a:endParaRPr lang="en-IN" sz="1600" dirty="0">
              <a:solidFill>
                <a:srgbClr val="000000"/>
              </a:solidFill>
              <a:latin typeface="Calibri" panose="020F0502020204030204" pitchFamily="34" charset="0"/>
            </a:endParaRPr>
          </a:p>
        </p:txBody>
      </p:sp>
      <p:sp>
        <p:nvSpPr>
          <p:cNvPr id="56" name="TextBox 55"/>
          <p:cNvSpPr txBox="1"/>
          <p:nvPr/>
        </p:nvSpPr>
        <p:spPr>
          <a:xfrm>
            <a:off x="5147299" y="5782215"/>
            <a:ext cx="1288334" cy="584775"/>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1.5</a:t>
            </a:r>
          </a:p>
          <a:p>
            <a:pPr algn="r" fontAlgn="b"/>
            <a:endParaRPr lang="en-US" sz="1600" b="1" dirty="0">
              <a:solidFill>
                <a:srgbClr val="000000"/>
              </a:solidFill>
              <a:latin typeface="Calibri" panose="020F0502020204030204" pitchFamily="34" charset="0"/>
            </a:endParaRPr>
          </a:p>
        </p:txBody>
      </p:sp>
      <p:sp>
        <p:nvSpPr>
          <p:cNvPr id="57" name="TextBox 56"/>
          <p:cNvSpPr txBox="1"/>
          <p:nvPr/>
        </p:nvSpPr>
        <p:spPr>
          <a:xfrm>
            <a:off x="6457940" y="5787659"/>
            <a:ext cx="1446177" cy="584775"/>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1.5</a:t>
            </a:r>
          </a:p>
          <a:p>
            <a:pPr algn="r" fontAlgn="b"/>
            <a:endParaRPr lang="en-IN" sz="1600" b="1" dirty="0">
              <a:solidFill>
                <a:srgbClr val="000000"/>
              </a:solidFill>
              <a:latin typeface="Calibri" panose="020F0502020204030204" pitchFamily="34" charset="0"/>
            </a:endParaRPr>
          </a:p>
        </p:txBody>
      </p:sp>
      <p:sp>
        <p:nvSpPr>
          <p:cNvPr id="58" name="TextBox 57"/>
          <p:cNvSpPr txBox="1"/>
          <p:nvPr/>
        </p:nvSpPr>
        <p:spPr>
          <a:xfrm>
            <a:off x="7899761" y="5771606"/>
            <a:ext cx="2041073" cy="584775"/>
          </a:xfrm>
          <a:prstGeom prst="rect">
            <a:avLst/>
          </a:prstGeom>
          <a:noFill/>
          <a:ln>
            <a:solidFill>
              <a:schemeClr val="tx1"/>
            </a:solidFill>
          </a:ln>
        </p:spPr>
        <p:txBody>
          <a:bodyPr wrap="square" rtlCol="0">
            <a:spAutoFit/>
          </a:bodyPr>
          <a:lstStyle/>
          <a:p>
            <a:pPr algn="r" fontAlgn="b"/>
            <a:r>
              <a:rPr lang="en-US" sz="1600" b="1" dirty="0">
                <a:solidFill>
                  <a:srgbClr val="000000"/>
                </a:solidFill>
                <a:latin typeface="Calibri" panose="020F0502020204030204" pitchFamily="34" charset="0"/>
              </a:rPr>
              <a:t>1.5</a:t>
            </a:r>
          </a:p>
          <a:p>
            <a:pPr algn="r" fontAlgn="b"/>
            <a:endParaRPr lang="en-US" sz="1600" b="1" dirty="0">
              <a:solidFill>
                <a:srgbClr val="000000"/>
              </a:solidFill>
              <a:latin typeface="Calibri" panose="020F0502020204030204" pitchFamily="34" charset="0"/>
            </a:endParaRPr>
          </a:p>
        </p:txBody>
      </p:sp>
      <p:sp>
        <p:nvSpPr>
          <p:cNvPr id="10" name="TextBox 9"/>
          <p:cNvSpPr txBox="1"/>
          <p:nvPr/>
        </p:nvSpPr>
        <p:spPr>
          <a:xfrm>
            <a:off x="1224642" y="6555375"/>
            <a:ext cx="12262757" cy="400110"/>
          </a:xfrm>
          <a:prstGeom prst="rect">
            <a:avLst/>
          </a:prstGeom>
          <a:noFill/>
        </p:spPr>
        <p:txBody>
          <a:bodyPr wrap="square" rtlCol="0">
            <a:spAutoFit/>
          </a:bodyPr>
          <a:lstStyle/>
          <a:p>
            <a:r>
              <a:rPr lang="en-US" sz="2000" b="1" dirty="0"/>
              <a:t>Note : 10B /10BB has not been amended and therefore to include it under other disallowances . </a:t>
            </a:r>
            <a:endParaRPr lang="en-IN" sz="2000" b="1" dirty="0"/>
          </a:p>
        </p:txBody>
      </p:sp>
      <p:sp>
        <p:nvSpPr>
          <p:cNvPr id="49"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23559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0"/>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5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6"/>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4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5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57"/>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3"/>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20"/>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14"/>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21"/>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26"/>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32"/>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37"/>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4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48"/>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53"/>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54"/>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58"/>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grpId="0" nodeType="clickEffect">
                                  <p:stCondLst>
                                    <p:cond delay="0"/>
                                  </p:stCondLst>
                                  <p:childTnLst>
                                    <p:set>
                                      <p:cBhvr>
                                        <p:cTn id="17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animBg="1"/>
      <p:bldP spid="11" grpId="0" animBg="1"/>
      <p:bldP spid="12" grpId="0" animBg="1"/>
      <p:bldP spid="13" grpId="0" animBg="1"/>
      <p:bldP spid="14" grpId="0" animBg="1"/>
      <p:bldP spid="15" grpId="0" animBg="1"/>
      <p:bldP spid="16" grpId="0" animBg="1"/>
      <p:bldP spid="18" grpId="0" animBg="1"/>
      <p:bldP spid="19" grpId="0" animBg="1"/>
      <p:bldP spid="20" grpId="0" animBg="1"/>
      <p:bldP spid="21" grpId="0" animBg="1"/>
      <p:bldP spid="22" grpId="0" animBg="1"/>
      <p:bldP spid="23" grpId="0" animBg="1"/>
      <p:bldP spid="24" grpId="0" animBg="1"/>
      <p:bldP spid="25" grpId="0" animBg="1"/>
      <p:bldP spid="26"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43" grpId="0" animBg="1"/>
      <p:bldP spid="44" grpId="0" animBg="1"/>
      <p:bldP spid="46" grpId="0" animBg="1"/>
      <p:bldP spid="47" grpId="0" animBg="1"/>
      <p:bldP spid="48" grpId="0" animBg="1"/>
      <p:bldP spid="50" grpId="0" animBg="1"/>
      <p:bldP spid="51" grpId="0" animBg="1"/>
      <p:bldP spid="52" grpId="0" animBg="1"/>
      <p:bldP spid="53" grpId="0" animBg="1"/>
      <p:bldP spid="54" grpId="0" animBg="1"/>
      <p:bldP spid="55" grpId="0" animBg="1"/>
      <p:bldP spid="56" grpId="0" animBg="1"/>
      <p:bldP spid="57" grpId="0" animBg="1"/>
      <p:bldP spid="58"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157156" y="1245000"/>
            <a:ext cx="11766364" cy="1200329"/>
          </a:xfrm>
          <a:prstGeom prst="rect">
            <a:avLst/>
          </a:prstGeom>
          <a:noFill/>
        </p:spPr>
        <p:txBody>
          <a:bodyPr wrap="square" rtlCol="0">
            <a:spAutoFit/>
          </a:bodyPr>
          <a:lstStyle/>
          <a:p>
            <a:pPr marL="0" lvl="4" algn="just"/>
            <a:r>
              <a:rPr lang="en-US" sz="2400" b="1" dirty="0">
                <a:solidFill>
                  <a:srgbClr val="FF9900"/>
                </a:solidFill>
                <a:latin typeface="Segoe UI" panose="020B0502040204020203" pitchFamily="34" charset="0"/>
                <a:cs typeface="Segoe UI" panose="020B0502040204020203" pitchFamily="34" charset="0"/>
              </a:rPr>
              <a:t>9.  Issues of double addition &amp; how to report the same . Like  30% disallowances due to non-TDS and 100% disallowances of some expenses if the payment is made in cash.</a:t>
            </a:r>
          </a:p>
        </p:txBody>
      </p:sp>
      <p:sp>
        <p:nvSpPr>
          <p:cNvPr id="7" name="TextBox 6">
            <a:extLst>
              <a:ext uri="{FF2B5EF4-FFF2-40B4-BE49-F238E27FC236}">
                <a16:creationId xmlns:a16="http://schemas.microsoft.com/office/drawing/2014/main" id="{34F40BAF-9359-E9EB-830D-58CC80C6E059}"/>
              </a:ext>
            </a:extLst>
          </p:cNvPr>
          <p:cNvSpPr txBox="1"/>
          <p:nvPr/>
        </p:nvSpPr>
        <p:spPr>
          <a:xfrm>
            <a:off x="1102588" y="3300352"/>
            <a:ext cx="11748632" cy="830997"/>
          </a:xfrm>
          <a:prstGeom prst="rect">
            <a:avLst/>
          </a:prstGeom>
          <a:noFill/>
        </p:spPr>
        <p:txBody>
          <a:bodyPr wrap="square">
            <a:spAutoFit/>
          </a:bodyPr>
          <a:lstStyle/>
          <a:p>
            <a:pPr algn="just"/>
            <a:r>
              <a:rPr lang="en-US" sz="2400" b="1" dirty="0">
                <a:solidFill>
                  <a:srgbClr val="FF9900"/>
                </a:solidFill>
                <a:latin typeface="Segoe UI" panose="020B0502040204020203" pitchFamily="34" charset="0"/>
                <a:cs typeface="Segoe UI" panose="020B0502040204020203" pitchFamily="34" charset="0"/>
              </a:rPr>
              <a:t>10. No. of subjective issues requiring certification  like specified violation, -  benefit to specified persons, etc. </a:t>
            </a:r>
          </a:p>
        </p:txBody>
      </p:sp>
      <p:sp>
        <p:nvSpPr>
          <p:cNvPr id="8"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87261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56454" y="1592515"/>
            <a:ext cx="12777903" cy="4524315"/>
          </a:xfrm>
          <a:prstGeom prst="rect">
            <a:avLst/>
          </a:prstGeom>
          <a:noFill/>
          <a:ln>
            <a:noFill/>
          </a:ln>
        </p:spPr>
        <p:txBody>
          <a:bodyPr wrap="square" rtlCol="0">
            <a:spAutoFit/>
          </a:bodyPr>
          <a:lstStyle/>
          <a:p>
            <a:pPr marL="0" lvl="1"/>
            <a:r>
              <a:rPr lang="en-US" sz="3200" b="1" kern="0" dirty="0">
                <a:latin typeface="Georgia" panose="02040502050405020303" pitchFamily="18" charset="0"/>
              </a:rPr>
              <a:t>Hence it is very much important the audit report should be finalized by inserting :</a:t>
            </a:r>
          </a:p>
          <a:p>
            <a:pPr marL="0" lvl="1"/>
            <a:endParaRPr lang="en-US" sz="3200" b="1" kern="0" dirty="0">
              <a:latin typeface="Georgia" panose="02040502050405020303" pitchFamily="18" charset="0"/>
            </a:endParaRPr>
          </a:p>
          <a:p>
            <a:pPr marL="342900" lvl="1" indent="-342900">
              <a:buFont typeface="Arial" panose="020B0604020202020204" pitchFamily="34" charset="0"/>
              <a:buChar char="•"/>
            </a:pPr>
            <a:r>
              <a:rPr lang="en-US" sz="3200" kern="0" dirty="0">
                <a:latin typeface="Georgia" panose="02040502050405020303" pitchFamily="18" charset="0"/>
              </a:rPr>
              <a:t>Auditors’ Responsibilities &amp; Management Responsibilities </a:t>
            </a:r>
          </a:p>
          <a:p>
            <a:pPr marL="342900" lvl="1" indent="-342900">
              <a:buFont typeface="Arial" panose="020B0604020202020204" pitchFamily="34" charset="0"/>
              <a:buChar char="•"/>
            </a:pPr>
            <a:endParaRPr lang="en-US" sz="3200" kern="0" dirty="0">
              <a:latin typeface="Georgia" panose="02040502050405020303" pitchFamily="18" charset="0"/>
            </a:endParaRPr>
          </a:p>
          <a:p>
            <a:pPr marL="342900" lvl="1" indent="-342900">
              <a:buFont typeface="Arial" panose="020B0604020202020204" pitchFamily="34" charset="0"/>
              <a:buChar char="•"/>
            </a:pPr>
            <a:r>
              <a:rPr lang="en-US" sz="3200" kern="0" dirty="0">
                <a:latin typeface="Georgia" panose="02040502050405020303" pitchFamily="18" charset="0"/>
              </a:rPr>
              <a:t>Observations, Clarifications &amp; disclaimer for appropriate clauses</a:t>
            </a:r>
          </a:p>
          <a:p>
            <a:pPr marL="342900" lvl="1" indent="-342900">
              <a:buFont typeface="Arial" panose="020B0604020202020204" pitchFamily="34" charset="0"/>
              <a:buChar char="•"/>
            </a:pPr>
            <a:endParaRPr lang="en-US" sz="3200" kern="0" dirty="0">
              <a:latin typeface="Georgia" panose="02040502050405020303" pitchFamily="18" charset="0"/>
            </a:endParaRPr>
          </a:p>
          <a:p>
            <a:pPr marL="342900" lvl="1" indent="-342900">
              <a:buFont typeface="Arial" panose="020B0604020202020204" pitchFamily="34" charset="0"/>
              <a:buChar char="•"/>
            </a:pPr>
            <a:r>
              <a:rPr lang="en-US" sz="3200" kern="0" dirty="0">
                <a:latin typeface="Georgia" panose="02040502050405020303" pitchFamily="18" charset="0"/>
              </a:rPr>
              <a:t>Management Representation Letter should be obtained from the auditee</a:t>
            </a:r>
            <a:endParaRPr lang="en-IN" sz="3200" dirty="0"/>
          </a:p>
        </p:txBody>
      </p:sp>
      <p:sp>
        <p:nvSpPr>
          <p:cNvPr id="7"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39377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6" name="TextBox 5"/>
          <p:cNvSpPr txBox="1"/>
          <p:nvPr/>
        </p:nvSpPr>
        <p:spPr>
          <a:xfrm>
            <a:off x="2394140" y="3909391"/>
            <a:ext cx="10440118" cy="892552"/>
          </a:xfrm>
          <a:prstGeom prst="rect">
            <a:avLst/>
          </a:prstGeom>
          <a:noFill/>
        </p:spPr>
        <p:txBody>
          <a:bodyPr wrap="square" rtlCol="0">
            <a:spAutoFit/>
          </a:bodyPr>
          <a:lstStyle/>
          <a:p>
            <a:pPr algn="ctr"/>
            <a:r>
              <a:rPr lang="en-US" sz="5200" b="1" dirty="0">
                <a:solidFill>
                  <a:schemeClr val="bg1"/>
                </a:solidFill>
                <a:latin typeface="Montserrat" panose="00000500000000000000" pitchFamily="50" charset="0"/>
                <a:ea typeface="Roboto Slab" pitchFamily="2" charset="0"/>
                <a:cs typeface="Gotham Book" pitchFamily="50" charset="0"/>
              </a:rPr>
              <a:t>RENEWAL OF REGISTRATION </a:t>
            </a:r>
            <a:endParaRPr lang="en-IN" sz="5200" b="1" dirty="0">
              <a:solidFill>
                <a:schemeClr val="bg1"/>
              </a:solidFill>
            </a:endParaRPr>
          </a:p>
        </p:txBody>
      </p:sp>
    </p:spTree>
    <p:extLst>
      <p:ext uri="{BB962C8B-B14F-4D97-AF65-F5344CB8AC3E}">
        <p14:creationId xmlns:p14="http://schemas.microsoft.com/office/powerpoint/2010/main" val="22934440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491319" y="486514"/>
            <a:ext cx="13483988" cy="775548"/>
          </a:xfrm>
          <a:prstGeom prst="rect">
            <a:avLst/>
          </a:prstGeom>
          <a:noFill/>
          <a:ln>
            <a:noFill/>
          </a:ln>
        </p:spPr>
        <p:txBody>
          <a:bodyPr spcFirstLastPara="1" wrap="square" lIns="109710" tIns="54840" rIns="109710" bIns="54840" anchor="t" anchorCtr="0">
            <a:spAutoFit/>
          </a:bodyPr>
          <a:lstStyle/>
          <a:p>
            <a:pPr defTabSz="1097280">
              <a:lnSpc>
                <a:spcPct val="90000"/>
              </a:lnSpc>
              <a:spcBef>
                <a:spcPct val="0"/>
              </a:spcBef>
              <a:defRPr/>
            </a:pPr>
            <a:r>
              <a:rPr lang="en-IN" sz="2400" b="1" dirty="0">
                <a:solidFill>
                  <a:srgbClr val="0070C0"/>
                </a:solidFill>
                <a:latin typeface="Bookman Old Style" panose="02050604050505020204" pitchFamily="18" charset="0"/>
                <a:ea typeface="Tahoma" panose="020B0604030504040204" pitchFamily="34" charset="0"/>
                <a:cs typeface="Gotham Book" pitchFamily="50" charset="0"/>
              </a:rPr>
              <a:t>Renewal of  Registration under new Scheme granted wrongly made effective from AY 2021-22 to  2025-26</a:t>
            </a:r>
            <a:endParaRPr sz="2400" b="1" dirty="0">
              <a:solidFill>
                <a:srgbClr val="0070C0"/>
              </a:solidFill>
              <a:latin typeface="Bookman Old Style" panose="02050604050505020204" pitchFamily="18" charset="0"/>
              <a:ea typeface="Tahoma" panose="020B0604030504040204" pitchFamily="34" charset="0"/>
              <a:cs typeface="Gotham Book" pitchFamily="50" charset="0"/>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7" name="TextBox 6"/>
          <p:cNvSpPr txBox="1"/>
          <p:nvPr/>
        </p:nvSpPr>
        <p:spPr>
          <a:xfrm>
            <a:off x="327546" y="1547655"/>
            <a:ext cx="13852478" cy="5626477"/>
          </a:xfrm>
          <a:prstGeom prst="rect">
            <a:avLst/>
          </a:prstGeom>
          <a:noFill/>
        </p:spPr>
        <p:txBody>
          <a:bodyPr wrap="square" rtlCol="0">
            <a:spAutoFit/>
          </a:bodyPr>
          <a:lstStyle/>
          <a:p>
            <a:pPr marL="207646"/>
            <a:r>
              <a:rPr lang="en-IN" sz="2000" dirty="0"/>
              <a:t>Under new Scheme of Registration effective from 01/04/2021, the registration are  granted  for 5 years having validity from </a:t>
            </a:r>
            <a:r>
              <a:rPr lang="en-IN" sz="2000" b="1" dirty="0"/>
              <a:t>AY 2022-23 to AY   2026-27.</a:t>
            </a:r>
            <a:r>
              <a:rPr lang="en-IN" sz="2000" dirty="0"/>
              <a:t> </a:t>
            </a:r>
          </a:p>
          <a:p>
            <a:pPr marL="207646"/>
            <a:r>
              <a:rPr lang="en-IN" sz="2000" dirty="0"/>
              <a:t> </a:t>
            </a:r>
          </a:p>
          <a:p>
            <a:pPr marL="207646"/>
            <a:r>
              <a:rPr lang="en-IN" sz="2000" dirty="0"/>
              <a:t>However, in certain cases,  by advertence ,  registration are granted for five years but with the validity period from assessment year </a:t>
            </a:r>
            <a:r>
              <a:rPr lang="en-IN" sz="2000" b="1" dirty="0"/>
              <a:t>2021-22 to 2025-26. </a:t>
            </a:r>
            <a:endParaRPr lang="en-IN" sz="2000" dirty="0"/>
          </a:p>
          <a:p>
            <a:pPr marL="207646"/>
            <a:r>
              <a:rPr lang="en-IN" sz="2000" b="1" dirty="0"/>
              <a:t> </a:t>
            </a:r>
            <a:endParaRPr lang="en-IN" sz="2000" dirty="0"/>
          </a:p>
          <a:p>
            <a:pPr marL="207646"/>
            <a:r>
              <a:rPr lang="en-IN" sz="2000" b="1" dirty="0"/>
              <a:t>Hence in such cases, for the assessment year  2021-22 , the concerned entity holds two registration , one earlier registration under section 12AA effective </a:t>
            </a:r>
            <a:r>
              <a:rPr lang="en-IN" sz="2000" b="1" dirty="0" err="1"/>
              <a:t>upto</a:t>
            </a:r>
            <a:r>
              <a:rPr lang="en-IN" sz="2000" b="1" dirty="0"/>
              <a:t> assessment year 2021-22 and secondly under section12AB . </a:t>
            </a:r>
            <a:endParaRPr lang="en-IN" sz="2000" dirty="0"/>
          </a:p>
          <a:p>
            <a:pPr marL="207646"/>
            <a:r>
              <a:rPr lang="en-IN" sz="2000" b="1" dirty="0"/>
              <a:t> </a:t>
            </a:r>
            <a:endParaRPr lang="en-IN" sz="2000" dirty="0"/>
          </a:p>
          <a:p>
            <a:pPr marL="207646"/>
            <a:r>
              <a:rPr lang="en-IN" sz="2000" dirty="0"/>
              <a:t>As grating of registration with effect from assessment is 2021-22 is a mistake  of law apparent from record, suitable circular   should be given replacing AY 2021-22 to AY 2026-27 with  AY 2022-23 to 2026-27. </a:t>
            </a:r>
          </a:p>
          <a:p>
            <a:pPr marL="207646"/>
            <a:endParaRPr lang="en-IN" sz="2000" dirty="0"/>
          </a:p>
          <a:p>
            <a:pPr marL="207646"/>
            <a:r>
              <a:rPr lang="en-IN" sz="2000" b="1" dirty="0"/>
              <a:t>Time line to submit application for renewal </a:t>
            </a:r>
            <a:r>
              <a:rPr lang="en-IN" sz="2000" b="1" dirty="0" smtClean="0"/>
              <a:t>:</a:t>
            </a:r>
          </a:p>
          <a:p>
            <a:pPr marL="207646"/>
            <a:r>
              <a:rPr lang="en-US" sz="2000" dirty="0" smtClean="0"/>
              <a:t>As per Sec.12A(ac)(ii) – </a:t>
            </a:r>
            <a:r>
              <a:rPr lang="en-US" sz="2000" b="1" i="1" dirty="0" smtClean="0"/>
              <a:t>“</a:t>
            </a:r>
            <a:r>
              <a:rPr lang="en-US" b="1" i="1" dirty="0" smtClean="0"/>
              <a:t>where </a:t>
            </a:r>
            <a:r>
              <a:rPr lang="en-US" b="1" i="1" dirty="0"/>
              <a:t>the trust or institution is registered under </a:t>
            </a:r>
            <a:r>
              <a:rPr lang="en-US" b="1" i="1" u="sng" dirty="0"/>
              <a:t>section 12AB</a:t>
            </a:r>
            <a:r>
              <a:rPr lang="en-US" b="1" i="1" dirty="0"/>
              <a:t> and the period of the said registration is due to expire, at least six months prior to expiry of the said </a:t>
            </a:r>
            <a:r>
              <a:rPr lang="en-US" b="1" i="1" dirty="0" smtClean="0"/>
              <a:t>period;”</a:t>
            </a:r>
            <a:endParaRPr lang="en-IN" sz="2000" b="1" i="1" dirty="0"/>
          </a:p>
          <a:p>
            <a:pPr marL="207646"/>
            <a:r>
              <a:rPr lang="en-IN" sz="2000" dirty="0"/>
              <a:t> </a:t>
            </a:r>
          </a:p>
          <a:p>
            <a:pPr marL="207646"/>
            <a:r>
              <a:rPr lang="en-IN" sz="2000" dirty="0"/>
              <a:t>If necessary amendments are not made,  the application for renewal, in such cases,  shall  become due  be submitted by latest 30</a:t>
            </a:r>
            <a:r>
              <a:rPr lang="en-IN" sz="2000" baseline="30000" dirty="0"/>
              <a:t>th</a:t>
            </a:r>
            <a:r>
              <a:rPr lang="en-IN" sz="2000" dirty="0"/>
              <a:t> September 2024. </a:t>
            </a:r>
          </a:p>
        </p:txBody>
      </p:sp>
    </p:spTree>
    <p:extLst>
      <p:ext uri="{BB962C8B-B14F-4D97-AF65-F5344CB8AC3E}">
        <p14:creationId xmlns:p14="http://schemas.microsoft.com/office/powerpoint/2010/main" val="314916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0" name="TextBox 19"/>
          <p:cNvSpPr txBox="1"/>
          <p:nvPr/>
        </p:nvSpPr>
        <p:spPr>
          <a:xfrm>
            <a:off x="0" y="4043718"/>
            <a:ext cx="14713327" cy="1200329"/>
          </a:xfrm>
          <a:prstGeom prst="rect">
            <a:avLst/>
          </a:prstGeom>
          <a:noFill/>
        </p:spPr>
        <p:txBody>
          <a:bodyPr wrap="square" rtlCol="0">
            <a:spAutoFit/>
          </a:bodyPr>
          <a:lstStyle/>
          <a:p>
            <a:pPr algn="ctr"/>
            <a:r>
              <a:rPr lang="en-US" sz="7200" spc="30" dirty="0">
                <a:solidFill>
                  <a:schemeClr val="bg1"/>
                </a:solidFill>
                <a:latin typeface="Signatie" panose="02000500000000000000" pitchFamily="2" charset="0"/>
                <a:ea typeface="Open Sans" panose="020B0606030504020204" pitchFamily="34" charset="0"/>
                <a:cs typeface="Tahoma" panose="020B0604030504040204" pitchFamily="34" charset="0"/>
              </a:rPr>
              <a:t>Thank You</a:t>
            </a:r>
          </a:p>
        </p:txBody>
      </p:sp>
    </p:spTree>
    <p:extLst>
      <p:ext uri="{BB962C8B-B14F-4D97-AF65-F5344CB8AC3E}">
        <p14:creationId xmlns:p14="http://schemas.microsoft.com/office/powerpoint/2010/main" val="34632268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0" name="TextBox 19"/>
          <p:cNvSpPr txBox="1"/>
          <p:nvPr/>
        </p:nvSpPr>
        <p:spPr>
          <a:xfrm>
            <a:off x="0" y="4043718"/>
            <a:ext cx="14713327" cy="1200329"/>
          </a:xfrm>
          <a:prstGeom prst="rect">
            <a:avLst/>
          </a:prstGeom>
          <a:noFill/>
        </p:spPr>
        <p:txBody>
          <a:bodyPr wrap="square" rtlCol="0">
            <a:spAutoFit/>
          </a:bodyPr>
          <a:lstStyle/>
          <a:p>
            <a:pPr algn="ctr"/>
            <a:r>
              <a:rPr lang="en-US" sz="7200" spc="30" dirty="0">
                <a:solidFill>
                  <a:schemeClr val="bg1"/>
                </a:solidFill>
                <a:latin typeface="Signatie" panose="02000500000000000000" pitchFamily="2" charset="0"/>
                <a:ea typeface="Open Sans" panose="020B0606030504020204" pitchFamily="34" charset="0"/>
                <a:cs typeface="Tahoma" panose="020B0604030504040204" pitchFamily="34" charset="0"/>
              </a:rPr>
              <a:t>TIME FOR DISCUSSION </a:t>
            </a:r>
          </a:p>
        </p:txBody>
      </p:sp>
    </p:spTree>
    <p:extLst>
      <p:ext uri="{BB962C8B-B14F-4D97-AF65-F5344CB8AC3E}">
        <p14:creationId xmlns:p14="http://schemas.microsoft.com/office/powerpoint/2010/main" val="322455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600298" y="172894"/>
            <a:ext cx="9796739" cy="480083"/>
          </a:xfrm>
          <a:prstGeom prst="rect">
            <a:avLst/>
          </a:prstGeom>
          <a:noFill/>
          <a:ln>
            <a:noFill/>
          </a:ln>
        </p:spPr>
        <p:txBody>
          <a:bodyPr spcFirstLastPara="1" wrap="square" lIns="109710" tIns="54840" rIns="109710" bIns="54840" anchor="t" anchorCtr="0">
            <a:spAutoFit/>
          </a:bodyPr>
          <a:lstStyle/>
          <a:p>
            <a:r>
              <a:rPr lang="en-US" sz="2400" b="1" dirty="0">
                <a:solidFill>
                  <a:srgbClr val="0070C0"/>
                </a:solidFill>
              </a:rPr>
              <a:t>OVERVIEW OF KEY CHANGES MADE BY FINANCE (No 2) Act 2024</a:t>
            </a:r>
            <a:r>
              <a:rPr lang="en-US" sz="2400" b="1" dirty="0">
                <a:solidFill>
                  <a:srgbClr val="0070C0"/>
                </a:solidFill>
                <a:latin typeface="Montserrat" panose="00000500000000000000" pitchFamily="50" charset="0"/>
                <a:ea typeface="Roboto Slab" pitchFamily="2" charset="0"/>
                <a:cs typeface="Tahoma" panose="020B0604030504040204" pitchFamily="34" charset="0"/>
              </a:rPr>
              <a:t> :</a:t>
            </a:r>
            <a:endParaRPr sz="2400" b="1" dirty="0">
              <a:solidFill>
                <a:srgbClr val="0070C0"/>
              </a:solidFill>
              <a:ea typeface="Calibri"/>
              <a:cs typeface="Calibri"/>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7" name="TextBox 6"/>
          <p:cNvSpPr txBox="1"/>
          <p:nvPr/>
        </p:nvSpPr>
        <p:spPr>
          <a:xfrm>
            <a:off x="667052" y="632706"/>
            <a:ext cx="9950526" cy="454612"/>
          </a:xfrm>
          <a:prstGeom prst="rect">
            <a:avLst/>
          </a:prstGeom>
          <a:noFill/>
        </p:spPr>
        <p:txBody>
          <a:bodyPr wrap="square" rtlCol="0">
            <a:spAutoFit/>
          </a:bodyPr>
          <a:lstStyle/>
          <a:p>
            <a:r>
              <a:rPr lang="en-IN" sz="2354" b="1" u="sng" dirty="0">
                <a:solidFill>
                  <a:srgbClr val="7030A0"/>
                </a:solidFill>
              </a:rPr>
              <a:t>KEY AMENDMENTS FOR SHIFTING FROM FIRST REGIME TO SECOND REGIME </a:t>
            </a:r>
            <a:r>
              <a:rPr lang="en-IN" sz="2354" b="1" dirty="0">
                <a:solidFill>
                  <a:srgbClr val="7030A0"/>
                </a:solidFill>
              </a:rPr>
              <a:t>:</a:t>
            </a:r>
            <a:endParaRPr lang="en-US" sz="2354" dirty="0">
              <a:solidFill>
                <a:srgbClr val="7030A0"/>
              </a:solidFill>
            </a:endParaRPr>
          </a:p>
        </p:txBody>
      </p:sp>
      <p:sp>
        <p:nvSpPr>
          <p:cNvPr id="8" name="TextBox 7"/>
          <p:cNvSpPr txBox="1"/>
          <p:nvPr/>
        </p:nvSpPr>
        <p:spPr>
          <a:xfrm>
            <a:off x="790826" y="1104807"/>
            <a:ext cx="4176893" cy="323165"/>
          </a:xfrm>
          <a:prstGeom prst="rect">
            <a:avLst/>
          </a:prstGeom>
          <a:noFill/>
          <a:ln>
            <a:solidFill>
              <a:schemeClr val="tx1"/>
            </a:solidFill>
          </a:ln>
        </p:spPr>
        <p:txBody>
          <a:bodyPr wrap="square" rtlCol="0">
            <a:spAutoFit/>
          </a:bodyPr>
          <a:lstStyle/>
          <a:p>
            <a:pPr algn="ctr"/>
            <a:r>
              <a:rPr lang="en-US" sz="1500" b="1" i="1" dirty="0">
                <a:solidFill>
                  <a:schemeClr val="accent2"/>
                </a:solidFill>
              </a:rPr>
              <a:t>Amendment in Section 10(23C)</a:t>
            </a:r>
            <a:endParaRPr lang="en-US" sz="1500" b="1" dirty="0">
              <a:solidFill>
                <a:schemeClr val="accent2"/>
              </a:solidFill>
            </a:endParaRPr>
          </a:p>
        </p:txBody>
      </p:sp>
      <p:sp>
        <p:nvSpPr>
          <p:cNvPr id="10" name="TextBox 9"/>
          <p:cNvSpPr txBox="1"/>
          <p:nvPr/>
        </p:nvSpPr>
        <p:spPr>
          <a:xfrm>
            <a:off x="4966059" y="1099778"/>
            <a:ext cx="3958921" cy="332193"/>
          </a:xfrm>
          <a:prstGeom prst="rect">
            <a:avLst/>
          </a:prstGeom>
          <a:noFill/>
          <a:ln>
            <a:solidFill>
              <a:schemeClr val="tx1"/>
            </a:solidFill>
          </a:ln>
        </p:spPr>
        <p:txBody>
          <a:bodyPr wrap="square" rtlCol="0">
            <a:spAutoFit/>
          </a:bodyPr>
          <a:lstStyle/>
          <a:p>
            <a:pPr algn="ctr"/>
            <a:r>
              <a:rPr lang="en-US" sz="1500" b="1" i="1" dirty="0">
                <a:solidFill>
                  <a:schemeClr val="accent2"/>
                </a:solidFill>
              </a:rPr>
              <a:t>Consequential amendments in Sec. 12A </a:t>
            </a:r>
            <a:endParaRPr lang="en-US" sz="1500" b="1" dirty="0">
              <a:solidFill>
                <a:schemeClr val="accent2"/>
              </a:solidFill>
            </a:endParaRPr>
          </a:p>
        </p:txBody>
      </p:sp>
      <p:sp>
        <p:nvSpPr>
          <p:cNvPr id="20" name="TextBox 19"/>
          <p:cNvSpPr txBox="1"/>
          <p:nvPr/>
        </p:nvSpPr>
        <p:spPr>
          <a:xfrm>
            <a:off x="791505" y="1461005"/>
            <a:ext cx="4176280" cy="784830"/>
          </a:xfrm>
          <a:prstGeom prst="rect">
            <a:avLst/>
          </a:prstGeom>
          <a:noFill/>
          <a:ln>
            <a:solidFill>
              <a:schemeClr val="tx1"/>
            </a:solidFill>
          </a:ln>
        </p:spPr>
        <p:txBody>
          <a:bodyPr wrap="square" rtlCol="0">
            <a:spAutoFit/>
          </a:bodyPr>
          <a:lstStyle/>
          <a:p>
            <a:pPr marL="110490" indent="-110490">
              <a:buFont typeface="Arial" panose="020B0604020202020204" pitchFamily="34" charset="0"/>
              <a:buChar char="•"/>
            </a:pPr>
            <a:r>
              <a:rPr lang="en-US" sz="1500" b="1" dirty="0"/>
              <a:t>First Proviso,</a:t>
            </a:r>
          </a:p>
          <a:p>
            <a:pPr marL="110490" indent="-110490">
              <a:buFont typeface="Arial" panose="020B0604020202020204" pitchFamily="34" charset="0"/>
              <a:buChar char="•"/>
            </a:pPr>
            <a:r>
              <a:rPr lang="en-US" sz="1500" b="1" dirty="0"/>
              <a:t>Second Proviso &amp;</a:t>
            </a:r>
          </a:p>
          <a:p>
            <a:pPr marL="110490" indent="-110490">
              <a:buFont typeface="Arial" panose="020B0604020202020204" pitchFamily="34" charset="0"/>
              <a:buChar char="•"/>
            </a:pPr>
            <a:r>
              <a:rPr lang="en-US" sz="1500" b="1" dirty="0"/>
              <a:t>New Proviso inserted after 23</a:t>
            </a:r>
            <a:r>
              <a:rPr lang="en-US" sz="1500" b="1" baseline="30000" dirty="0"/>
              <a:t>rd</a:t>
            </a:r>
            <a:r>
              <a:rPr lang="en-US" sz="1500" b="1" dirty="0"/>
              <a:t> Proviso</a:t>
            </a:r>
          </a:p>
        </p:txBody>
      </p:sp>
      <p:sp>
        <p:nvSpPr>
          <p:cNvPr id="21" name="TextBox 20"/>
          <p:cNvSpPr txBox="1"/>
          <p:nvPr/>
        </p:nvSpPr>
        <p:spPr>
          <a:xfrm>
            <a:off x="4985106" y="1419367"/>
            <a:ext cx="3926882" cy="806754"/>
          </a:xfrm>
          <a:prstGeom prst="rect">
            <a:avLst/>
          </a:prstGeom>
          <a:noFill/>
          <a:ln>
            <a:solidFill>
              <a:schemeClr val="tx1"/>
            </a:solidFill>
          </a:ln>
        </p:spPr>
        <p:txBody>
          <a:bodyPr wrap="square" rtlCol="0">
            <a:spAutoFit/>
          </a:bodyPr>
          <a:lstStyle/>
          <a:p>
            <a:pPr marL="110490" indent="-110490">
              <a:buFont typeface="Arial" panose="020B0604020202020204" pitchFamily="34" charset="0"/>
              <a:buChar char="•"/>
            </a:pPr>
            <a:r>
              <a:rPr lang="en-US" sz="1500" b="1" dirty="0"/>
              <a:t>Change in 12A(1)(ac)(ii) : Renewal</a:t>
            </a:r>
          </a:p>
          <a:p>
            <a:pPr marL="110490" indent="-110490">
              <a:buFont typeface="Arial" panose="020B0604020202020204" pitchFamily="34" charset="0"/>
              <a:buChar char="•"/>
            </a:pPr>
            <a:r>
              <a:rPr lang="en-US" sz="1500" b="1" dirty="0"/>
              <a:t>Change in 12A(1)(ac)(iii) : Conversion of provisional to regular (</a:t>
            </a:r>
            <a:r>
              <a:rPr lang="en-US" sz="1500" b="1" dirty="0" err="1"/>
              <a:t>w.e.f</a:t>
            </a:r>
            <a:r>
              <a:rPr lang="en-US" sz="1500" b="1" dirty="0"/>
              <a:t>. 01-10-2024)</a:t>
            </a:r>
          </a:p>
        </p:txBody>
      </p:sp>
      <p:sp>
        <p:nvSpPr>
          <p:cNvPr id="22" name="TextBox 21"/>
          <p:cNvSpPr txBox="1"/>
          <p:nvPr/>
        </p:nvSpPr>
        <p:spPr>
          <a:xfrm>
            <a:off x="8898808" y="1443038"/>
            <a:ext cx="3693711" cy="784830"/>
          </a:xfrm>
          <a:prstGeom prst="rect">
            <a:avLst/>
          </a:prstGeom>
          <a:noFill/>
          <a:ln>
            <a:solidFill>
              <a:schemeClr val="tx1"/>
            </a:solidFill>
          </a:ln>
        </p:spPr>
        <p:txBody>
          <a:bodyPr wrap="square" rtlCol="0">
            <a:spAutoFit/>
          </a:bodyPr>
          <a:lstStyle/>
          <a:p>
            <a:pPr marL="110490" indent="-110490">
              <a:buFont typeface="Arial" panose="020B0604020202020204" pitchFamily="34" charset="0"/>
              <a:buChar char="•"/>
            </a:pPr>
            <a:r>
              <a:rPr lang="en-US" sz="1500" b="1" dirty="0"/>
              <a:t>By inserting clause (iv) in Sec 13 after clause (iii) [</a:t>
            </a:r>
            <a:r>
              <a:rPr lang="en-US" sz="1500" b="1" dirty="0" err="1"/>
              <a:t>w.e.f</a:t>
            </a:r>
            <a:r>
              <a:rPr lang="en-US" sz="1500" b="1" dirty="0"/>
              <a:t>. 01-10-2024]</a:t>
            </a:r>
          </a:p>
          <a:p>
            <a:endParaRPr lang="en-US" sz="1500" b="1" dirty="0"/>
          </a:p>
        </p:txBody>
      </p:sp>
      <p:sp>
        <p:nvSpPr>
          <p:cNvPr id="23" name="TextBox 22"/>
          <p:cNvSpPr txBox="1"/>
          <p:nvPr/>
        </p:nvSpPr>
        <p:spPr>
          <a:xfrm>
            <a:off x="949227" y="5701302"/>
            <a:ext cx="4304436" cy="369332"/>
          </a:xfrm>
          <a:prstGeom prst="rect">
            <a:avLst/>
          </a:prstGeom>
          <a:noFill/>
        </p:spPr>
        <p:txBody>
          <a:bodyPr wrap="square" rtlCol="0">
            <a:spAutoFit/>
          </a:bodyPr>
          <a:lstStyle/>
          <a:p>
            <a:r>
              <a:rPr lang="en-IN" sz="1800" b="1" u="sng" dirty="0">
                <a:solidFill>
                  <a:srgbClr val="7030A0"/>
                </a:solidFill>
              </a:rPr>
              <a:t>OTHER  AMENDMENTS:</a:t>
            </a:r>
            <a:endParaRPr lang="en-US" sz="1800" b="1" u="sng" dirty="0">
              <a:solidFill>
                <a:srgbClr val="7030A0"/>
              </a:solidFill>
            </a:endParaRPr>
          </a:p>
        </p:txBody>
      </p:sp>
      <p:sp>
        <p:nvSpPr>
          <p:cNvPr id="26" name="TextBox 25"/>
          <p:cNvSpPr txBox="1"/>
          <p:nvPr/>
        </p:nvSpPr>
        <p:spPr>
          <a:xfrm>
            <a:off x="855627" y="2856406"/>
            <a:ext cx="831665" cy="338554"/>
          </a:xfrm>
          <a:prstGeom prst="rect">
            <a:avLst/>
          </a:prstGeom>
          <a:noFill/>
          <a:ln>
            <a:solidFill>
              <a:schemeClr val="tx1"/>
            </a:solidFill>
          </a:ln>
        </p:spPr>
        <p:txBody>
          <a:bodyPr wrap="square" rtlCol="0">
            <a:spAutoFit/>
          </a:bodyPr>
          <a:lstStyle/>
          <a:p>
            <a:r>
              <a:rPr lang="en-US" sz="1600" b="1" dirty="0"/>
              <a:t>12A</a:t>
            </a:r>
          </a:p>
        </p:txBody>
      </p:sp>
      <p:sp>
        <p:nvSpPr>
          <p:cNvPr id="28" name="TextBox 27"/>
          <p:cNvSpPr txBox="1"/>
          <p:nvPr/>
        </p:nvSpPr>
        <p:spPr>
          <a:xfrm>
            <a:off x="816808" y="3186524"/>
            <a:ext cx="870486" cy="338554"/>
          </a:xfrm>
          <a:prstGeom prst="rect">
            <a:avLst/>
          </a:prstGeom>
          <a:noFill/>
          <a:ln>
            <a:solidFill>
              <a:schemeClr val="tx1"/>
            </a:solidFill>
          </a:ln>
        </p:spPr>
        <p:txBody>
          <a:bodyPr wrap="square" rtlCol="0">
            <a:spAutoFit/>
          </a:bodyPr>
          <a:lstStyle/>
          <a:p>
            <a:r>
              <a:rPr lang="en-US" sz="1600" b="1" dirty="0"/>
              <a:t>12AC</a:t>
            </a:r>
          </a:p>
        </p:txBody>
      </p:sp>
      <p:sp>
        <p:nvSpPr>
          <p:cNvPr id="31" name="TextBox 30"/>
          <p:cNvSpPr txBox="1"/>
          <p:nvPr/>
        </p:nvSpPr>
        <p:spPr>
          <a:xfrm>
            <a:off x="1034079" y="6078502"/>
            <a:ext cx="1194528" cy="584775"/>
          </a:xfrm>
          <a:prstGeom prst="rect">
            <a:avLst/>
          </a:prstGeom>
          <a:noFill/>
          <a:ln>
            <a:solidFill>
              <a:schemeClr val="tx1"/>
            </a:solidFill>
          </a:ln>
        </p:spPr>
        <p:txBody>
          <a:bodyPr wrap="square" rtlCol="0">
            <a:spAutoFit/>
          </a:bodyPr>
          <a:lstStyle/>
          <a:p>
            <a:r>
              <a:rPr lang="en-US" sz="1600" b="1" dirty="0"/>
              <a:t>47 (iii)</a:t>
            </a:r>
          </a:p>
          <a:p>
            <a:endParaRPr lang="en-US" sz="1600" b="1" dirty="0"/>
          </a:p>
        </p:txBody>
      </p:sp>
      <p:sp>
        <p:nvSpPr>
          <p:cNvPr id="32" name="TextBox 31"/>
          <p:cNvSpPr txBox="1"/>
          <p:nvPr/>
        </p:nvSpPr>
        <p:spPr>
          <a:xfrm>
            <a:off x="2221236" y="6666397"/>
            <a:ext cx="11857189" cy="338554"/>
          </a:xfrm>
          <a:prstGeom prst="rect">
            <a:avLst/>
          </a:prstGeom>
          <a:noFill/>
          <a:ln>
            <a:solidFill>
              <a:schemeClr val="tx1"/>
            </a:solidFill>
          </a:ln>
        </p:spPr>
        <p:txBody>
          <a:bodyPr wrap="square" rtlCol="0">
            <a:spAutoFit/>
          </a:bodyPr>
          <a:lstStyle/>
          <a:p>
            <a:r>
              <a:rPr lang="en-US" sz="1600" b="1" dirty="0"/>
              <a:t>Where any return of income is furnished in pursuance of an order u/s 119(2)(b), the provisions of this section shall apply</a:t>
            </a:r>
          </a:p>
        </p:txBody>
      </p:sp>
      <p:sp>
        <p:nvSpPr>
          <p:cNvPr id="33" name="TextBox 32"/>
          <p:cNvSpPr txBox="1"/>
          <p:nvPr/>
        </p:nvSpPr>
        <p:spPr>
          <a:xfrm>
            <a:off x="1688084" y="2852382"/>
            <a:ext cx="12473149" cy="338554"/>
          </a:xfrm>
          <a:prstGeom prst="rect">
            <a:avLst/>
          </a:prstGeom>
          <a:noFill/>
          <a:ln>
            <a:solidFill>
              <a:schemeClr val="tx1"/>
            </a:solidFill>
          </a:ln>
        </p:spPr>
        <p:txBody>
          <a:bodyPr wrap="square" rtlCol="0">
            <a:spAutoFit/>
          </a:bodyPr>
          <a:lstStyle/>
          <a:p>
            <a:pPr marL="110490" indent="-110490">
              <a:buFont typeface="Arial" panose="020B0604020202020204" pitchFamily="34" charset="0"/>
              <a:buChar char="•"/>
            </a:pPr>
            <a:r>
              <a:rPr lang="en-US" sz="1600" b="1" dirty="0"/>
              <a:t>12A(1)(ac) : New proviso inserted after sub-clause (vi) providing condonation power to CIT</a:t>
            </a:r>
          </a:p>
        </p:txBody>
      </p:sp>
      <p:sp>
        <p:nvSpPr>
          <p:cNvPr id="34" name="TextBox 33"/>
          <p:cNvSpPr txBox="1"/>
          <p:nvPr/>
        </p:nvSpPr>
        <p:spPr>
          <a:xfrm>
            <a:off x="1686630" y="3173619"/>
            <a:ext cx="12493393" cy="338554"/>
          </a:xfrm>
          <a:prstGeom prst="rect">
            <a:avLst/>
          </a:prstGeom>
          <a:noFill/>
          <a:ln>
            <a:solidFill>
              <a:schemeClr val="tx1"/>
            </a:solidFill>
          </a:ln>
        </p:spPr>
        <p:txBody>
          <a:bodyPr wrap="square" rtlCol="0">
            <a:spAutoFit/>
          </a:bodyPr>
          <a:lstStyle/>
          <a:p>
            <a:pPr marL="110490" indent="-110490">
              <a:buFont typeface="Arial" panose="020B0604020202020204" pitchFamily="34" charset="0"/>
              <a:buChar char="•"/>
            </a:pPr>
            <a:r>
              <a:rPr lang="en-US" sz="1600" b="1" dirty="0"/>
              <a:t>New Section inserted [Allowing for merger  (Take effect from  01-04-2025)]</a:t>
            </a:r>
          </a:p>
        </p:txBody>
      </p:sp>
      <p:sp>
        <p:nvSpPr>
          <p:cNvPr id="35" name="TextBox 34"/>
          <p:cNvSpPr txBox="1"/>
          <p:nvPr/>
        </p:nvSpPr>
        <p:spPr>
          <a:xfrm>
            <a:off x="919189" y="4371336"/>
            <a:ext cx="890144" cy="584775"/>
          </a:xfrm>
          <a:prstGeom prst="rect">
            <a:avLst/>
          </a:prstGeom>
          <a:noFill/>
          <a:ln>
            <a:solidFill>
              <a:schemeClr val="tx1"/>
            </a:solidFill>
          </a:ln>
        </p:spPr>
        <p:txBody>
          <a:bodyPr wrap="square" rtlCol="0">
            <a:spAutoFit/>
          </a:bodyPr>
          <a:lstStyle/>
          <a:p>
            <a:r>
              <a:rPr lang="en-US" sz="1600" b="1" dirty="0"/>
              <a:t>80G</a:t>
            </a:r>
          </a:p>
          <a:p>
            <a:endParaRPr lang="en-US" sz="1600" b="1" dirty="0"/>
          </a:p>
        </p:txBody>
      </p:sp>
      <p:sp>
        <p:nvSpPr>
          <p:cNvPr id="36" name="TextBox 35"/>
          <p:cNvSpPr txBox="1"/>
          <p:nvPr/>
        </p:nvSpPr>
        <p:spPr>
          <a:xfrm>
            <a:off x="1675085" y="3509391"/>
            <a:ext cx="12491291" cy="338554"/>
          </a:xfrm>
          <a:prstGeom prst="rect">
            <a:avLst/>
          </a:prstGeom>
          <a:noFill/>
          <a:ln>
            <a:solidFill>
              <a:schemeClr val="tx1"/>
            </a:solidFill>
          </a:ln>
        </p:spPr>
        <p:txBody>
          <a:bodyPr wrap="square" rtlCol="0">
            <a:spAutoFit/>
          </a:bodyPr>
          <a:lstStyle/>
          <a:p>
            <a:pPr marL="110490" indent="-110490">
              <a:buFont typeface="Arial" panose="020B0604020202020204" pitchFamily="34" charset="0"/>
              <a:buChar char="•"/>
            </a:pPr>
            <a:r>
              <a:rPr lang="en-US" sz="1600" b="1" dirty="0"/>
              <a:t>Sub-section (3) to be substituted [Change in timeline of submitting of application for registration (</a:t>
            </a:r>
            <a:r>
              <a:rPr lang="en-US" sz="1600" b="1" dirty="0" err="1"/>
              <a:t>w.e.f</a:t>
            </a:r>
            <a:r>
              <a:rPr lang="en-US" sz="1600" b="1" dirty="0"/>
              <a:t>.  01-04-2025 &amp; shall apply from 2025-26)]</a:t>
            </a:r>
          </a:p>
        </p:txBody>
      </p:sp>
      <p:sp>
        <p:nvSpPr>
          <p:cNvPr id="37" name="TextBox 36"/>
          <p:cNvSpPr txBox="1"/>
          <p:nvPr/>
        </p:nvSpPr>
        <p:spPr>
          <a:xfrm>
            <a:off x="1823772" y="4375037"/>
            <a:ext cx="12260718" cy="584775"/>
          </a:xfrm>
          <a:prstGeom prst="rect">
            <a:avLst/>
          </a:prstGeom>
          <a:noFill/>
          <a:ln>
            <a:solidFill>
              <a:schemeClr val="tx1"/>
            </a:solidFill>
          </a:ln>
        </p:spPr>
        <p:txBody>
          <a:bodyPr wrap="square" rtlCol="0">
            <a:spAutoFit/>
          </a:bodyPr>
          <a:lstStyle/>
          <a:p>
            <a:r>
              <a:rPr lang="en-US" sz="1600" b="1" dirty="0"/>
              <a:t>1) Change in clause (iii) &amp; (iv) of the 1</a:t>
            </a:r>
            <a:r>
              <a:rPr lang="en-US" sz="1600" b="1" baseline="30000" dirty="0"/>
              <a:t>st</a:t>
            </a:r>
            <a:r>
              <a:rPr lang="en-US" sz="1600" b="1" dirty="0"/>
              <a:t> proviso, thereby deleting the condition of `no exemption in the past year’ &amp; enabling the application for approval to be made any time</a:t>
            </a:r>
          </a:p>
        </p:txBody>
      </p:sp>
      <p:sp>
        <p:nvSpPr>
          <p:cNvPr id="38" name="TextBox 37"/>
          <p:cNvSpPr txBox="1"/>
          <p:nvPr/>
        </p:nvSpPr>
        <p:spPr>
          <a:xfrm>
            <a:off x="2238234" y="6078978"/>
            <a:ext cx="11873552" cy="584775"/>
          </a:xfrm>
          <a:prstGeom prst="rect">
            <a:avLst/>
          </a:prstGeom>
          <a:noFill/>
          <a:ln>
            <a:solidFill>
              <a:schemeClr val="tx1"/>
            </a:solidFill>
          </a:ln>
        </p:spPr>
        <p:txBody>
          <a:bodyPr wrap="square" rtlCol="0">
            <a:spAutoFit/>
          </a:bodyPr>
          <a:lstStyle/>
          <a:p>
            <a:r>
              <a:rPr lang="en-US" sz="1600" b="1" dirty="0"/>
              <a:t>Gift  only by individual and HUF remain exempt transfer. </a:t>
            </a:r>
          </a:p>
          <a:p>
            <a:r>
              <a:rPr lang="en-US" sz="1600" b="1" dirty="0"/>
              <a:t>(</a:t>
            </a:r>
            <a:r>
              <a:rPr lang="en-US" sz="1600" b="1" dirty="0" err="1"/>
              <a:t>w.e.f</a:t>
            </a:r>
            <a:r>
              <a:rPr lang="en-US" sz="1600" b="1" dirty="0"/>
              <a:t>. 01-04-2025 and shall apply from assessment year 2025-26)</a:t>
            </a:r>
          </a:p>
        </p:txBody>
      </p:sp>
      <p:sp>
        <p:nvSpPr>
          <p:cNvPr id="40" name="TextBox 39"/>
          <p:cNvSpPr txBox="1"/>
          <p:nvPr/>
        </p:nvSpPr>
        <p:spPr>
          <a:xfrm>
            <a:off x="819124" y="3490573"/>
            <a:ext cx="868170" cy="338554"/>
          </a:xfrm>
          <a:prstGeom prst="rect">
            <a:avLst/>
          </a:prstGeom>
          <a:noFill/>
          <a:ln>
            <a:solidFill>
              <a:schemeClr val="tx1"/>
            </a:solidFill>
          </a:ln>
        </p:spPr>
        <p:txBody>
          <a:bodyPr wrap="square" rtlCol="0">
            <a:spAutoFit/>
          </a:bodyPr>
          <a:lstStyle/>
          <a:p>
            <a:r>
              <a:rPr lang="en-US" sz="1600" b="1" dirty="0"/>
              <a:t>12AB</a:t>
            </a:r>
          </a:p>
        </p:txBody>
      </p:sp>
      <p:sp>
        <p:nvSpPr>
          <p:cNvPr id="41" name="TextBox 40"/>
          <p:cNvSpPr txBox="1"/>
          <p:nvPr/>
        </p:nvSpPr>
        <p:spPr>
          <a:xfrm>
            <a:off x="692961" y="2334834"/>
            <a:ext cx="4966264" cy="369332"/>
          </a:xfrm>
          <a:prstGeom prst="rect">
            <a:avLst/>
          </a:prstGeom>
          <a:noFill/>
          <a:ln>
            <a:noFill/>
          </a:ln>
        </p:spPr>
        <p:txBody>
          <a:bodyPr wrap="square" rtlCol="0">
            <a:spAutoFit/>
          </a:bodyPr>
          <a:lstStyle/>
          <a:p>
            <a:r>
              <a:rPr lang="en-IN" sz="1800" b="1" u="sng" dirty="0">
                <a:solidFill>
                  <a:srgbClr val="7030A0"/>
                </a:solidFill>
              </a:rPr>
              <a:t>OTHER  AMENDMENTS IN SEC 11, 12 &amp; 13</a:t>
            </a:r>
            <a:r>
              <a:rPr lang="en-IN" sz="1800" b="1" dirty="0">
                <a:solidFill>
                  <a:srgbClr val="7030A0"/>
                </a:solidFill>
              </a:rPr>
              <a:t>:</a:t>
            </a:r>
            <a:endParaRPr lang="en-US" sz="1800" b="1" dirty="0">
              <a:solidFill>
                <a:srgbClr val="7030A0"/>
              </a:solidFill>
            </a:endParaRPr>
          </a:p>
        </p:txBody>
      </p:sp>
      <p:sp>
        <p:nvSpPr>
          <p:cNvPr id="42" name="TextBox 41"/>
          <p:cNvSpPr txBox="1"/>
          <p:nvPr/>
        </p:nvSpPr>
        <p:spPr>
          <a:xfrm>
            <a:off x="810738" y="3997635"/>
            <a:ext cx="4407755" cy="369332"/>
          </a:xfrm>
          <a:prstGeom prst="rect">
            <a:avLst/>
          </a:prstGeom>
          <a:noFill/>
          <a:ln>
            <a:noFill/>
          </a:ln>
        </p:spPr>
        <p:txBody>
          <a:bodyPr wrap="square" rtlCol="0">
            <a:spAutoFit/>
          </a:bodyPr>
          <a:lstStyle/>
          <a:p>
            <a:r>
              <a:rPr lang="en-IN" sz="1800" b="1" u="sng" dirty="0">
                <a:solidFill>
                  <a:srgbClr val="7030A0"/>
                </a:solidFill>
              </a:rPr>
              <a:t>AMENDMENTS IN SEC 80G:</a:t>
            </a:r>
            <a:endParaRPr lang="en-US" sz="1800" b="1" u="sng" dirty="0">
              <a:solidFill>
                <a:srgbClr val="7030A0"/>
              </a:solidFill>
            </a:endParaRPr>
          </a:p>
        </p:txBody>
      </p:sp>
      <p:sp>
        <p:nvSpPr>
          <p:cNvPr id="43" name="TextBox 42"/>
          <p:cNvSpPr txBox="1"/>
          <p:nvPr/>
        </p:nvSpPr>
        <p:spPr>
          <a:xfrm>
            <a:off x="1043705" y="6673756"/>
            <a:ext cx="1194528" cy="338554"/>
          </a:xfrm>
          <a:prstGeom prst="rect">
            <a:avLst/>
          </a:prstGeom>
          <a:noFill/>
          <a:ln>
            <a:solidFill>
              <a:schemeClr val="tx1"/>
            </a:solidFill>
          </a:ln>
        </p:spPr>
        <p:txBody>
          <a:bodyPr wrap="square" rtlCol="0">
            <a:spAutoFit/>
          </a:bodyPr>
          <a:lstStyle/>
          <a:p>
            <a:r>
              <a:rPr lang="en-US" sz="1600" b="1" dirty="0"/>
              <a:t>139 (9A)</a:t>
            </a:r>
          </a:p>
        </p:txBody>
      </p:sp>
      <p:sp>
        <p:nvSpPr>
          <p:cNvPr id="44" name="TextBox 43"/>
          <p:cNvSpPr txBox="1"/>
          <p:nvPr/>
        </p:nvSpPr>
        <p:spPr>
          <a:xfrm>
            <a:off x="2218984" y="7019162"/>
            <a:ext cx="11873552" cy="553998"/>
          </a:xfrm>
          <a:prstGeom prst="rect">
            <a:avLst/>
          </a:prstGeom>
          <a:noFill/>
          <a:ln>
            <a:solidFill>
              <a:schemeClr val="tx1"/>
            </a:solidFill>
          </a:ln>
        </p:spPr>
        <p:txBody>
          <a:bodyPr wrap="square" rtlCol="0">
            <a:spAutoFit/>
          </a:bodyPr>
          <a:lstStyle/>
          <a:p>
            <a:r>
              <a:rPr lang="en-US" sz="1500" b="1" dirty="0"/>
              <a:t>A return is furnished in consequence of an order u/s 119(2)(b), an order of assessment u/s 143/ 144 may be made at any time before the expiry of 12 months from the end of the FY in which such return was furnished</a:t>
            </a:r>
          </a:p>
        </p:txBody>
      </p:sp>
      <p:sp>
        <p:nvSpPr>
          <p:cNvPr id="45" name="TextBox 44"/>
          <p:cNvSpPr txBox="1"/>
          <p:nvPr/>
        </p:nvSpPr>
        <p:spPr>
          <a:xfrm>
            <a:off x="1038102" y="7027520"/>
            <a:ext cx="1194528" cy="553998"/>
          </a:xfrm>
          <a:prstGeom prst="rect">
            <a:avLst/>
          </a:prstGeom>
          <a:noFill/>
          <a:ln>
            <a:solidFill>
              <a:schemeClr val="tx1"/>
            </a:solidFill>
          </a:ln>
        </p:spPr>
        <p:txBody>
          <a:bodyPr wrap="square" rtlCol="0">
            <a:spAutoFit/>
          </a:bodyPr>
          <a:lstStyle/>
          <a:p>
            <a:r>
              <a:rPr lang="en-US" sz="1500" b="1" dirty="0"/>
              <a:t>153</a:t>
            </a:r>
          </a:p>
          <a:p>
            <a:endParaRPr lang="en-US" sz="1500" b="1" dirty="0"/>
          </a:p>
        </p:txBody>
      </p:sp>
      <p:sp>
        <p:nvSpPr>
          <p:cNvPr id="39" name="TextBox 38"/>
          <p:cNvSpPr txBox="1"/>
          <p:nvPr/>
        </p:nvSpPr>
        <p:spPr>
          <a:xfrm>
            <a:off x="1812439" y="4972672"/>
            <a:ext cx="12260718" cy="338554"/>
          </a:xfrm>
          <a:prstGeom prst="rect">
            <a:avLst/>
          </a:prstGeom>
          <a:noFill/>
          <a:ln>
            <a:solidFill>
              <a:schemeClr val="tx1"/>
            </a:solidFill>
          </a:ln>
        </p:spPr>
        <p:txBody>
          <a:bodyPr wrap="square" rtlCol="0">
            <a:spAutoFit/>
          </a:bodyPr>
          <a:lstStyle/>
          <a:p>
            <a:r>
              <a:rPr lang="en-US" sz="1600" b="1" dirty="0"/>
              <a:t>2) Amendment in2nd proviso in clause (ii)(b)(B) – changing the format of order by CIT</a:t>
            </a:r>
          </a:p>
        </p:txBody>
      </p:sp>
      <p:sp>
        <p:nvSpPr>
          <p:cNvPr id="46" name="TextBox 45"/>
          <p:cNvSpPr txBox="1"/>
          <p:nvPr/>
        </p:nvSpPr>
        <p:spPr>
          <a:xfrm>
            <a:off x="1814754" y="5293964"/>
            <a:ext cx="12260718" cy="338554"/>
          </a:xfrm>
          <a:prstGeom prst="rect">
            <a:avLst/>
          </a:prstGeom>
          <a:noFill/>
          <a:ln>
            <a:solidFill>
              <a:schemeClr val="tx1"/>
            </a:solidFill>
          </a:ln>
        </p:spPr>
        <p:txBody>
          <a:bodyPr wrap="square" rtlCol="0">
            <a:spAutoFit/>
          </a:bodyPr>
          <a:lstStyle/>
          <a:p>
            <a:r>
              <a:rPr lang="en-US" sz="1600" b="1" dirty="0"/>
              <a:t>3) Modifying the 3</a:t>
            </a:r>
            <a:r>
              <a:rPr lang="en-US" sz="1600" b="1" baseline="30000" dirty="0"/>
              <a:t>rd</a:t>
            </a:r>
            <a:r>
              <a:rPr lang="en-US" sz="1600" b="1" dirty="0"/>
              <a:t> proviso &amp; inserting a new proviso after 3</a:t>
            </a:r>
            <a:r>
              <a:rPr lang="en-US" sz="1600" b="1" baseline="30000" dirty="0"/>
              <a:t>rd</a:t>
            </a:r>
            <a:r>
              <a:rPr lang="en-US" sz="1600" b="1" dirty="0"/>
              <a:t> proviso – change in the timeline of disposing of application</a:t>
            </a:r>
          </a:p>
        </p:txBody>
      </p:sp>
      <p:sp>
        <p:nvSpPr>
          <p:cNvPr id="47" name="TextBox 46"/>
          <p:cNvSpPr txBox="1"/>
          <p:nvPr/>
        </p:nvSpPr>
        <p:spPr>
          <a:xfrm>
            <a:off x="8931958" y="1111120"/>
            <a:ext cx="3651277" cy="323165"/>
          </a:xfrm>
          <a:prstGeom prst="rect">
            <a:avLst/>
          </a:prstGeom>
          <a:noFill/>
          <a:ln>
            <a:solidFill>
              <a:schemeClr val="tx1"/>
            </a:solidFill>
          </a:ln>
        </p:spPr>
        <p:txBody>
          <a:bodyPr wrap="square" rtlCol="0">
            <a:spAutoFit/>
          </a:bodyPr>
          <a:lstStyle/>
          <a:p>
            <a:pPr algn="ctr"/>
            <a:r>
              <a:rPr lang="en-US" sz="1500" b="1" i="1" dirty="0">
                <a:solidFill>
                  <a:schemeClr val="accent2"/>
                </a:solidFill>
              </a:rPr>
              <a:t>Consequential amendments in Sec. 13(1)(d</a:t>
            </a:r>
            <a:endParaRPr lang="en-US" sz="1500" b="1" dirty="0">
              <a:solidFill>
                <a:schemeClr val="accent2"/>
              </a:solidFill>
            </a:endParaRPr>
          </a:p>
        </p:txBody>
      </p:sp>
    </p:spTree>
    <p:extLst>
      <p:ext uri="{BB962C8B-B14F-4D97-AF65-F5344CB8AC3E}">
        <p14:creationId xmlns:p14="http://schemas.microsoft.com/office/powerpoint/2010/main" val="183715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2"/>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P spid="20" grpId="0" animBg="1"/>
      <p:bldP spid="21" grpId="0" animBg="1"/>
      <p:bldP spid="22" grpId="0" animBg="1"/>
      <p:bldP spid="23" grpId="0"/>
      <p:bldP spid="26" grpId="0" animBg="1"/>
      <p:bldP spid="28" grpId="0" animBg="1"/>
      <p:bldP spid="31" grpId="0" animBg="1"/>
      <p:bldP spid="32" grpId="0" animBg="1"/>
      <p:bldP spid="33" grpId="0" animBg="1"/>
      <p:bldP spid="34" grpId="0" animBg="1"/>
      <p:bldP spid="35" grpId="0" animBg="1"/>
      <p:bldP spid="36" grpId="0" animBg="1"/>
      <p:bldP spid="37" grpId="0" animBg="1"/>
      <p:bldP spid="38" grpId="0" animBg="1"/>
      <p:bldP spid="40" grpId="0" animBg="1"/>
      <p:bldP spid="41" grpId="0"/>
      <p:bldP spid="42" grpId="0"/>
      <p:bldP spid="43" grpId="0" animBg="1"/>
      <p:bldP spid="44" grpId="0" animBg="1"/>
      <p:bldP spid="45" grpId="0" animBg="1"/>
      <p:bldP spid="39" grpId="0" animBg="1"/>
      <p:bldP spid="46" grpId="0" animBg="1"/>
      <p:bldP spid="4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548"/>
            <a:ext cx="14630400" cy="8229600"/>
          </a:xfrm>
          <a:prstGeom prst="rect">
            <a:avLst/>
          </a:prstGeom>
        </p:spPr>
      </p:pic>
      <p:sp>
        <p:nvSpPr>
          <p:cNvPr id="6" name="TextBox 5"/>
          <p:cNvSpPr txBox="1"/>
          <p:nvPr/>
        </p:nvSpPr>
        <p:spPr>
          <a:xfrm>
            <a:off x="236306" y="3601577"/>
            <a:ext cx="14281078" cy="1692771"/>
          </a:xfrm>
          <a:prstGeom prst="rect">
            <a:avLst/>
          </a:prstGeom>
          <a:noFill/>
        </p:spPr>
        <p:txBody>
          <a:bodyPr wrap="square" rtlCol="0">
            <a:spAutoFit/>
          </a:bodyPr>
          <a:lstStyle/>
          <a:p>
            <a:pPr algn="ctr"/>
            <a:r>
              <a:rPr lang="en-US" sz="5200" b="1" dirty="0">
                <a:solidFill>
                  <a:schemeClr val="bg1"/>
                </a:solidFill>
                <a:latin typeface="Montserrat" panose="00000500000000000000" pitchFamily="50" charset="0"/>
                <a:ea typeface="Roboto Slab" pitchFamily="2" charset="0"/>
                <a:cs typeface="Gotham Book" pitchFamily="50" charset="0"/>
              </a:rPr>
              <a:t>GRADUAL MERGER OF TWO EXEMPTION REGIMES</a:t>
            </a:r>
          </a:p>
        </p:txBody>
      </p:sp>
    </p:spTree>
    <p:extLst>
      <p:ext uri="{BB962C8B-B14F-4D97-AF65-F5344CB8AC3E}">
        <p14:creationId xmlns:p14="http://schemas.microsoft.com/office/powerpoint/2010/main" val="1347344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Rot="1" noChangeArrowheads="1"/>
          </p:cNvSpPr>
          <p:nvPr>
            <p:ph type="ctrTitle"/>
          </p:nvPr>
        </p:nvSpPr>
        <p:spPr>
          <a:xfrm>
            <a:off x="772885" y="511629"/>
            <a:ext cx="11405540" cy="549728"/>
          </a:xfrm>
        </p:spPr>
        <p:txBody>
          <a:bodyPr anchor="t">
            <a:noAutofit/>
          </a:bodyPr>
          <a:lstStyle/>
          <a:p>
            <a:pPr algn="l">
              <a:defRPr/>
            </a:pPr>
            <a:r>
              <a:rPr lang="en-US" sz="2800" b="1" dirty="0">
                <a:solidFill>
                  <a:schemeClr val="bg2">
                    <a:lumMod val="25000"/>
                  </a:schemeClr>
                </a:solidFill>
                <a:latin typeface="Bookman Old Style" panose="02050604050505020204" pitchFamily="18" charset="0"/>
                <a:ea typeface="Tahoma" panose="020B0604030504040204" pitchFamily="34" charset="0"/>
                <a:cs typeface="Gotham Book" pitchFamily="50" charset="0"/>
              </a:rPr>
              <a:t>GRADUAL MERGER OF TWO REGIMES OF EXEMPTIONS</a:t>
            </a:r>
            <a:endParaRPr lang="en-US" sz="2800" b="1" dirty="0">
              <a:solidFill>
                <a:srgbClr val="002060"/>
              </a:solidFill>
              <a:latin typeface="Montserrat" panose="00000500000000000000" pitchFamily="50" charset="0"/>
              <a:ea typeface="Roboto Slab" pitchFamily="2" charset="0"/>
              <a:cs typeface="Tahoma" panose="020B0604030504040204" pitchFamily="34" charset="0"/>
            </a:endParaRPr>
          </a:p>
        </p:txBody>
      </p:sp>
      <p:sp>
        <p:nvSpPr>
          <p:cNvPr id="8" name="Line 4"/>
          <p:cNvSpPr>
            <a:spLocks noChangeShapeType="1"/>
          </p:cNvSpPr>
          <p:nvPr/>
        </p:nvSpPr>
        <p:spPr bwMode="auto">
          <a:xfrm>
            <a:off x="8632375" y="1616521"/>
            <a:ext cx="0" cy="304800"/>
          </a:xfrm>
          <a:prstGeom prst="line">
            <a:avLst/>
          </a:prstGeom>
          <a:noFill/>
          <a:ln w="9525">
            <a:solidFill>
              <a:schemeClr val="tx1"/>
            </a:solidFill>
            <a:round/>
            <a:headEnd/>
            <a:tailEnd/>
          </a:ln>
          <a:effectLst/>
        </p:spPr>
        <p:txBody>
          <a:bodyPr/>
          <a:lstStyle/>
          <a:p>
            <a:pPr>
              <a:defRPr/>
            </a:pPr>
            <a:endParaRPr lang="en-US">
              <a:effectLst>
                <a:outerShdw blurRad="38100" dist="38100" dir="2700000" algn="tl">
                  <a:srgbClr val="000000">
                    <a:alpha val="43137"/>
                  </a:srgbClr>
                </a:outerShdw>
              </a:effectLst>
            </a:endParaRPr>
          </a:p>
        </p:txBody>
      </p:sp>
      <p:sp>
        <p:nvSpPr>
          <p:cNvPr id="9" name="Line 5"/>
          <p:cNvSpPr>
            <a:spLocks noChangeShapeType="1"/>
          </p:cNvSpPr>
          <p:nvPr/>
        </p:nvSpPr>
        <p:spPr bwMode="auto">
          <a:xfrm flipH="1" flipV="1">
            <a:off x="5889177" y="1921321"/>
            <a:ext cx="5867397" cy="0"/>
          </a:xfrm>
          <a:prstGeom prst="line">
            <a:avLst/>
          </a:prstGeom>
          <a:noFill/>
          <a:ln w="9525">
            <a:solidFill>
              <a:schemeClr val="tx1"/>
            </a:solidFill>
            <a:round/>
            <a:headEnd/>
            <a:tailEnd/>
          </a:ln>
          <a:effectLst/>
        </p:spPr>
        <p:txBody>
          <a:bodyPr/>
          <a:lstStyle/>
          <a:p>
            <a:pPr>
              <a:defRPr/>
            </a:pPr>
            <a:endParaRPr lang="en-US">
              <a:effectLst>
                <a:outerShdw blurRad="38100" dist="38100" dir="2700000" algn="tl">
                  <a:srgbClr val="000000">
                    <a:alpha val="43137"/>
                  </a:srgbClr>
                </a:outerShdw>
              </a:effectLst>
            </a:endParaRPr>
          </a:p>
        </p:txBody>
      </p:sp>
      <p:sp>
        <p:nvSpPr>
          <p:cNvPr id="12" name="Line 9"/>
          <p:cNvSpPr>
            <a:spLocks noChangeShapeType="1"/>
          </p:cNvSpPr>
          <p:nvPr/>
        </p:nvSpPr>
        <p:spPr bwMode="auto">
          <a:xfrm>
            <a:off x="11756575" y="1932205"/>
            <a:ext cx="0" cy="533400"/>
          </a:xfrm>
          <a:prstGeom prst="line">
            <a:avLst/>
          </a:prstGeom>
          <a:noFill/>
          <a:ln w="9525">
            <a:solidFill>
              <a:schemeClr val="tx1"/>
            </a:solidFill>
            <a:round/>
            <a:headEnd/>
            <a:tailEnd type="triangle" w="med" len="med"/>
          </a:ln>
          <a:effectLst/>
        </p:spPr>
        <p:txBody>
          <a:bodyPr/>
          <a:lstStyle/>
          <a:p>
            <a:pPr>
              <a:defRPr/>
            </a:pPr>
            <a:endParaRPr lang="en-US">
              <a:effectLst>
                <a:outerShdw blurRad="38100" dist="38100" dir="2700000" algn="tl">
                  <a:srgbClr val="000000">
                    <a:alpha val="43137"/>
                  </a:srgbClr>
                </a:outerShdw>
              </a:effectLst>
            </a:endParaRPr>
          </a:p>
        </p:txBody>
      </p:sp>
      <p:sp>
        <p:nvSpPr>
          <p:cNvPr id="13" name="TextBox 12"/>
          <p:cNvSpPr txBox="1">
            <a:spLocks noChangeArrowheads="1"/>
          </p:cNvSpPr>
          <p:nvPr/>
        </p:nvSpPr>
        <p:spPr bwMode="auto">
          <a:xfrm>
            <a:off x="6760024" y="1322610"/>
            <a:ext cx="42617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ctr"/>
            <a:r>
              <a:rPr lang="en-US" altLang="en-US" sz="1600" i="0" dirty="0">
                <a:solidFill>
                  <a:schemeClr val="tx1"/>
                </a:solidFill>
                <a:latin typeface="Bookman Old Style" panose="02050604050505020204" pitchFamily="18" charset="0"/>
              </a:rPr>
              <a:t>INCOME TAX (EXEMPTION REGIME) </a:t>
            </a:r>
            <a:endParaRPr lang="en-IN" altLang="en-US" sz="1600" i="0" dirty="0">
              <a:solidFill>
                <a:schemeClr val="tx1"/>
              </a:solidFill>
              <a:latin typeface="Bookman Old Style" panose="02050604050505020204" pitchFamily="18" charset="0"/>
            </a:endParaRPr>
          </a:p>
        </p:txBody>
      </p:sp>
      <p:sp>
        <p:nvSpPr>
          <p:cNvPr id="14" name="Line 9"/>
          <p:cNvSpPr>
            <a:spLocks noChangeShapeType="1"/>
          </p:cNvSpPr>
          <p:nvPr/>
        </p:nvSpPr>
        <p:spPr bwMode="auto">
          <a:xfrm>
            <a:off x="5910947" y="1921321"/>
            <a:ext cx="0" cy="533400"/>
          </a:xfrm>
          <a:prstGeom prst="line">
            <a:avLst/>
          </a:prstGeom>
          <a:noFill/>
          <a:ln w="9525">
            <a:solidFill>
              <a:schemeClr val="tx1"/>
            </a:solidFill>
            <a:round/>
            <a:headEnd/>
            <a:tailEnd type="triangle" w="med" len="med"/>
          </a:ln>
          <a:effectLst/>
        </p:spPr>
        <p:txBody>
          <a:bodyPr/>
          <a:lstStyle/>
          <a:p>
            <a:pPr>
              <a:defRPr/>
            </a:pPr>
            <a:endParaRPr lang="en-US">
              <a:effectLst>
                <a:outerShdw blurRad="38100" dist="38100" dir="2700000" algn="tl">
                  <a:srgbClr val="000000">
                    <a:alpha val="43137"/>
                  </a:srgbClr>
                </a:outerShdw>
              </a:effectLst>
            </a:endParaRPr>
          </a:p>
        </p:txBody>
      </p:sp>
      <p:sp>
        <p:nvSpPr>
          <p:cNvPr id="15" name="TextBox 17"/>
          <p:cNvSpPr txBox="1">
            <a:spLocks noChangeArrowheads="1"/>
          </p:cNvSpPr>
          <p:nvPr/>
        </p:nvSpPr>
        <p:spPr bwMode="auto">
          <a:xfrm>
            <a:off x="4914916" y="2438392"/>
            <a:ext cx="19431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ctr"/>
            <a:r>
              <a:rPr lang="en-US" altLang="en-US" sz="1600" i="0" dirty="0">
                <a:solidFill>
                  <a:schemeClr val="tx1"/>
                </a:solidFill>
              </a:rPr>
              <a:t>SECTION 10(23C)</a:t>
            </a:r>
            <a:endParaRPr lang="en-IN" altLang="en-US" sz="1600" i="0" dirty="0">
              <a:solidFill>
                <a:schemeClr val="tx1"/>
              </a:solidFill>
            </a:endParaRPr>
          </a:p>
        </p:txBody>
      </p:sp>
      <p:sp>
        <p:nvSpPr>
          <p:cNvPr id="18" name="TextBox 18"/>
          <p:cNvSpPr txBox="1">
            <a:spLocks noChangeArrowheads="1"/>
          </p:cNvSpPr>
          <p:nvPr/>
        </p:nvSpPr>
        <p:spPr bwMode="auto">
          <a:xfrm>
            <a:off x="10374089" y="2454721"/>
            <a:ext cx="26887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ctr"/>
            <a:r>
              <a:rPr lang="en-US" altLang="en-US" sz="1600" i="0" dirty="0">
                <a:solidFill>
                  <a:schemeClr val="tx1"/>
                </a:solidFill>
              </a:rPr>
              <a:t>SECTION 12AA/AB</a:t>
            </a:r>
          </a:p>
        </p:txBody>
      </p:sp>
      <p:sp>
        <p:nvSpPr>
          <p:cNvPr id="19" name="Line 4"/>
          <p:cNvSpPr>
            <a:spLocks noChangeShapeType="1"/>
          </p:cNvSpPr>
          <p:nvPr/>
        </p:nvSpPr>
        <p:spPr bwMode="auto">
          <a:xfrm>
            <a:off x="5829310" y="2743204"/>
            <a:ext cx="0" cy="304800"/>
          </a:xfrm>
          <a:prstGeom prst="line">
            <a:avLst/>
          </a:prstGeom>
          <a:noFill/>
          <a:ln w="9525">
            <a:solidFill>
              <a:schemeClr val="tx1"/>
            </a:solidFill>
            <a:round/>
            <a:headEnd/>
            <a:tailEnd/>
          </a:ln>
          <a:effectLst/>
        </p:spPr>
        <p:txBody>
          <a:bodyPr/>
          <a:lstStyle/>
          <a:p>
            <a:pPr>
              <a:defRPr/>
            </a:pPr>
            <a:endParaRPr lang="en-US">
              <a:effectLst>
                <a:outerShdw blurRad="38100" dist="38100" dir="2700000" algn="tl">
                  <a:srgbClr val="000000">
                    <a:alpha val="43137"/>
                  </a:srgbClr>
                </a:outerShdw>
              </a:effectLst>
            </a:endParaRPr>
          </a:p>
        </p:txBody>
      </p:sp>
      <p:cxnSp>
        <p:nvCxnSpPr>
          <p:cNvPr id="20" name="Straight Connector 19"/>
          <p:cNvCxnSpPr>
            <a:cxnSpLocks noChangeShapeType="1"/>
          </p:cNvCxnSpPr>
          <p:nvPr/>
        </p:nvCxnSpPr>
        <p:spPr bwMode="auto">
          <a:xfrm>
            <a:off x="3902529" y="3053443"/>
            <a:ext cx="3494323" cy="177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1" name="Straight Arrow Connector 20"/>
          <p:cNvCxnSpPr>
            <a:cxnSpLocks noChangeShapeType="1"/>
          </p:cNvCxnSpPr>
          <p:nvPr/>
        </p:nvCxnSpPr>
        <p:spPr bwMode="auto">
          <a:xfrm rot="16200000" flipH="1">
            <a:off x="3779391" y="3162758"/>
            <a:ext cx="258762"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2" name="TextBox 13"/>
          <p:cNvSpPr txBox="1">
            <a:spLocks noChangeArrowheads="1"/>
          </p:cNvSpPr>
          <p:nvPr/>
        </p:nvSpPr>
        <p:spPr bwMode="auto">
          <a:xfrm>
            <a:off x="2770063" y="3792315"/>
            <a:ext cx="3010257"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 (</a:t>
            </a:r>
            <a:r>
              <a:rPr lang="en-US" altLang="en-US" sz="1600" i="0" dirty="0" err="1">
                <a:solidFill>
                  <a:schemeClr val="tx1"/>
                </a:solidFill>
                <a:latin typeface="Bookman Old Style" panose="02050604050505020204" pitchFamily="18" charset="0"/>
              </a:rPr>
              <a:t>iiiab</a:t>
            </a:r>
            <a:r>
              <a:rPr lang="en-US" altLang="en-US" sz="1600" i="0" dirty="0">
                <a:solidFill>
                  <a:schemeClr val="tx1"/>
                </a:solidFill>
                <a:latin typeface="Bookman Old Style" panose="02050604050505020204" pitchFamily="18" charset="0"/>
              </a:rPr>
              <a:t>)</a:t>
            </a:r>
            <a:endParaRPr lang="en-IN" altLang="en-US" sz="1600" i="0" dirty="0">
              <a:solidFill>
                <a:schemeClr val="tx1"/>
              </a:solidFill>
              <a:latin typeface="Bookman Old Style" panose="02050604050505020204" pitchFamily="18" charset="0"/>
            </a:endParaRPr>
          </a:p>
        </p:txBody>
      </p:sp>
      <p:sp>
        <p:nvSpPr>
          <p:cNvPr id="23" name="TextBox 37"/>
          <p:cNvSpPr txBox="1">
            <a:spLocks noChangeArrowheads="1"/>
          </p:cNvSpPr>
          <p:nvPr/>
        </p:nvSpPr>
        <p:spPr bwMode="auto">
          <a:xfrm>
            <a:off x="2710543" y="4592415"/>
            <a:ext cx="3456221"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 (</a:t>
            </a:r>
            <a:r>
              <a:rPr lang="en-US" altLang="en-US" sz="1600" i="0" dirty="0" err="1">
                <a:solidFill>
                  <a:schemeClr val="tx1"/>
                </a:solidFill>
                <a:latin typeface="Bookman Old Style" panose="02050604050505020204" pitchFamily="18" charset="0"/>
              </a:rPr>
              <a:t>iiiac</a:t>
            </a:r>
            <a:r>
              <a:rPr lang="en-US" altLang="en-US" sz="1600" i="0" dirty="0">
                <a:solidFill>
                  <a:schemeClr val="tx1"/>
                </a:solidFill>
                <a:latin typeface="Bookman Old Style" panose="02050604050505020204" pitchFamily="18" charset="0"/>
              </a:rPr>
              <a:t>)</a:t>
            </a:r>
            <a:endParaRPr lang="en-IN" altLang="en-US" sz="1600" i="0" dirty="0">
              <a:solidFill>
                <a:schemeClr val="tx1"/>
              </a:solidFill>
              <a:latin typeface="Bookman Old Style" panose="02050604050505020204" pitchFamily="18" charset="0"/>
            </a:endParaRPr>
          </a:p>
        </p:txBody>
      </p:sp>
      <p:sp>
        <p:nvSpPr>
          <p:cNvPr id="24" name="TextBox 38"/>
          <p:cNvSpPr txBox="1">
            <a:spLocks noChangeArrowheads="1"/>
          </p:cNvSpPr>
          <p:nvPr/>
        </p:nvSpPr>
        <p:spPr bwMode="auto">
          <a:xfrm>
            <a:off x="2669458" y="5403401"/>
            <a:ext cx="312174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 (</a:t>
            </a:r>
            <a:r>
              <a:rPr lang="en-US" altLang="en-US" sz="1600" i="0" dirty="0" err="1">
                <a:solidFill>
                  <a:schemeClr val="tx1"/>
                </a:solidFill>
                <a:latin typeface="Bookman Old Style" panose="02050604050505020204" pitchFamily="18" charset="0"/>
              </a:rPr>
              <a:t>iiiad</a:t>
            </a:r>
            <a:r>
              <a:rPr lang="en-US" altLang="en-US" sz="1600" i="0" dirty="0">
                <a:solidFill>
                  <a:schemeClr val="tx1"/>
                </a:solidFill>
                <a:latin typeface="Bookman Old Style" panose="02050604050505020204" pitchFamily="18" charset="0"/>
              </a:rPr>
              <a:t>)</a:t>
            </a:r>
            <a:endParaRPr lang="en-IN" altLang="en-US" sz="1600" i="0" dirty="0">
              <a:solidFill>
                <a:schemeClr val="tx1"/>
              </a:solidFill>
              <a:latin typeface="Bookman Old Style" panose="02050604050505020204" pitchFamily="18" charset="0"/>
            </a:endParaRPr>
          </a:p>
        </p:txBody>
      </p:sp>
      <p:sp>
        <p:nvSpPr>
          <p:cNvPr id="25" name="TextBox 39"/>
          <p:cNvSpPr txBox="1">
            <a:spLocks noChangeArrowheads="1"/>
          </p:cNvSpPr>
          <p:nvPr/>
        </p:nvSpPr>
        <p:spPr bwMode="auto">
          <a:xfrm>
            <a:off x="2661557" y="6192615"/>
            <a:ext cx="3456221"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 (</a:t>
            </a:r>
            <a:r>
              <a:rPr lang="en-US" altLang="en-US" sz="1600" i="0" dirty="0" err="1">
                <a:solidFill>
                  <a:schemeClr val="tx1"/>
                </a:solidFill>
                <a:latin typeface="Bookman Old Style" panose="02050604050505020204" pitchFamily="18" charset="0"/>
              </a:rPr>
              <a:t>iiiae</a:t>
            </a:r>
            <a:r>
              <a:rPr lang="en-US" altLang="en-US" sz="1600" i="0" dirty="0">
                <a:solidFill>
                  <a:schemeClr val="tx1"/>
                </a:solidFill>
                <a:latin typeface="Bookman Old Style" panose="02050604050505020204" pitchFamily="18" charset="0"/>
              </a:rPr>
              <a:t>)</a:t>
            </a:r>
            <a:endParaRPr lang="en-IN" altLang="en-US" sz="1600" i="0" dirty="0">
              <a:solidFill>
                <a:schemeClr val="tx1"/>
              </a:solidFill>
              <a:latin typeface="Bookman Old Style" panose="02050604050505020204" pitchFamily="18" charset="0"/>
            </a:endParaRPr>
          </a:p>
        </p:txBody>
      </p:sp>
      <p:sp>
        <p:nvSpPr>
          <p:cNvPr id="26" name="TextBox 25"/>
          <p:cNvSpPr txBox="1"/>
          <p:nvPr/>
        </p:nvSpPr>
        <p:spPr>
          <a:xfrm>
            <a:off x="2721078" y="4115485"/>
            <a:ext cx="3010257" cy="492443"/>
          </a:xfrm>
          <a:prstGeom prst="rect">
            <a:avLst/>
          </a:prstGeom>
          <a:noFill/>
        </p:spPr>
        <p:txBody>
          <a:bodyPr wrap="square">
            <a:spAutoFit/>
          </a:bodyPr>
          <a:lstStyle/>
          <a:p>
            <a:pPr>
              <a:defRPr/>
            </a:pPr>
            <a:r>
              <a:rPr lang="en-US" sz="1300" i="0" dirty="0"/>
              <a:t>Educational Institution </a:t>
            </a:r>
            <a:r>
              <a:rPr lang="en-US" sz="1300" dirty="0" smtClean="0"/>
              <a:t>wholly or </a:t>
            </a:r>
            <a:r>
              <a:rPr lang="en-US" sz="1300" i="0" dirty="0" smtClean="0"/>
              <a:t>substantially financed </a:t>
            </a:r>
            <a:r>
              <a:rPr lang="en-US" sz="1300" i="0" dirty="0"/>
              <a:t>by Govt.</a:t>
            </a:r>
            <a:endParaRPr lang="en-IN" sz="1300" i="0" dirty="0"/>
          </a:p>
        </p:txBody>
      </p:sp>
      <p:sp>
        <p:nvSpPr>
          <p:cNvPr id="27" name="TextBox 26"/>
          <p:cNvSpPr txBox="1"/>
          <p:nvPr/>
        </p:nvSpPr>
        <p:spPr>
          <a:xfrm>
            <a:off x="2656290" y="4918079"/>
            <a:ext cx="3679203" cy="492443"/>
          </a:xfrm>
          <a:prstGeom prst="rect">
            <a:avLst/>
          </a:prstGeom>
          <a:noFill/>
        </p:spPr>
        <p:txBody>
          <a:bodyPr wrap="square">
            <a:spAutoFit/>
          </a:bodyPr>
          <a:lstStyle/>
          <a:p>
            <a:pPr>
              <a:defRPr/>
            </a:pPr>
            <a:r>
              <a:rPr lang="en-US" sz="1300" i="0" dirty="0"/>
              <a:t>Medical Institution </a:t>
            </a:r>
            <a:r>
              <a:rPr lang="en-US" sz="1300" i="0" dirty="0" smtClean="0"/>
              <a:t>wholly or substantially  </a:t>
            </a:r>
            <a:endParaRPr lang="en-US" sz="1300" i="0" dirty="0"/>
          </a:p>
          <a:p>
            <a:pPr>
              <a:defRPr/>
            </a:pPr>
            <a:r>
              <a:rPr lang="en-US" sz="1300" i="0" dirty="0"/>
              <a:t>financed by Govt.</a:t>
            </a:r>
            <a:endParaRPr lang="en-IN" sz="1300" i="0" dirty="0"/>
          </a:p>
        </p:txBody>
      </p:sp>
      <p:sp>
        <p:nvSpPr>
          <p:cNvPr id="28" name="TextBox 27"/>
          <p:cNvSpPr txBox="1"/>
          <p:nvPr/>
        </p:nvSpPr>
        <p:spPr>
          <a:xfrm>
            <a:off x="2661557" y="5684842"/>
            <a:ext cx="3456221" cy="492443"/>
          </a:xfrm>
          <a:prstGeom prst="rect">
            <a:avLst/>
          </a:prstGeom>
          <a:noFill/>
        </p:spPr>
        <p:txBody>
          <a:bodyPr wrap="square">
            <a:spAutoFit/>
          </a:bodyPr>
          <a:lstStyle/>
          <a:p>
            <a:pPr>
              <a:defRPr/>
            </a:pPr>
            <a:r>
              <a:rPr lang="en-US" sz="1300" i="0" dirty="0"/>
              <a:t>Educational Institution </a:t>
            </a:r>
            <a:r>
              <a:rPr lang="en-US" sz="1300" i="0" dirty="0" err="1"/>
              <a:t>upto</a:t>
            </a:r>
            <a:r>
              <a:rPr lang="en-US" sz="1300" i="0" dirty="0"/>
              <a:t> 5.00 Crore  annual receipts</a:t>
            </a:r>
            <a:endParaRPr lang="en-IN" sz="1300" i="0" dirty="0"/>
          </a:p>
        </p:txBody>
      </p:sp>
      <p:sp>
        <p:nvSpPr>
          <p:cNvPr id="29" name="TextBox 28"/>
          <p:cNvSpPr txBox="1"/>
          <p:nvPr/>
        </p:nvSpPr>
        <p:spPr>
          <a:xfrm>
            <a:off x="2664539" y="6564770"/>
            <a:ext cx="3790694" cy="292388"/>
          </a:xfrm>
          <a:prstGeom prst="rect">
            <a:avLst/>
          </a:prstGeom>
          <a:noFill/>
        </p:spPr>
        <p:txBody>
          <a:bodyPr wrap="square">
            <a:spAutoFit/>
          </a:bodyPr>
          <a:lstStyle/>
          <a:p>
            <a:pPr>
              <a:defRPr/>
            </a:pPr>
            <a:r>
              <a:rPr lang="en-US" sz="1300" i="0" dirty="0"/>
              <a:t>Medical Institution </a:t>
            </a:r>
            <a:r>
              <a:rPr lang="en-US" sz="1300" i="0" dirty="0" err="1"/>
              <a:t>upto</a:t>
            </a:r>
            <a:r>
              <a:rPr lang="en-US" sz="1300" i="0" dirty="0"/>
              <a:t> 5.00 Crore  annual receipts</a:t>
            </a:r>
            <a:endParaRPr lang="en-IN" sz="1300" i="0" dirty="0"/>
          </a:p>
        </p:txBody>
      </p:sp>
      <p:cxnSp>
        <p:nvCxnSpPr>
          <p:cNvPr id="30" name="Straight Arrow Connector 29"/>
          <p:cNvCxnSpPr>
            <a:cxnSpLocks noChangeShapeType="1"/>
          </p:cNvCxnSpPr>
          <p:nvPr/>
        </p:nvCxnSpPr>
        <p:spPr bwMode="auto">
          <a:xfrm rot="16200000" flipH="1">
            <a:off x="7250346" y="3176592"/>
            <a:ext cx="258763"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1" name="TextBox 14"/>
          <p:cNvSpPr txBox="1">
            <a:spLocks noChangeArrowheads="1"/>
          </p:cNvSpPr>
          <p:nvPr/>
        </p:nvSpPr>
        <p:spPr bwMode="auto">
          <a:xfrm>
            <a:off x="6520552" y="4255907"/>
            <a:ext cx="224790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10(23C)(iv)</a:t>
            </a:r>
            <a:endParaRPr lang="en-IN" altLang="en-US" sz="1600" i="0" dirty="0">
              <a:solidFill>
                <a:schemeClr val="tx1"/>
              </a:solidFill>
              <a:latin typeface="Bookman Old Style" panose="02050604050505020204" pitchFamily="18" charset="0"/>
            </a:endParaRPr>
          </a:p>
        </p:txBody>
      </p:sp>
      <p:sp>
        <p:nvSpPr>
          <p:cNvPr id="32" name="TextBox 40"/>
          <p:cNvSpPr txBox="1">
            <a:spLocks noChangeArrowheads="1"/>
          </p:cNvSpPr>
          <p:nvPr/>
        </p:nvSpPr>
        <p:spPr bwMode="auto">
          <a:xfrm>
            <a:off x="6520552" y="5057594"/>
            <a:ext cx="22479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10(23C)(v)</a:t>
            </a:r>
            <a:endParaRPr lang="en-IN" altLang="en-US" sz="1600" i="0" dirty="0">
              <a:solidFill>
                <a:schemeClr val="tx1"/>
              </a:solidFill>
              <a:latin typeface="Bookman Old Style" panose="02050604050505020204" pitchFamily="18" charset="0"/>
            </a:endParaRPr>
          </a:p>
        </p:txBody>
      </p:sp>
      <p:sp>
        <p:nvSpPr>
          <p:cNvPr id="33" name="TextBox 41"/>
          <p:cNvSpPr txBox="1">
            <a:spLocks noChangeArrowheads="1"/>
          </p:cNvSpPr>
          <p:nvPr/>
        </p:nvSpPr>
        <p:spPr bwMode="auto">
          <a:xfrm>
            <a:off x="6465961" y="5921454"/>
            <a:ext cx="22479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10(23C)(vi)</a:t>
            </a:r>
            <a:endParaRPr lang="en-IN" altLang="en-US" sz="1600" i="0" dirty="0">
              <a:solidFill>
                <a:schemeClr val="tx1"/>
              </a:solidFill>
              <a:latin typeface="Bookman Old Style" panose="02050604050505020204" pitchFamily="18" charset="0"/>
            </a:endParaRPr>
          </a:p>
        </p:txBody>
      </p:sp>
      <p:sp>
        <p:nvSpPr>
          <p:cNvPr id="34" name="TextBox 42"/>
          <p:cNvSpPr txBox="1">
            <a:spLocks noChangeArrowheads="1"/>
          </p:cNvSpPr>
          <p:nvPr/>
        </p:nvSpPr>
        <p:spPr bwMode="auto">
          <a:xfrm>
            <a:off x="6468805" y="6613960"/>
            <a:ext cx="224790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Sec. 10(23C)(via)</a:t>
            </a:r>
            <a:endParaRPr lang="en-IN" altLang="en-US" sz="1600" i="0" dirty="0">
              <a:solidFill>
                <a:schemeClr val="tx1"/>
              </a:solidFill>
              <a:latin typeface="Bookman Old Style" panose="02050604050505020204" pitchFamily="18" charset="0"/>
            </a:endParaRPr>
          </a:p>
        </p:txBody>
      </p:sp>
      <p:sp>
        <p:nvSpPr>
          <p:cNvPr id="35" name="TextBox 34"/>
          <p:cNvSpPr txBox="1"/>
          <p:nvPr/>
        </p:nvSpPr>
        <p:spPr>
          <a:xfrm>
            <a:off x="6558652" y="4560707"/>
            <a:ext cx="1948545" cy="492443"/>
          </a:xfrm>
          <a:prstGeom prst="rect">
            <a:avLst/>
          </a:prstGeom>
          <a:noFill/>
        </p:spPr>
        <p:txBody>
          <a:bodyPr wrap="square">
            <a:spAutoFit/>
          </a:bodyPr>
          <a:lstStyle/>
          <a:p>
            <a:pPr>
              <a:defRPr/>
            </a:pPr>
            <a:r>
              <a:rPr lang="en-US" sz="1300" i="0" dirty="0"/>
              <a:t>Charitable Institution of </a:t>
            </a:r>
          </a:p>
          <a:p>
            <a:pPr>
              <a:defRPr/>
            </a:pPr>
            <a:r>
              <a:rPr lang="en-US" sz="1300" i="0" dirty="0"/>
              <a:t>national importance </a:t>
            </a:r>
            <a:endParaRPr lang="en-IN" sz="1300" i="0" dirty="0"/>
          </a:p>
        </p:txBody>
      </p:sp>
      <p:sp>
        <p:nvSpPr>
          <p:cNvPr id="36" name="TextBox 35"/>
          <p:cNvSpPr txBox="1"/>
          <p:nvPr/>
        </p:nvSpPr>
        <p:spPr>
          <a:xfrm>
            <a:off x="6482452" y="5397319"/>
            <a:ext cx="3098276" cy="492443"/>
          </a:xfrm>
          <a:prstGeom prst="rect">
            <a:avLst/>
          </a:prstGeom>
          <a:noFill/>
        </p:spPr>
        <p:txBody>
          <a:bodyPr wrap="square">
            <a:spAutoFit/>
          </a:bodyPr>
          <a:lstStyle/>
          <a:p>
            <a:pPr>
              <a:defRPr/>
            </a:pPr>
            <a:r>
              <a:rPr lang="en-US" sz="1300" i="0" dirty="0"/>
              <a:t>Religious institution For Public Religious Purposes or Religious cum charitable Inst.</a:t>
            </a:r>
            <a:endParaRPr lang="en-IN" sz="1300" i="0" dirty="0"/>
          </a:p>
        </p:txBody>
      </p:sp>
      <p:sp>
        <p:nvSpPr>
          <p:cNvPr id="37" name="TextBox 36"/>
          <p:cNvSpPr txBox="1"/>
          <p:nvPr/>
        </p:nvSpPr>
        <p:spPr>
          <a:xfrm>
            <a:off x="6482452" y="6266890"/>
            <a:ext cx="3207458" cy="292388"/>
          </a:xfrm>
          <a:prstGeom prst="rect">
            <a:avLst/>
          </a:prstGeom>
          <a:noFill/>
        </p:spPr>
        <p:txBody>
          <a:bodyPr wrap="square">
            <a:spAutoFit/>
          </a:bodyPr>
          <a:lstStyle/>
          <a:p>
            <a:pPr>
              <a:defRPr/>
            </a:pPr>
            <a:r>
              <a:rPr lang="en-US" sz="1300" i="0" dirty="0"/>
              <a:t>Educational Inst. </a:t>
            </a:r>
            <a:r>
              <a:rPr lang="en-US" sz="1300" i="0" dirty="0" smtClean="0"/>
              <a:t>– other than (</a:t>
            </a:r>
            <a:r>
              <a:rPr lang="en-US" sz="1300" i="0" dirty="0" err="1" smtClean="0"/>
              <a:t>iiiab</a:t>
            </a:r>
            <a:r>
              <a:rPr lang="en-US" sz="1300" i="0" dirty="0" smtClean="0"/>
              <a:t>) &amp; (</a:t>
            </a:r>
            <a:r>
              <a:rPr lang="en-US" sz="1300" i="0" dirty="0" err="1" smtClean="0"/>
              <a:t>iiiad</a:t>
            </a:r>
            <a:r>
              <a:rPr lang="en-US" sz="1300" i="0" dirty="0" smtClean="0"/>
              <a:t>)</a:t>
            </a:r>
            <a:endParaRPr lang="en-IN" sz="1300" i="0" dirty="0"/>
          </a:p>
        </p:txBody>
      </p:sp>
      <p:sp>
        <p:nvSpPr>
          <p:cNvPr id="38" name="TextBox 37"/>
          <p:cNvSpPr txBox="1"/>
          <p:nvPr/>
        </p:nvSpPr>
        <p:spPr>
          <a:xfrm>
            <a:off x="6468803" y="6941623"/>
            <a:ext cx="3603245" cy="292388"/>
          </a:xfrm>
          <a:prstGeom prst="rect">
            <a:avLst/>
          </a:prstGeom>
          <a:noFill/>
        </p:spPr>
        <p:txBody>
          <a:bodyPr wrap="square">
            <a:spAutoFit/>
          </a:bodyPr>
          <a:lstStyle/>
          <a:p>
            <a:pPr>
              <a:defRPr/>
            </a:pPr>
            <a:r>
              <a:rPr lang="en-US" sz="1300" i="0" dirty="0"/>
              <a:t>Medical </a:t>
            </a:r>
            <a:r>
              <a:rPr lang="en-US" sz="1300" i="0" dirty="0" smtClean="0"/>
              <a:t>Institution – other than (</a:t>
            </a:r>
            <a:r>
              <a:rPr lang="en-US" sz="1300" i="0" dirty="0" err="1" smtClean="0"/>
              <a:t>iiiac</a:t>
            </a:r>
            <a:r>
              <a:rPr lang="en-US" sz="1300" i="0" dirty="0" smtClean="0"/>
              <a:t>) &amp; (</a:t>
            </a:r>
            <a:r>
              <a:rPr lang="en-US" sz="1300" i="0" dirty="0" err="1" smtClean="0"/>
              <a:t>iiiae</a:t>
            </a:r>
            <a:r>
              <a:rPr lang="en-US" sz="1300" i="0" dirty="0" smtClean="0"/>
              <a:t>)</a:t>
            </a:r>
            <a:endParaRPr lang="en-IN" sz="1300" i="0" dirty="0"/>
          </a:p>
        </p:txBody>
      </p:sp>
      <p:sp>
        <p:nvSpPr>
          <p:cNvPr id="39" name="TextBox 13"/>
          <p:cNvSpPr txBox="1">
            <a:spLocks noChangeArrowheads="1"/>
          </p:cNvSpPr>
          <p:nvPr/>
        </p:nvSpPr>
        <p:spPr bwMode="auto">
          <a:xfrm>
            <a:off x="3020085" y="3276604"/>
            <a:ext cx="256429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Non-Approval</a:t>
            </a:r>
            <a:endParaRPr lang="en-IN" altLang="en-US" sz="1600" i="0" dirty="0">
              <a:solidFill>
                <a:schemeClr val="tx1"/>
              </a:solidFill>
              <a:latin typeface="Bookman Old Style" panose="02050604050505020204" pitchFamily="18" charset="0"/>
            </a:endParaRPr>
          </a:p>
        </p:txBody>
      </p:sp>
      <p:sp>
        <p:nvSpPr>
          <p:cNvPr id="40" name="TextBox 13"/>
          <p:cNvSpPr txBox="1">
            <a:spLocks noChangeArrowheads="1"/>
          </p:cNvSpPr>
          <p:nvPr/>
        </p:nvSpPr>
        <p:spPr bwMode="auto">
          <a:xfrm>
            <a:off x="6216835" y="3261364"/>
            <a:ext cx="27704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          Approval </a:t>
            </a:r>
          </a:p>
        </p:txBody>
      </p:sp>
      <p:cxnSp>
        <p:nvCxnSpPr>
          <p:cNvPr id="41" name="Straight Arrow Connector 40"/>
          <p:cNvCxnSpPr>
            <a:cxnSpLocks noChangeShapeType="1"/>
          </p:cNvCxnSpPr>
          <p:nvPr/>
        </p:nvCxnSpPr>
        <p:spPr bwMode="auto">
          <a:xfrm rot="16200000" flipH="1">
            <a:off x="3746734" y="3728815"/>
            <a:ext cx="258762"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2" name="Straight Arrow Connector 41"/>
          <p:cNvCxnSpPr>
            <a:cxnSpLocks noChangeShapeType="1"/>
          </p:cNvCxnSpPr>
          <p:nvPr/>
        </p:nvCxnSpPr>
        <p:spPr bwMode="auto">
          <a:xfrm rot="16200000" flipH="1">
            <a:off x="7268265" y="4077154"/>
            <a:ext cx="258762"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45" name="TextBox 13"/>
          <p:cNvSpPr txBox="1">
            <a:spLocks noChangeArrowheads="1"/>
          </p:cNvSpPr>
          <p:nvPr/>
        </p:nvSpPr>
        <p:spPr bwMode="auto">
          <a:xfrm>
            <a:off x="9046035" y="3336475"/>
            <a:ext cx="175051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tx1"/>
                </a:solidFill>
                <a:latin typeface="Bookman Old Style" panose="02050604050505020204" pitchFamily="18" charset="0"/>
              </a:rPr>
              <a:t> Gradual shifting  to 2</a:t>
            </a:r>
            <a:r>
              <a:rPr lang="en-US" altLang="en-US" sz="1600" i="0" baseline="30000" dirty="0">
                <a:solidFill>
                  <a:schemeClr val="tx1"/>
                </a:solidFill>
                <a:latin typeface="Bookman Old Style" panose="02050604050505020204" pitchFamily="18" charset="0"/>
              </a:rPr>
              <a:t>nd</a:t>
            </a:r>
            <a:r>
              <a:rPr lang="en-US" altLang="en-US" sz="1600" i="0" dirty="0">
                <a:solidFill>
                  <a:schemeClr val="tx1"/>
                </a:solidFill>
                <a:latin typeface="Bookman Old Style" panose="02050604050505020204" pitchFamily="18" charset="0"/>
              </a:rPr>
              <a:t> Regime from 01-10-24</a:t>
            </a:r>
            <a:endParaRPr lang="en-IN" altLang="en-US" sz="1600" i="0" dirty="0">
              <a:solidFill>
                <a:schemeClr val="tx1"/>
              </a:solidFill>
              <a:latin typeface="Bookman Old Style" panose="02050604050505020204" pitchFamily="18" charset="0"/>
            </a:endParaRPr>
          </a:p>
        </p:txBody>
      </p:sp>
      <p:sp>
        <p:nvSpPr>
          <p:cNvPr id="46" name="TextBox 13"/>
          <p:cNvSpPr txBox="1">
            <a:spLocks noChangeArrowheads="1"/>
          </p:cNvSpPr>
          <p:nvPr/>
        </p:nvSpPr>
        <p:spPr bwMode="auto">
          <a:xfrm>
            <a:off x="2959588" y="7162806"/>
            <a:ext cx="27554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accent2"/>
                </a:solidFill>
                <a:latin typeface="Bookman Old Style" panose="02050604050505020204" pitchFamily="18" charset="0"/>
              </a:rPr>
              <a:t>Shall Continue</a:t>
            </a:r>
            <a:endParaRPr lang="en-IN" altLang="en-US" sz="1600" i="0" dirty="0">
              <a:solidFill>
                <a:schemeClr val="accent2"/>
              </a:solidFill>
              <a:latin typeface="Bookman Old Style" panose="02050604050505020204" pitchFamily="18" charset="0"/>
            </a:endParaRPr>
          </a:p>
        </p:txBody>
      </p:sp>
      <p:cxnSp>
        <p:nvCxnSpPr>
          <p:cNvPr id="48" name="Straight Arrow Connector 47"/>
          <p:cNvCxnSpPr/>
          <p:nvPr/>
        </p:nvCxnSpPr>
        <p:spPr>
          <a:xfrm>
            <a:off x="8730352" y="3743329"/>
            <a:ext cx="2667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3" name="TextBox 18"/>
          <p:cNvSpPr txBox="1">
            <a:spLocks noChangeArrowheads="1"/>
          </p:cNvSpPr>
          <p:nvPr/>
        </p:nvSpPr>
        <p:spPr bwMode="auto">
          <a:xfrm>
            <a:off x="10541729" y="2805241"/>
            <a:ext cx="26887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ctr"/>
            <a:r>
              <a:rPr lang="en-US" altLang="en-US" sz="1600" i="0" dirty="0">
                <a:solidFill>
                  <a:schemeClr val="accent2"/>
                </a:solidFill>
              </a:rPr>
              <a:t>(Referred as 2</a:t>
            </a:r>
            <a:r>
              <a:rPr lang="en-US" altLang="en-US" sz="1600" i="0" baseline="30000" dirty="0">
                <a:solidFill>
                  <a:schemeClr val="accent2"/>
                </a:solidFill>
              </a:rPr>
              <a:t>nd</a:t>
            </a:r>
            <a:r>
              <a:rPr lang="en-US" altLang="en-US" sz="1600" i="0" dirty="0">
                <a:solidFill>
                  <a:schemeClr val="accent2"/>
                </a:solidFill>
              </a:rPr>
              <a:t> Regime)</a:t>
            </a:r>
            <a:endParaRPr lang="en-IN" altLang="en-US" sz="1600" i="0" dirty="0">
              <a:solidFill>
                <a:schemeClr val="accent2"/>
              </a:solidFill>
            </a:endParaRPr>
          </a:p>
        </p:txBody>
      </p:sp>
      <p:sp>
        <p:nvSpPr>
          <p:cNvPr id="44" name="TextBox 13"/>
          <p:cNvSpPr txBox="1">
            <a:spLocks noChangeArrowheads="1"/>
          </p:cNvSpPr>
          <p:nvPr/>
        </p:nvSpPr>
        <p:spPr bwMode="auto">
          <a:xfrm>
            <a:off x="6110155" y="3550924"/>
            <a:ext cx="27704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schemeClr val="accent2"/>
                </a:solidFill>
                <a:latin typeface="Bookman Old Style" panose="02050604050505020204" pitchFamily="18" charset="0"/>
              </a:rPr>
              <a:t>(referred as 1</a:t>
            </a:r>
            <a:r>
              <a:rPr lang="en-US" altLang="en-US" sz="1600" i="0" baseline="30000" dirty="0">
                <a:solidFill>
                  <a:schemeClr val="accent2"/>
                </a:solidFill>
                <a:latin typeface="Bookman Old Style" panose="02050604050505020204" pitchFamily="18" charset="0"/>
              </a:rPr>
              <a:t>st</a:t>
            </a:r>
            <a:r>
              <a:rPr lang="en-US" altLang="en-US" sz="1600" i="0" dirty="0">
                <a:solidFill>
                  <a:schemeClr val="accent2"/>
                </a:solidFill>
                <a:latin typeface="Bookman Old Style" panose="02050604050505020204" pitchFamily="18" charset="0"/>
              </a:rPr>
              <a:t> Regime)</a:t>
            </a:r>
            <a:endParaRPr lang="en-IN" altLang="en-US" sz="1600" i="0" dirty="0">
              <a:solidFill>
                <a:schemeClr val="accent2"/>
              </a:solidFill>
              <a:latin typeface="Bookman Old Style" panose="02050604050505020204" pitchFamily="18" charset="0"/>
            </a:endParaRPr>
          </a:p>
        </p:txBody>
      </p:sp>
      <p:sp>
        <p:nvSpPr>
          <p:cNvPr id="47"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8263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linds(horizont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linds(horizontal)">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linds(horizontal)">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blinds(horizontal)">
                                      <p:cBhvr>
                                        <p:cTn id="57" dur="500"/>
                                        <p:tgtEl>
                                          <p:spTgt spid="39"/>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blinds(horizontal)">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blinds(horizontal)">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blinds(horizontal)">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blinds(horizontal)">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blinds(horizontal)">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blinds(horizontal)">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blinds(horizontal)">
                                      <p:cBhvr>
                                        <p:cTn id="92" dur="500"/>
                                        <p:tgtEl>
                                          <p:spTgt spid="28"/>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blinds(horizontal)">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blinds(horizontal)">
                                      <p:cBhvr>
                                        <p:cTn id="102" dur="500"/>
                                        <p:tgtEl>
                                          <p:spTgt spid="29"/>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nodeType="click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blinds(horizontal)">
                                      <p:cBhvr>
                                        <p:cTn id="107" dur="500"/>
                                        <p:tgtEl>
                                          <p:spTgt spid="30"/>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blinds(horizontal)">
                                      <p:cBhvr>
                                        <p:cTn id="112" dur="500"/>
                                        <p:tgtEl>
                                          <p:spTgt spid="40"/>
                                        </p:tgtEl>
                                      </p:cBhvr>
                                    </p:animEffect>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nodeType="clickEffect">
                                  <p:stCondLst>
                                    <p:cond delay="0"/>
                                  </p:stCondLst>
                                  <p:childTnLst>
                                    <p:set>
                                      <p:cBhvr>
                                        <p:cTn id="116" dur="1" fill="hold">
                                          <p:stCondLst>
                                            <p:cond delay="0"/>
                                          </p:stCondLst>
                                        </p:cTn>
                                        <p:tgtEl>
                                          <p:spTgt spid="42"/>
                                        </p:tgtEl>
                                        <p:attrNameLst>
                                          <p:attrName>style.visibility</p:attrName>
                                        </p:attrNameLst>
                                      </p:cBhvr>
                                      <p:to>
                                        <p:strVal val="visible"/>
                                      </p:to>
                                    </p:set>
                                    <p:animEffect transition="in" filter="blinds(horizontal)">
                                      <p:cBhvr>
                                        <p:cTn id="117" dur="500"/>
                                        <p:tgtEl>
                                          <p:spTgt spid="42"/>
                                        </p:tgtEl>
                                      </p:cBhvr>
                                    </p:animEffect>
                                  </p:childTnLst>
                                </p:cTn>
                              </p:par>
                            </p:childTnLst>
                          </p:cTn>
                        </p:par>
                      </p:childTnLst>
                    </p:cTn>
                  </p:par>
                  <p:par>
                    <p:cTn id="118" fill="hold">
                      <p:stCondLst>
                        <p:cond delay="indefinite"/>
                      </p:stCondLst>
                      <p:childTnLst>
                        <p:par>
                          <p:cTn id="119" fill="hold">
                            <p:stCondLst>
                              <p:cond delay="0"/>
                            </p:stCondLst>
                            <p:childTnLst>
                              <p:par>
                                <p:cTn id="120" presetID="3" presetClass="entr" presetSubtype="10" fill="hold" grpId="0" nodeType="click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blinds(horizontal)">
                                      <p:cBhvr>
                                        <p:cTn id="122" dur="500"/>
                                        <p:tgtEl>
                                          <p:spTgt spid="31"/>
                                        </p:tgtEl>
                                      </p:cBhvr>
                                    </p:animEffect>
                                  </p:childTnLst>
                                </p:cTn>
                              </p:par>
                            </p:childTnLst>
                          </p:cTn>
                        </p:par>
                      </p:childTnLst>
                    </p:cTn>
                  </p:par>
                  <p:par>
                    <p:cTn id="123" fill="hold">
                      <p:stCondLst>
                        <p:cond delay="indefinite"/>
                      </p:stCondLst>
                      <p:childTnLst>
                        <p:par>
                          <p:cTn id="124" fill="hold">
                            <p:stCondLst>
                              <p:cond delay="0"/>
                            </p:stCondLst>
                            <p:childTnLst>
                              <p:par>
                                <p:cTn id="125" presetID="3" presetClass="entr" presetSubtype="10" fill="hold" grpId="0" nodeType="clickEffect">
                                  <p:stCondLst>
                                    <p:cond delay="0"/>
                                  </p:stCondLst>
                                  <p:childTnLst>
                                    <p:set>
                                      <p:cBhvr>
                                        <p:cTn id="126" dur="1" fill="hold">
                                          <p:stCondLst>
                                            <p:cond delay="0"/>
                                          </p:stCondLst>
                                        </p:cTn>
                                        <p:tgtEl>
                                          <p:spTgt spid="35"/>
                                        </p:tgtEl>
                                        <p:attrNameLst>
                                          <p:attrName>style.visibility</p:attrName>
                                        </p:attrNameLst>
                                      </p:cBhvr>
                                      <p:to>
                                        <p:strVal val="visible"/>
                                      </p:to>
                                    </p:set>
                                    <p:animEffect transition="in" filter="blinds(horizontal)">
                                      <p:cBhvr>
                                        <p:cTn id="127" dur="500"/>
                                        <p:tgtEl>
                                          <p:spTgt spid="35"/>
                                        </p:tgtEl>
                                      </p:cBhvr>
                                    </p:animEffect>
                                  </p:childTnLst>
                                </p:cTn>
                              </p:par>
                            </p:childTnLst>
                          </p:cTn>
                        </p:par>
                      </p:childTnLst>
                    </p:cTn>
                  </p:par>
                  <p:par>
                    <p:cTn id="128" fill="hold">
                      <p:stCondLst>
                        <p:cond delay="indefinite"/>
                      </p:stCondLst>
                      <p:childTnLst>
                        <p:par>
                          <p:cTn id="129" fill="hold">
                            <p:stCondLst>
                              <p:cond delay="0"/>
                            </p:stCondLst>
                            <p:childTnLst>
                              <p:par>
                                <p:cTn id="130" presetID="3" presetClass="entr" presetSubtype="10" fill="hold" grpId="0" nodeType="click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blinds(horizontal)">
                                      <p:cBhvr>
                                        <p:cTn id="132" dur="500"/>
                                        <p:tgtEl>
                                          <p:spTgt spid="32"/>
                                        </p:tgtEl>
                                      </p:cBhvr>
                                    </p:animEffect>
                                  </p:childTnLst>
                                </p:cTn>
                              </p:par>
                            </p:childTnLst>
                          </p:cTn>
                        </p:par>
                      </p:childTnLst>
                    </p:cTn>
                  </p:par>
                  <p:par>
                    <p:cTn id="133" fill="hold">
                      <p:stCondLst>
                        <p:cond delay="indefinite"/>
                      </p:stCondLst>
                      <p:childTnLst>
                        <p:par>
                          <p:cTn id="134" fill="hold">
                            <p:stCondLst>
                              <p:cond delay="0"/>
                            </p:stCondLst>
                            <p:childTnLst>
                              <p:par>
                                <p:cTn id="135" presetID="3" presetClass="entr" presetSubtype="10" fill="hold" grpId="0" nodeType="clickEffect">
                                  <p:stCondLst>
                                    <p:cond delay="0"/>
                                  </p:stCondLst>
                                  <p:childTnLst>
                                    <p:set>
                                      <p:cBhvr>
                                        <p:cTn id="136" dur="1" fill="hold">
                                          <p:stCondLst>
                                            <p:cond delay="0"/>
                                          </p:stCondLst>
                                        </p:cTn>
                                        <p:tgtEl>
                                          <p:spTgt spid="36"/>
                                        </p:tgtEl>
                                        <p:attrNameLst>
                                          <p:attrName>style.visibility</p:attrName>
                                        </p:attrNameLst>
                                      </p:cBhvr>
                                      <p:to>
                                        <p:strVal val="visible"/>
                                      </p:to>
                                    </p:set>
                                    <p:animEffect transition="in" filter="blinds(horizontal)">
                                      <p:cBhvr>
                                        <p:cTn id="137" dur="500"/>
                                        <p:tgtEl>
                                          <p:spTgt spid="36"/>
                                        </p:tgtEl>
                                      </p:cBhvr>
                                    </p:animEffect>
                                  </p:childTnLst>
                                </p:cTn>
                              </p:par>
                            </p:childTnLst>
                          </p:cTn>
                        </p:par>
                      </p:childTnLst>
                    </p:cTn>
                  </p:par>
                  <p:par>
                    <p:cTn id="138" fill="hold">
                      <p:stCondLst>
                        <p:cond delay="indefinite"/>
                      </p:stCondLst>
                      <p:childTnLst>
                        <p:par>
                          <p:cTn id="139" fill="hold">
                            <p:stCondLst>
                              <p:cond delay="0"/>
                            </p:stCondLst>
                            <p:childTnLst>
                              <p:par>
                                <p:cTn id="140" presetID="3" presetClass="entr" presetSubtype="10" fill="hold" grpId="0" nodeType="click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blinds(horizontal)">
                                      <p:cBhvr>
                                        <p:cTn id="142" dur="500"/>
                                        <p:tgtEl>
                                          <p:spTgt spid="33"/>
                                        </p:tgtEl>
                                      </p:cBhvr>
                                    </p:animEffect>
                                  </p:childTnLst>
                                </p:cTn>
                              </p:par>
                            </p:childTnLst>
                          </p:cTn>
                        </p:par>
                      </p:childTnLst>
                    </p:cTn>
                  </p:par>
                  <p:par>
                    <p:cTn id="143" fill="hold">
                      <p:stCondLst>
                        <p:cond delay="indefinite"/>
                      </p:stCondLst>
                      <p:childTnLst>
                        <p:par>
                          <p:cTn id="144" fill="hold">
                            <p:stCondLst>
                              <p:cond delay="0"/>
                            </p:stCondLst>
                            <p:childTnLst>
                              <p:par>
                                <p:cTn id="145" presetID="3" presetClass="entr" presetSubtype="10" fill="hold" grpId="0" nodeType="clickEffect">
                                  <p:stCondLst>
                                    <p:cond delay="0"/>
                                  </p:stCondLst>
                                  <p:childTnLst>
                                    <p:set>
                                      <p:cBhvr>
                                        <p:cTn id="146" dur="1" fill="hold">
                                          <p:stCondLst>
                                            <p:cond delay="0"/>
                                          </p:stCondLst>
                                        </p:cTn>
                                        <p:tgtEl>
                                          <p:spTgt spid="37"/>
                                        </p:tgtEl>
                                        <p:attrNameLst>
                                          <p:attrName>style.visibility</p:attrName>
                                        </p:attrNameLst>
                                      </p:cBhvr>
                                      <p:to>
                                        <p:strVal val="visible"/>
                                      </p:to>
                                    </p:set>
                                    <p:animEffect transition="in" filter="blinds(horizontal)">
                                      <p:cBhvr>
                                        <p:cTn id="147" dur="500"/>
                                        <p:tgtEl>
                                          <p:spTgt spid="37"/>
                                        </p:tgtEl>
                                      </p:cBhvr>
                                    </p:animEffect>
                                  </p:childTnLst>
                                </p:cTn>
                              </p:par>
                            </p:childTnLst>
                          </p:cTn>
                        </p:par>
                      </p:childTnLst>
                    </p:cTn>
                  </p:par>
                  <p:par>
                    <p:cTn id="148" fill="hold">
                      <p:stCondLst>
                        <p:cond delay="indefinite"/>
                      </p:stCondLst>
                      <p:childTnLst>
                        <p:par>
                          <p:cTn id="149" fill="hold">
                            <p:stCondLst>
                              <p:cond delay="0"/>
                            </p:stCondLst>
                            <p:childTnLst>
                              <p:par>
                                <p:cTn id="150" presetID="3" presetClass="entr" presetSubtype="10" fill="hold" grpId="0" nodeType="clickEffect">
                                  <p:stCondLst>
                                    <p:cond delay="0"/>
                                  </p:stCondLst>
                                  <p:childTnLst>
                                    <p:set>
                                      <p:cBhvr>
                                        <p:cTn id="151" dur="1" fill="hold">
                                          <p:stCondLst>
                                            <p:cond delay="0"/>
                                          </p:stCondLst>
                                        </p:cTn>
                                        <p:tgtEl>
                                          <p:spTgt spid="34"/>
                                        </p:tgtEl>
                                        <p:attrNameLst>
                                          <p:attrName>style.visibility</p:attrName>
                                        </p:attrNameLst>
                                      </p:cBhvr>
                                      <p:to>
                                        <p:strVal val="visible"/>
                                      </p:to>
                                    </p:set>
                                    <p:animEffect transition="in" filter="blinds(horizontal)">
                                      <p:cBhvr>
                                        <p:cTn id="152" dur="500"/>
                                        <p:tgtEl>
                                          <p:spTgt spid="34"/>
                                        </p:tgtEl>
                                      </p:cBhvr>
                                    </p:animEffect>
                                  </p:childTnLst>
                                </p:cTn>
                              </p:par>
                            </p:childTnLst>
                          </p:cTn>
                        </p:par>
                      </p:childTnLst>
                    </p:cTn>
                  </p:par>
                  <p:par>
                    <p:cTn id="153" fill="hold">
                      <p:stCondLst>
                        <p:cond delay="indefinite"/>
                      </p:stCondLst>
                      <p:childTnLst>
                        <p:par>
                          <p:cTn id="154" fill="hold">
                            <p:stCondLst>
                              <p:cond delay="0"/>
                            </p:stCondLst>
                            <p:childTnLst>
                              <p:par>
                                <p:cTn id="155" presetID="3" presetClass="entr" presetSubtype="10" fill="hold" grpId="0" nodeType="clickEffect">
                                  <p:stCondLst>
                                    <p:cond delay="0"/>
                                  </p:stCondLst>
                                  <p:childTnLst>
                                    <p:set>
                                      <p:cBhvr>
                                        <p:cTn id="156" dur="1" fill="hold">
                                          <p:stCondLst>
                                            <p:cond delay="0"/>
                                          </p:stCondLst>
                                        </p:cTn>
                                        <p:tgtEl>
                                          <p:spTgt spid="38"/>
                                        </p:tgtEl>
                                        <p:attrNameLst>
                                          <p:attrName>style.visibility</p:attrName>
                                        </p:attrNameLst>
                                      </p:cBhvr>
                                      <p:to>
                                        <p:strVal val="visible"/>
                                      </p:to>
                                    </p:set>
                                    <p:animEffect transition="in" filter="blinds(horizontal)">
                                      <p:cBhvr>
                                        <p:cTn id="157" dur="500"/>
                                        <p:tgtEl>
                                          <p:spTgt spid="38"/>
                                        </p:tgtEl>
                                      </p:cBhvr>
                                    </p:animEffect>
                                  </p:childTnLst>
                                </p:cTn>
                              </p:par>
                            </p:childTnLst>
                          </p:cTn>
                        </p:par>
                      </p:childTnLst>
                    </p:cTn>
                  </p:par>
                  <p:par>
                    <p:cTn id="158" fill="hold">
                      <p:stCondLst>
                        <p:cond delay="indefinite"/>
                      </p:stCondLst>
                      <p:childTnLst>
                        <p:par>
                          <p:cTn id="159" fill="hold">
                            <p:stCondLst>
                              <p:cond delay="0"/>
                            </p:stCondLst>
                            <p:childTnLst>
                              <p:par>
                                <p:cTn id="160" presetID="3" presetClass="entr" presetSubtype="10" fill="hold" grpId="0" nodeType="clickEffect">
                                  <p:stCondLst>
                                    <p:cond delay="0"/>
                                  </p:stCondLst>
                                  <p:childTnLst>
                                    <p:set>
                                      <p:cBhvr>
                                        <p:cTn id="161" dur="1" fill="hold">
                                          <p:stCondLst>
                                            <p:cond delay="0"/>
                                          </p:stCondLst>
                                        </p:cTn>
                                        <p:tgtEl>
                                          <p:spTgt spid="44"/>
                                        </p:tgtEl>
                                        <p:attrNameLst>
                                          <p:attrName>style.visibility</p:attrName>
                                        </p:attrNameLst>
                                      </p:cBhvr>
                                      <p:to>
                                        <p:strVal val="visible"/>
                                      </p:to>
                                    </p:set>
                                    <p:animEffect transition="in" filter="blinds(horizontal)">
                                      <p:cBhvr>
                                        <p:cTn id="162" dur="500"/>
                                        <p:tgtEl>
                                          <p:spTgt spid="44"/>
                                        </p:tgtEl>
                                      </p:cBhvr>
                                    </p:animEffect>
                                  </p:childTnLst>
                                </p:cTn>
                              </p:par>
                            </p:childTnLst>
                          </p:cTn>
                        </p:par>
                      </p:childTnLst>
                    </p:cTn>
                  </p:par>
                  <p:par>
                    <p:cTn id="163" fill="hold">
                      <p:stCondLst>
                        <p:cond delay="indefinite"/>
                      </p:stCondLst>
                      <p:childTnLst>
                        <p:par>
                          <p:cTn id="164" fill="hold">
                            <p:stCondLst>
                              <p:cond delay="0"/>
                            </p:stCondLst>
                            <p:childTnLst>
                              <p:par>
                                <p:cTn id="165" presetID="3" presetClass="entr" presetSubtype="10" fill="hold" grpId="0" nodeType="clickEffect">
                                  <p:stCondLst>
                                    <p:cond delay="0"/>
                                  </p:stCondLst>
                                  <p:childTnLst>
                                    <p:set>
                                      <p:cBhvr>
                                        <p:cTn id="166" dur="1" fill="hold">
                                          <p:stCondLst>
                                            <p:cond delay="0"/>
                                          </p:stCondLst>
                                        </p:cTn>
                                        <p:tgtEl>
                                          <p:spTgt spid="43"/>
                                        </p:tgtEl>
                                        <p:attrNameLst>
                                          <p:attrName>style.visibility</p:attrName>
                                        </p:attrNameLst>
                                      </p:cBhvr>
                                      <p:to>
                                        <p:strVal val="visible"/>
                                      </p:to>
                                    </p:set>
                                    <p:animEffect transition="in" filter="blinds(horizontal)">
                                      <p:cBhvr>
                                        <p:cTn id="167" dur="500"/>
                                        <p:tgtEl>
                                          <p:spTgt spid="43"/>
                                        </p:tgtEl>
                                      </p:cBhvr>
                                    </p:animEffect>
                                  </p:childTnLst>
                                </p:cTn>
                              </p:par>
                            </p:childTnLst>
                          </p:cTn>
                        </p:par>
                      </p:childTnLst>
                    </p:cTn>
                  </p:par>
                  <p:par>
                    <p:cTn id="168" fill="hold">
                      <p:stCondLst>
                        <p:cond delay="indefinite"/>
                      </p:stCondLst>
                      <p:childTnLst>
                        <p:par>
                          <p:cTn id="169" fill="hold">
                            <p:stCondLst>
                              <p:cond delay="0"/>
                            </p:stCondLst>
                            <p:childTnLst>
                              <p:par>
                                <p:cTn id="170" presetID="1" presetClass="entr" presetSubtype="0" fill="hold" nodeType="clickEffect">
                                  <p:stCondLst>
                                    <p:cond delay="0"/>
                                  </p:stCondLst>
                                  <p:childTnLst>
                                    <p:set>
                                      <p:cBhvr>
                                        <p:cTn id="171" dur="1" fill="hold">
                                          <p:stCondLst>
                                            <p:cond delay="0"/>
                                          </p:stCondLst>
                                        </p:cTn>
                                        <p:tgtEl>
                                          <p:spTgt spid="48"/>
                                        </p:tgtEl>
                                        <p:attrNameLst>
                                          <p:attrName>style.visibility</p:attrName>
                                        </p:attrNameLst>
                                      </p:cBhvr>
                                      <p:to>
                                        <p:strVal val="visible"/>
                                      </p:to>
                                    </p:set>
                                  </p:childTnLst>
                                </p:cTn>
                              </p:par>
                            </p:childTnLst>
                          </p:cTn>
                        </p:par>
                      </p:childTnLst>
                    </p:cTn>
                  </p:par>
                  <p:par>
                    <p:cTn id="172" fill="hold">
                      <p:stCondLst>
                        <p:cond delay="indefinite"/>
                      </p:stCondLst>
                      <p:childTnLst>
                        <p:par>
                          <p:cTn id="173" fill="hold">
                            <p:stCondLst>
                              <p:cond delay="0"/>
                            </p:stCondLst>
                            <p:childTnLst>
                              <p:par>
                                <p:cTn id="174" presetID="3" presetClass="entr" presetSubtype="10" fill="hold" grpId="0" nodeType="clickEffect">
                                  <p:stCondLst>
                                    <p:cond delay="0"/>
                                  </p:stCondLst>
                                  <p:childTnLst>
                                    <p:set>
                                      <p:cBhvr>
                                        <p:cTn id="175" dur="1" fill="hold">
                                          <p:stCondLst>
                                            <p:cond delay="0"/>
                                          </p:stCondLst>
                                        </p:cTn>
                                        <p:tgtEl>
                                          <p:spTgt spid="45"/>
                                        </p:tgtEl>
                                        <p:attrNameLst>
                                          <p:attrName>style.visibility</p:attrName>
                                        </p:attrNameLst>
                                      </p:cBhvr>
                                      <p:to>
                                        <p:strVal val="visible"/>
                                      </p:to>
                                    </p:set>
                                    <p:animEffect transition="in" filter="blinds(horizontal)">
                                      <p:cBhvr>
                                        <p:cTn id="176" dur="500"/>
                                        <p:tgtEl>
                                          <p:spTgt spid="45"/>
                                        </p:tgtEl>
                                      </p:cBhvr>
                                    </p:animEffect>
                                  </p:childTnLst>
                                </p:cTn>
                              </p:par>
                            </p:childTnLst>
                          </p:cTn>
                        </p:par>
                      </p:childTnLst>
                    </p:cTn>
                  </p:par>
                  <p:par>
                    <p:cTn id="177" fill="hold">
                      <p:stCondLst>
                        <p:cond delay="indefinite"/>
                      </p:stCondLst>
                      <p:childTnLst>
                        <p:par>
                          <p:cTn id="178" fill="hold">
                            <p:stCondLst>
                              <p:cond delay="0"/>
                            </p:stCondLst>
                            <p:childTnLst>
                              <p:par>
                                <p:cTn id="179" presetID="3" presetClass="entr" presetSubtype="10" fill="hold" grpId="0" nodeType="clickEffect">
                                  <p:stCondLst>
                                    <p:cond delay="0"/>
                                  </p:stCondLst>
                                  <p:childTnLst>
                                    <p:set>
                                      <p:cBhvr>
                                        <p:cTn id="180" dur="1" fill="hold">
                                          <p:stCondLst>
                                            <p:cond delay="0"/>
                                          </p:stCondLst>
                                        </p:cTn>
                                        <p:tgtEl>
                                          <p:spTgt spid="46"/>
                                        </p:tgtEl>
                                        <p:attrNameLst>
                                          <p:attrName>style.visibility</p:attrName>
                                        </p:attrNameLst>
                                      </p:cBhvr>
                                      <p:to>
                                        <p:strVal val="visible"/>
                                      </p:to>
                                    </p:set>
                                    <p:animEffect transition="in" filter="blinds(horizontal)">
                                      <p:cBhvr>
                                        <p:cTn id="18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8" grpId="0"/>
      <p:bldP spid="22" grpId="0"/>
      <p:bldP spid="23" grpId="0"/>
      <p:bldP spid="24" grpId="0"/>
      <p:bldP spid="25" grpId="0"/>
      <p:bldP spid="26" grpId="0"/>
      <p:bldP spid="27" grpId="0"/>
      <p:bldP spid="28" grpId="0"/>
      <p:bldP spid="29" grpId="0"/>
      <p:bldP spid="31" grpId="0"/>
      <p:bldP spid="32" grpId="0"/>
      <p:bldP spid="33" grpId="0"/>
      <p:bldP spid="34" grpId="0"/>
      <p:bldP spid="35" grpId="0"/>
      <p:bldP spid="36" grpId="0"/>
      <p:bldP spid="37" grpId="0"/>
      <p:bldP spid="38" grpId="0"/>
      <p:bldP spid="39" grpId="0"/>
      <p:bldP spid="40" grpId="0"/>
      <p:bldP spid="45" grpId="0"/>
      <p:bldP spid="46" grpId="0"/>
      <p:bldP spid="43"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Rot="1" noChangeArrowheads="1"/>
          </p:cNvSpPr>
          <p:nvPr>
            <p:ph type="ctrTitle"/>
          </p:nvPr>
        </p:nvSpPr>
        <p:spPr>
          <a:xfrm>
            <a:off x="3058885" y="152400"/>
            <a:ext cx="11571515" cy="584775"/>
          </a:xfrm>
        </p:spPr>
        <p:txBody>
          <a:bodyPr anchor="t">
            <a:noAutofit/>
          </a:bodyPr>
          <a:lstStyle/>
          <a:p>
            <a:pPr algn="l">
              <a:defRPr/>
            </a:pPr>
            <a:r>
              <a:rPr lang="en-US" sz="2800" b="1" dirty="0">
                <a:solidFill>
                  <a:schemeClr val="bg2">
                    <a:lumMod val="25000"/>
                  </a:schemeClr>
                </a:solidFill>
                <a:latin typeface="Bookman Old Style" panose="02050604050505020204" pitchFamily="18" charset="0"/>
                <a:ea typeface="Tahoma" panose="020B0604030504040204" pitchFamily="34" charset="0"/>
                <a:cs typeface="Gotham Book" pitchFamily="50" charset="0"/>
              </a:rPr>
              <a:t>GRADUAL MERGER OF TWO EXEMPTION REGIMES</a:t>
            </a:r>
            <a:endParaRPr lang="en-US" sz="2800" b="1" dirty="0">
              <a:solidFill>
                <a:srgbClr val="002060"/>
              </a:solidFill>
              <a:latin typeface="Montserrat" panose="00000500000000000000" pitchFamily="50" charset="0"/>
              <a:ea typeface="Roboto Slab" pitchFamily="2" charset="0"/>
              <a:cs typeface="Tahoma" panose="020B0604030504040204" pitchFamily="34" charset="0"/>
            </a:endParaRPr>
          </a:p>
        </p:txBody>
      </p:sp>
      <p:sp>
        <p:nvSpPr>
          <p:cNvPr id="15" name="TextBox 17"/>
          <p:cNvSpPr txBox="1">
            <a:spLocks noChangeArrowheads="1"/>
          </p:cNvSpPr>
          <p:nvPr/>
        </p:nvSpPr>
        <p:spPr bwMode="auto">
          <a:xfrm>
            <a:off x="3336516" y="1344361"/>
            <a:ext cx="241115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ctr"/>
            <a:r>
              <a:rPr lang="en-US" altLang="en-US" sz="1600" i="0" dirty="0">
                <a:solidFill>
                  <a:prstClr val="black"/>
                </a:solidFill>
              </a:rPr>
              <a:t>SECTION 10(23C)</a:t>
            </a:r>
            <a:endParaRPr lang="en-IN" altLang="en-US" sz="1600" i="0" dirty="0">
              <a:solidFill>
                <a:prstClr val="black"/>
              </a:solidFill>
            </a:endParaRPr>
          </a:p>
        </p:txBody>
      </p:sp>
      <p:sp>
        <p:nvSpPr>
          <p:cNvPr id="18" name="TextBox 18"/>
          <p:cNvSpPr txBox="1">
            <a:spLocks noChangeArrowheads="1"/>
          </p:cNvSpPr>
          <p:nvPr/>
        </p:nvSpPr>
        <p:spPr bwMode="auto">
          <a:xfrm>
            <a:off x="9965875" y="1409675"/>
            <a:ext cx="26887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ctr"/>
            <a:r>
              <a:rPr lang="en-US" altLang="en-US" sz="1600" i="0" dirty="0">
                <a:solidFill>
                  <a:prstClr val="black"/>
                </a:solidFill>
              </a:rPr>
              <a:t>SECTION 12AA/AB</a:t>
            </a:r>
          </a:p>
          <a:p>
            <a:pPr algn="ctr"/>
            <a:r>
              <a:rPr lang="en-US" altLang="en-US" sz="1600" i="0" dirty="0">
                <a:solidFill>
                  <a:prstClr val="black"/>
                </a:solidFill>
              </a:rPr>
              <a:t>(Referred as 2</a:t>
            </a:r>
            <a:r>
              <a:rPr lang="en-US" altLang="en-US" sz="1600" i="0" baseline="30000" dirty="0">
                <a:solidFill>
                  <a:prstClr val="black"/>
                </a:solidFill>
              </a:rPr>
              <a:t>nd</a:t>
            </a:r>
            <a:r>
              <a:rPr lang="en-US" altLang="en-US" sz="1600" i="0" dirty="0">
                <a:solidFill>
                  <a:prstClr val="black"/>
                </a:solidFill>
              </a:rPr>
              <a:t> Regime)</a:t>
            </a:r>
            <a:endParaRPr lang="en-IN" altLang="en-US" sz="1600" i="0" dirty="0">
              <a:solidFill>
                <a:prstClr val="black"/>
              </a:solidFill>
            </a:endParaRPr>
          </a:p>
        </p:txBody>
      </p:sp>
      <p:sp>
        <p:nvSpPr>
          <p:cNvPr id="40" name="TextBox 13"/>
          <p:cNvSpPr txBox="1">
            <a:spLocks noChangeArrowheads="1"/>
          </p:cNvSpPr>
          <p:nvPr/>
        </p:nvSpPr>
        <p:spPr bwMode="auto">
          <a:xfrm>
            <a:off x="2635116" y="1692701"/>
            <a:ext cx="467849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r>
              <a:rPr lang="en-US" altLang="en-US" sz="1600" i="0" dirty="0">
                <a:solidFill>
                  <a:prstClr val="black"/>
                </a:solidFill>
                <a:latin typeface="Bookman Old Style" panose="02050604050505020204" pitchFamily="18" charset="0"/>
              </a:rPr>
              <a:t>         Approval (1</a:t>
            </a:r>
            <a:r>
              <a:rPr lang="en-US" altLang="en-US" sz="1600" i="0" baseline="30000" dirty="0">
                <a:solidFill>
                  <a:prstClr val="black"/>
                </a:solidFill>
                <a:latin typeface="Bookman Old Style" panose="02050604050505020204" pitchFamily="18" charset="0"/>
              </a:rPr>
              <a:t>st</a:t>
            </a:r>
            <a:r>
              <a:rPr lang="en-US" altLang="en-US" sz="1600" i="0" dirty="0">
                <a:solidFill>
                  <a:prstClr val="black"/>
                </a:solidFill>
                <a:latin typeface="Bookman Old Style" panose="02050604050505020204" pitchFamily="18" charset="0"/>
              </a:rPr>
              <a:t> Regime) </a:t>
            </a:r>
          </a:p>
        </p:txBody>
      </p:sp>
      <p:cxnSp>
        <p:nvCxnSpPr>
          <p:cNvPr id="43" name="Straight Arrow Connector 42"/>
          <p:cNvCxnSpPr>
            <a:cxnSpLocks noChangeShapeType="1"/>
          </p:cNvCxnSpPr>
          <p:nvPr/>
        </p:nvCxnSpPr>
        <p:spPr bwMode="auto">
          <a:xfrm rot="16200000" flipH="1">
            <a:off x="11093005" y="2136987"/>
            <a:ext cx="258763"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44" name="TextBox 13"/>
          <p:cNvSpPr txBox="1">
            <a:spLocks noChangeArrowheads="1"/>
          </p:cNvSpPr>
          <p:nvPr/>
        </p:nvSpPr>
        <p:spPr bwMode="auto">
          <a:xfrm>
            <a:off x="9105903" y="2939137"/>
            <a:ext cx="48810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marL="342900" indent="-342900" algn="just">
              <a:buAutoNum type="arabicPeriod"/>
            </a:pPr>
            <a:r>
              <a:rPr lang="en-US" altLang="en-US" sz="1600" b="0" i="0" dirty="0">
                <a:solidFill>
                  <a:prstClr val="black"/>
                </a:solidFill>
                <a:latin typeface="Bookman Old Style" panose="02050604050505020204" pitchFamily="18" charset="0"/>
              </a:rPr>
              <a:t>Enabling  amendment for renewal and for  converting provisional approval to regular </a:t>
            </a:r>
          </a:p>
          <a:p>
            <a:pPr algn="just"/>
            <a:r>
              <a:rPr lang="en-US" altLang="en-US" sz="1600" b="0" i="0" dirty="0">
                <a:solidFill>
                  <a:prstClr val="black"/>
                </a:solidFill>
                <a:latin typeface="Bookman Old Style" panose="02050604050505020204" pitchFamily="18" charset="0"/>
              </a:rPr>
              <a:t>      ( section 12A(1)(ac) (ii) &amp; (iii) </a:t>
            </a:r>
            <a:endParaRPr lang="en-IN" altLang="en-US" sz="1600" b="0" i="0" dirty="0">
              <a:solidFill>
                <a:prstClr val="black"/>
              </a:solidFill>
              <a:latin typeface="Bookman Old Style" panose="02050604050505020204" pitchFamily="18" charset="0"/>
            </a:endParaRPr>
          </a:p>
        </p:txBody>
      </p:sp>
      <p:sp>
        <p:nvSpPr>
          <p:cNvPr id="45" name="TextBox 13"/>
          <p:cNvSpPr txBox="1">
            <a:spLocks noChangeArrowheads="1"/>
          </p:cNvSpPr>
          <p:nvPr/>
        </p:nvSpPr>
        <p:spPr bwMode="auto">
          <a:xfrm>
            <a:off x="2372518" y="2373061"/>
            <a:ext cx="51059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ctr"/>
            <a:r>
              <a:rPr lang="en-US" altLang="en-US" sz="1600" i="0" dirty="0">
                <a:solidFill>
                  <a:prstClr val="black"/>
                </a:solidFill>
                <a:latin typeface="Bookman Old Style" panose="02050604050505020204" pitchFamily="18" charset="0"/>
              </a:rPr>
              <a:t>Process of Shifting  shall start from </a:t>
            </a:r>
          </a:p>
          <a:p>
            <a:pPr algn="ctr"/>
            <a:r>
              <a:rPr lang="en-US" altLang="en-US" sz="1600" i="0" dirty="0">
                <a:solidFill>
                  <a:prstClr val="black"/>
                </a:solidFill>
                <a:latin typeface="Bookman Old Style" panose="02050604050505020204" pitchFamily="18" charset="0"/>
              </a:rPr>
              <a:t>(01-10-24)</a:t>
            </a:r>
            <a:endParaRPr lang="en-IN" altLang="en-US" sz="1600" i="0" dirty="0">
              <a:solidFill>
                <a:prstClr val="black"/>
              </a:solidFill>
              <a:latin typeface="Bookman Old Style" panose="02050604050505020204" pitchFamily="18" charset="0"/>
            </a:endParaRPr>
          </a:p>
        </p:txBody>
      </p:sp>
      <p:sp>
        <p:nvSpPr>
          <p:cNvPr id="49" name="TextBox 48"/>
          <p:cNvSpPr txBox="1"/>
          <p:nvPr/>
        </p:nvSpPr>
        <p:spPr>
          <a:xfrm>
            <a:off x="2164272" y="3023668"/>
            <a:ext cx="6431088" cy="1585049"/>
          </a:xfrm>
          <a:prstGeom prst="rect">
            <a:avLst/>
          </a:prstGeom>
          <a:noFill/>
        </p:spPr>
        <p:txBody>
          <a:bodyPr wrap="square">
            <a:spAutoFit/>
          </a:bodyPr>
          <a:lstStyle/>
          <a:p>
            <a:pPr marL="342900" indent="-342900" algn="just">
              <a:buAutoNum type="arabicPeriod"/>
              <a:defRPr/>
            </a:pPr>
            <a:r>
              <a:rPr lang="en-US" sz="1600" dirty="0">
                <a:solidFill>
                  <a:prstClr val="black"/>
                </a:solidFill>
                <a:latin typeface="Bookman Old Style" panose="02050604050505020204" pitchFamily="18" charset="0"/>
                <a:cs typeface="Arial" panose="020B0604020202020204" pitchFamily="34" charset="0"/>
              </a:rPr>
              <a:t>Application for approval to be made before 01/10/2024</a:t>
            </a:r>
          </a:p>
          <a:p>
            <a:pPr marL="342900" indent="-342900" algn="just">
              <a:buAutoNum type="arabicPeriod"/>
              <a:defRPr/>
            </a:pPr>
            <a:endParaRPr lang="en-US" sz="800" dirty="0">
              <a:solidFill>
                <a:prstClr val="black"/>
              </a:solidFill>
              <a:latin typeface="Bookman Old Style" panose="02050604050505020204" pitchFamily="18" charset="0"/>
              <a:cs typeface="Arial" panose="020B0604020202020204" pitchFamily="34" charset="0"/>
            </a:endParaRPr>
          </a:p>
          <a:p>
            <a:pPr marL="342900" indent="-342900" algn="just">
              <a:buAutoNum type="arabicPeriod"/>
              <a:defRPr/>
            </a:pPr>
            <a:r>
              <a:rPr lang="en-US" sz="1600" dirty="0">
                <a:solidFill>
                  <a:prstClr val="black"/>
                </a:solidFill>
                <a:latin typeface="Bookman Old Style" panose="02050604050505020204" pitchFamily="18" charset="0"/>
                <a:cs typeface="Arial" panose="020B0604020202020204" pitchFamily="34" charset="0"/>
              </a:rPr>
              <a:t>CIT to consider application only made on or before 01/10/2024, and,</a:t>
            </a:r>
          </a:p>
          <a:p>
            <a:pPr marL="342900" indent="-342900" algn="just">
              <a:buAutoNum type="arabicPeriod"/>
              <a:defRPr/>
            </a:pPr>
            <a:endParaRPr lang="en-US" sz="900" dirty="0">
              <a:solidFill>
                <a:prstClr val="black"/>
              </a:solidFill>
              <a:latin typeface="Bookman Old Style" panose="02050604050505020204" pitchFamily="18" charset="0"/>
              <a:cs typeface="Arial" panose="020B0604020202020204" pitchFamily="34" charset="0"/>
            </a:endParaRPr>
          </a:p>
          <a:p>
            <a:pPr marL="342900" indent="-342900" algn="just">
              <a:buAutoNum type="arabicPeriod"/>
              <a:defRPr/>
            </a:pPr>
            <a:r>
              <a:rPr lang="en-US" sz="1600" dirty="0">
                <a:solidFill>
                  <a:prstClr val="black"/>
                </a:solidFill>
                <a:latin typeface="Bookman Old Style" panose="02050604050505020204" pitchFamily="18" charset="0"/>
                <a:cs typeface="Arial" panose="020B0604020202020204" pitchFamily="34" charset="0"/>
              </a:rPr>
              <a:t>New proviso inserted providing no approval for application submitted on or after 01/10/2024</a:t>
            </a:r>
            <a:endParaRPr lang="en-IN" sz="1600" dirty="0">
              <a:solidFill>
                <a:prstClr val="black"/>
              </a:solidFill>
              <a:latin typeface="Bookman Old Style" panose="02050604050505020204" pitchFamily="18" charset="0"/>
              <a:cs typeface="Arial" panose="020B0604020202020204" pitchFamily="34" charset="0"/>
            </a:endParaRPr>
          </a:p>
        </p:txBody>
      </p:sp>
      <p:sp>
        <p:nvSpPr>
          <p:cNvPr id="53" name="TextBox 13"/>
          <p:cNvSpPr txBox="1">
            <a:spLocks noChangeArrowheads="1"/>
          </p:cNvSpPr>
          <p:nvPr/>
        </p:nvSpPr>
        <p:spPr bwMode="auto">
          <a:xfrm>
            <a:off x="9127671" y="4022264"/>
            <a:ext cx="488104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i="1">
                <a:solidFill>
                  <a:srgbClr val="00CC00"/>
                </a:solidFill>
                <a:latin typeface="Arial" panose="020B0604020202020204" pitchFamily="34" charset="0"/>
                <a:cs typeface="Arial" panose="020B0604020202020204" pitchFamily="34" charset="0"/>
              </a:defRPr>
            </a:lvl1pPr>
            <a:lvl2pPr marL="742950" indent="-285750">
              <a:defRPr sz="2000" b="1" i="1">
                <a:solidFill>
                  <a:srgbClr val="00CC00"/>
                </a:solidFill>
                <a:latin typeface="Arial" panose="020B0604020202020204" pitchFamily="34" charset="0"/>
                <a:cs typeface="Arial" panose="020B0604020202020204" pitchFamily="34" charset="0"/>
              </a:defRPr>
            </a:lvl2pPr>
            <a:lvl3pPr marL="1143000" indent="-228600">
              <a:defRPr sz="2000" b="1" i="1">
                <a:solidFill>
                  <a:srgbClr val="00CC00"/>
                </a:solidFill>
                <a:latin typeface="Arial" panose="020B0604020202020204" pitchFamily="34" charset="0"/>
                <a:cs typeface="Arial" panose="020B0604020202020204" pitchFamily="34" charset="0"/>
              </a:defRPr>
            </a:lvl3pPr>
            <a:lvl4pPr marL="1600200" indent="-228600">
              <a:defRPr sz="2000" b="1" i="1">
                <a:solidFill>
                  <a:srgbClr val="00CC00"/>
                </a:solidFill>
                <a:latin typeface="Arial" panose="020B0604020202020204" pitchFamily="34" charset="0"/>
                <a:cs typeface="Arial" panose="020B0604020202020204" pitchFamily="34" charset="0"/>
              </a:defRPr>
            </a:lvl4pPr>
            <a:lvl5pPr marL="2057400" indent="-228600">
              <a:defRPr sz="2000" b="1" i="1">
                <a:solidFill>
                  <a:srgbClr val="00CC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rgbClr val="00CC00"/>
                </a:solidFill>
                <a:latin typeface="Arial" panose="020B0604020202020204" pitchFamily="34" charset="0"/>
                <a:cs typeface="Arial" panose="020B0604020202020204" pitchFamily="34" charset="0"/>
              </a:defRPr>
            </a:lvl9pPr>
          </a:lstStyle>
          <a:p>
            <a:pPr algn="just"/>
            <a:r>
              <a:rPr lang="en-US" altLang="en-US" sz="1600" b="0" i="0" dirty="0">
                <a:solidFill>
                  <a:prstClr val="black"/>
                </a:solidFill>
                <a:latin typeface="Bookman Old Style" panose="02050604050505020204" pitchFamily="18" charset="0"/>
              </a:rPr>
              <a:t>2. Section 13(1)(d) proposed to be amended to include certain specified mode of investment as per Section 10(23C)  ( voluntary contribution received in the </a:t>
            </a:r>
            <a:r>
              <a:rPr lang="en-US" altLang="en-US" sz="1600" b="0" i="0" dirty="0" err="1">
                <a:solidFill>
                  <a:prstClr val="black"/>
                </a:solidFill>
                <a:latin typeface="Bookman Old Style" panose="02050604050505020204" pitchFamily="18" charset="0"/>
              </a:rPr>
              <a:t>fom</a:t>
            </a:r>
            <a:r>
              <a:rPr lang="en-US" altLang="en-US" sz="1600" b="0" i="0" dirty="0">
                <a:solidFill>
                  <a:prstClr val="black"/>
                </a:solidFill>
                <a:latin typeface="Bookman Old Style" panose="02050604050505020204" pitchFamily="18" charset="0"/>
              </a:rPr>
              <a:t> of </a:t>
            </a:r>
            <a:r>
              <a:rPr lang="en-US" altLang="en-US" sz="1600" b="0" i="0" dirty="0" err="1">
                <a:solidFill>
                  <a:prstClr val="black"/>
                </a:solidFill>
                <a:latin typeface="Bookman Old Style" panose="02050604050505020204" pitchFamily="18" charset="0"/>
              </a:rPr>
              <a:t>jewellary</a:t>
            </a:r>
            <a:r>
              <a:rPr lang="en-US" altLang="en-US" sz="1600" b="0" i="0" dirty="0">
                <a:solidFill>
                  <a:prstClr val="black"/>
                </a:solidFill>
                <a:latin typeface="Bookman Old Style" panose="02050604050505020204" pitchFamily="18" charset="0"/>
              </a:rPr>
              <a:t> , furniture </a:t>
            </a:r>
            <a:r>
              <a:rPr lang="en-US" altLang="en-US" sz="1600" b="0" i="0" dirty="0" err="1">
                <a:solidFill>
                  <a:prstClr val="black"/>
                </a:solidFill>
                <a:latin typeface="Bookman Old Style" panose="02050604050505020204" pitchFamily="18" charset="0"/>
              </a:rPr>
              <a:t>etc</a:t>
            </a:r>
            <a:r>
              <a:rPr lang="en-US" altLang="en-US" sz="1600" b="0" i="0" dirty="0">
                <a:solidFill>
                  <a:prstClr val="black"/>
                </a:solidFill>
                <a:latin typeface="Bookman Old Style" panose="02050604050505020204" pitchFamily="18" charset="0"/>
              </a:rPr>
              <a:t>)</a:t>
            </a:r>
            <a:endParaRPr lang="en-IN" altLang="en-US" sz="1600" b="0" i="0" dirty="0">
              <a:solidFill>
                <a:prstClr val="black"/>
              </a:solidFill>
              <a:latin typeface="Bookman Old Style" panose="02050604050505020204" pitchFamily="18" charset="0"/>
            </a:endParaRPr>
          </a:p>
        </p:txBody>
      </p:sp>
      <p:sp>
        <p:nvSpPr>
          <p:cNvPr id="2" name="Rectangle 1"/>
          <p:cNvSpPr/>
          <p:nvPr/>
        </p:nvSpPr>
        <p:spPr>
          <a:xfrm>
            <a:off x="9388898" y="2265538"/>
            <a:ext cx="3951546" cy="584775"/>
          </a:xfrm>
          <a:prstGeom prst="rect">
            <a:avLst/>
          </a:prstGeom>
        </p:spPr>
        <p:txBody>
          <a:bodyPr wrap="square">
            <a:spAutoFit/>
          </a:bodyPr>
          <a:lstStyle/>
          <a:p>
            <a:pPr algn="ctr"/>
            <a:r>
              <a:rPr lang="en-US" altLang="en-US" sz="1600" b="1" dirty="0">
                <a:solidFill>
                  <a:prstClr val="black"/>
                </a:solidFill>
                <a:latin typeface="Arial" panose="020B0604020202020204" pitchFamily="34" charset="0"/>
                <a:cs typeface="Arial" panose="020B0604020202020204" pitchFamily="34" charset="0"/>
              </a:rPr>
              <a:t>Consequential Changes</a:t>
            </a:r>
          </a:p>
          <a:p>
            <a:pPr algn="ctr"/>
            <a:r>
              <a:rPr lang="en-US" altLang="en-US" sz="1600" b="1" dirty="0">
                <a:solidFill>
                  <a:prstClr val="black"/>
                </a:solidFill>
                <a:latin typeface="Arial" panose="020B0604020202020204" pitchFamily="34" charset="0"/>
                <a:cs typeface="Arial" panose="020B0604020202020204" pitchFamily="34" charset="0"/>
              </a:rPr>
              <a:t>      ( </a:t>
            </a:r>
            <a:r>
              <a:rPr lang="en-US" altLang="en-US" sz="1600" b="1" dirty="0" err="1">
                <a:solidFill>
                  <a:prstClr val="black"/>
                </a:solidFill>
                <a:latin typeface="Arial" panose="020B0604020202020204" pitchFamily="34" charset="0"/>
                <a:cs typeface="Arial" panose="020B0604020202020204" pitchFamily="34" charset="0"/>
              </a:rPr>
              <a:t>w.e.f</a:t>
            </a:r>
            <a:r>
              <a:rPr lang="en-US" altLang="en-US" sz="1600" b="1" dirty="0">
                <a:solidFill>
                  <a:prstClr val="black"/>
                </a:solidFill>
                <a:latin typeface="Arial" panose="020B0604020202020204" pitchFamily="34" charset="0"/>
                <a:cs typeface="Arial" panose="020B0604020202020204" pitchFamily="34" charset="0"/>
              </a:rPr>
              <a:t> 01-10-24)</a:t>
            </a:r>
            <a:endParaRPr lang="en-IN" sz="1600" b="1" dirty="0">
              <a:solidFill>
                <a:prstClr val="black"/>
              </a:solidFill>
              <a:latin typeface="Arial" panose="020B0604020202020204" pitchFamily="34" charset="0"/>
              <a:cs typeface="Arial" panose="020B0604020202020204" pitchFamily="34" charset="0"/>
            </a:endParaRPr>
          </a:p>
        </p:txBody>
      </p:sp>
      <p:cxnSp>
        <p:nvCxnSpPr>
          <p:cNvPr id="17" name="Straight Arrow Connector 16"/>
          <p:cNvCxnSpPr>
            <a:cxnSpLocks noChangeShapeType="1"/>
          </p:cNvCxnSpPr>
          <p:nvPr/>
        </p:nvCxnSpPr>
        <p:spPr bwMode="auto">
          <a:xfrm rot="16200000" flipH="1">
            <a:off x="4273095" y="2191414"/>
            <a:ext cx="258763"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9" name="Google Shape;172;p2"/>
          <p:cNvSpPr/>
          <p:nvPr/>
        </p:nvSpPr>
        <p:spPr>
          <a:xfrm>
            <a:off x="0" y="7749543"/>
            <a:ext cx="14630400" cy="480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082803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blinds(horizontal)">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blinds(horizontal)">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linds(horizont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blinds(horizontal)">
                                      <p:cBhvr>
                                        <p:cTn id="44" dur="500"/>
                                        <p:tgtEl>
                                          <p:spTgt spid="43"/>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blinds(horizontal)">
                                      <p:cBhvr>
                                        <p:cTn id="53" dur="500"/>
                                        <p:tgtEl>
                                          <p:spTgt spid="44"/>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blinds(horizontal)">
                                      <p:cBhvr>
                                        <p:cTn id="58"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40" grpId="0"/>
      <p:bldP spid="44" grpId="0"/>
      <p:bldP spid="45" grpId="0"/>
      <p:bldP spid="53"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2"/>
          <p:cNvSpPr txBox="1"/>
          <p:nvPr/>
        </p:nvSpPr>
        <p:spPr>
          <a:xfrm>
            <a:off x="927022" y="553213"/>
            <a:ext cx="9419904" cy="849415"/>
          </a:xfrm>
          <a:prstGeom prst="rect">
            <a:avLst/>
          </a:prstGeom>
          <a:noFill/>
          <a:ln>
            <a:noFill/>
          </a:ln>
        </p:spPr>
        <p:txBody>
          <a:bodyPr spcFirstLastPara="1" wrap="square" lIns="109710" tIns="54840" rIns="109710" bIns="54840" anchor="t" anchorCtr="0">
            <a:spAutoFit/>
          </a:bodyPr>
          <a:lstStyle/>
          <a:p>
            <a:r>
              <a:rPr lang="en-US" sz="2400" b="1" dirty="0">
                <a:solidFill>
                  <a:srgbClr val="0070C0"/>
                </a:solidFill>
                <a:latin typeface="Bookman Old Style" panose="02050604050505020204" pitchFamily="18" charset="0"/>
                <a:ea typeface="Roboto Slab" pitchFamily="2" charset="0"/>
                <a:cs typeface="Tahoma" panose="020B0604030504040204" pitchFamily="34" charset="0"/>
              </a:rPr>
              <a:t>ISSUE 1 : UPTO WHAT TIME SEC. 10(23C) APPROVAL CATEGORY SHALL CO-EXISTS WITH 12AB?</a:t>
            </a:r>
            <a:endParaRPr sz="2400" b="1" dirty="0">
              <a:solidFill>
                <a:srgbClr val="0070C0"/>
              </a:solidFill>
              <a:latin typeface="Bookman Old Style" panose="02050604050505020204" pitchFamily="18" charset="0"/>
              <a:ea typeface="Roboto Slab" pitchFamily="2" charset="0"/>
              <a:cs typeface="Tahoma" panose="020B0604030504040204" pitchFamily="34" charset="0"/>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
        <p:nvSpPr>
          <p:cNvPr id="2" name="TextBox 1"/>
          <p:cNvSpPr txBox="1"/>
          <p:nvPr/>
        </p:nvSpPr>
        <p:spPr>
          <a:xfrm>
            <a:off x="852054" y="2068293"/>
            <a:ext cx="13092545" cy="3416320"/>
          </a:xfrm>
          <a:prstGeom prst="rect">
            <a:avLst/>
          </a:prstGeom>
          <a:noFill/>
        </p:spPr>
        <p:txBody>
          <a:bodyPr wrap="square" rtlCol="0">
            <a:spAutoFit/>
          </a:bodyPr>
          <a:lstStyle/>
          <a:p>
            <a:pPr marL="342900" indent="-342900">
              <a:buFont typeface="Arial" panose="020B0604020202020204" pitchFamily="34" charset="0"/>
              <a:buChar char="•"/>
            </a:pPr>
            <a:r>
              <a:rPr lang="en-US" sz="2400" b="1" dirty="0"/>
              <a:t>Application filed </a:t>
            </a:r>
            <a:r>
              <a:rPr lang="en-US" sz="2400" b="1" dirty="0" err="1"/>
              <a:t>upto</a:t>
            </a:r>
            <a:r>
              <a:rPr lang="en-US" sz="2400" b="1" dirty="0"/>
              <a:t> 30-09-2024 will be considered under 1</a:t>
            </a:r>
            <a:r>
              <a:rPr lang="en-US" sz="2400" b="1" baseline="30000" dirty="0"/>
              <a:t>st</a:t>
            </a:r>
            <a:r>
              <a:rPr lang="en-US" sz="2400" b="1" dirty="0"/>
              <a:t> regime</a:t>
            </a:r>
          </a:p>
          <a:p>
            <a:endParaRPr lang="en-US" sz="2400" b="1" dirty="0"/>
          </a:p>
          <a:p>
            <a:pPr marL="342900" indent="-342900">
              <a:buFont typeface="Arial" panose="020B0604020202020204" pitchFamily="34" charset="0"/>
              <a:buChar char="•"/>
            </a:pPr>
            <a:r>
              <a:rPr lang="en-US" sz="2400" b="1" dirty="0"/>
              <a:t>Therefore, application for new approval applied within 30-09-2024 shall be granted  within the validity period of 5 years, effecting from AY 2025-26 to AY 2029-30</a:t>
            </a:r>
          </a:p>
          <a:p>
            <a:endParaRPr lang="en-US" sz="2400" b="1" dirty="0"/>
          </a:p>
          <a:p>
            <a:pPr marL="342900" indent="-342900">
              <a:buFont typeface="Arial" panose="020B0604020202020204" pitchFamily="34" charset="0"/>
              <a:buChar char="•"/>
            </a:pPr>
            <a:r>
              <a:rPr lang="en-US" sz="2400" b="1" dirty="0"/>
              <a:t>Hence as per the present Scheme of Gradual Shifting of Approval, 1</a:t>
            </a:r>
            <a:r>
              <a:rPr lang="en-US" sz="2400" b="1" baseline="30000" dirty="0"/>
              <a:t>st</a:t>
            </a:r>
            <a:r>
              <a:rPr lang="en-US" sz="2400" b="1" dirty="0"/>
              <a:t> regime shall operated </a:t>
            </a:r>
            <a:r>
              <a:rPr lang="en-US" sz="2400" b="1" dirty="0" err="1"/>
              <a:t>upto</a:t>
            </a:r>
            <a:r>
              <a:rPr lang="en-US" sz="2400" b="1" dirty="0"/>
              <a:t> Ay 2029-30 </a:t>
            </a:r>
          </a:p>
          <a:p>
            <a:endParaRPr lang="en-US" sz="2400" b="1" dirty="0"/>
          </a:p>
          <a:p>
            <a:pPr marL="342900" indent="-342900">
              <a:buFont typeface="Arial" panose="020B0604020202020204" pitchFamily="34" charset="0"/>
              <a:buChar char="•"/>
            </a:pPr>
            <a:r>
              <a:rPr lang="en-US" sz="2400" b="1" dirty="0"/>
              <a:t>It is to be noted that non-approval category u/s. 10(23C) shall continue to operate</a:t>
            </a:r>
            <a:endParaRPr lang="en-IN" sz="2400" b="1" dirty="0"/>
          </a:p>
        </p:txBody>
      </p:sp>
    </p:spTree>
    <p:extLst>
      <p:ext uri="{BB962C8B-B14F-4D97-AF65-F5344CB8AC3E}">
        <p14:creationId xmlns:p14="http://schemas.microsoft.com/office/powerpoint/2010/main" val="200090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07633" y="1361448"/>
            <a:ext cx="13236967" cy="5078313"/>
          </a:xfrm>
          <a:prstGeom prst="rect">
            <a:avLst/>
          </a:prstGeom>
        </p:spPr>
        <p:txBody>
          <a:bodyPr wrap="square">
            <a:spAutoFit/>
          </a:bodyPr>
          <a:lstStyle/>
          <a:p>
            <a:pPr marL="342900" indent="-342900" algn="just">
              <a:buFont typeface="Arial" panose="020B0604020202020204" pitchFamily="34" charset="0"/>
              <a:buChar char="•"/>
            </a:pPr>
            <a:r>
              <a:rPr lang="en-US" sz="2160" dirty="0">
                <a:solidFill>
                  <a:prstClr val="black"/>
                </a:solidFill>
                <a:latin typeface="Bookman Old Style" panose="02050604050505020204" pitchFamily="18" charset="0"/>
                <a:ea typeface="Calibri" panose="020F0502020204030204" pitchFamily="34" charset="0"/>
              </a:rPr>
              <a:t>Provisional approval needs to be converted within 6 months from the date of commencement of activities.</a:t>
            </a:r>
          </a:p>
          <a:p>
            <a:pPr algn="just"/>
            <a:endParaRPr lang="en-US" sz="2160" dirty="0">
              <a:solidFill>
                <a:prstClr val="black"/>
              </a:solidFill>
              <a:latin typeface="Bookman Old Style" panose="02050604050505020204" pitchFamily="18" charset="0"/>
              <a:ea typeface="Calibri" panose="020F0502020204030204" pitchFamily="34" charset="0"/>
            </a:endParaRPr>
          </a:p>
          <a:p>
            <a:pPr marL="342900" indent="-342900" algn="just">
              <a:buFont typeface="Arial" panose="020B0604020202020204" pitchFamily="34" charset="0"/>
              <a:buChar char="•"/>
            </a:pPr>
            <a:r>
              <a:rPr lang="en-US" sz="2160" dirty="0">
                <a:solidFill>
                  <a:prstClr val="black"/>
                </a:solidFill>
                <a:latin typeface="Bookman Old Style" panose="02050604050505020204" pitchFamily="18" charset="0"/>
                <a:ea typeface="Calibri" panose="020F0502020204030204" pitchFamily="34" charset="0"/>
              </a:rPr>
              <a:t>If such application falls due on &amp; after 01/10/2024, then in absence of any window, such cases should also be submitted u/s. 12AB registration to make the provisional approval as a regular registration u/s. 12AB</a:t>
            </a:r>
          </a:p>
          <a:p>
            <a:pPr algn="just"/>
            <a:endParaRPr lang="en-US" sz="2160" dirty="0">
              <a:solidFill>
                <a:prstClr val="black"/>
              </a:solidFill>
              <a:latin typeface="Bookman Old Style" panose="02050604050505020204" pitchFamily="18" charset="0"/>
              <a:ea typeface="Calibri" panose="020F0502020204030204" pitchFamily="34" charset="0"/>
            </a:endParaRPr>
          </a:p>
          <a:p>
            <a:pPr marL="342900" indent="-342900" algn="just">
              <a:buFont typeface="Arial" panose="020B0604020202020204" pitchFamily="34" charset="0"/>
              <a:buChar char="•"/>
            </a:pPr>
            <a:r>
              <a:rPr lang="en-US" sz="2160" dirty="0">
                <a:solidFill>
                  <a:prstClr val="black"/>
                </a:solidFill>
                <a:latin typeface="Bookman Old Style" panose="02050604050505020204" pitchFamily="18" charset="0"/>
                <a:ea typeface="Calibri" panose="020F0502020204030204" pitchFamily="34" charset="0"/>
              </a:rPr>
              <a:t>Consequential changes have been made in Sec. 12(1)(ac)(iii) </a:t>
            </a:r>
          </a:p>
          <a:p>
            <a:pPr marL="342900" indent="-342900" algn="just">
              <a:buFont typeface="Arial" panose="020B0604020202020204" pitchFamily="34" charset="0"/>
              <a:buChar char="•"/>
            </a:pPr>
            <a:endParaRPr lang="en-US" sz="2160" dirty="0">
              <a:solidFill>
                <a:prstClr val="black"/>
              </a:solidFill>
              <a:latin typeface="Bookman Old Style" panose="02050604050505020204" pitchFamily="18" charset="0"/>
              <a:ea typeface="Calibri" panose="020F0502020204030204" pitchFamily="34" charset="0"/>
            </a:endParaRPr>
          </a:p>
          <a:p>
            <a:pPr marL="342900" indent="-342900" algn="just">
              <a:buFont typeface="Arial" panose="020B0604020202020204" pitchFamily="34" charset="0"/>
              <a:buChar char="•"/>
            </a:pPr>
            <a:r>
              <a:rPr lang="en-US" sz="2160" dirty="0">
                <a:solidFill>
                  <a:prstClr val="black"/>
                </a:solidFill>
                <a:latin typeface="Bookman Old Style" panose="02050604050505020204" pitchFamily="18" charset="0"/>
                <a:ea typeface="Calibri" panose="020F0502020204030204" pitchFamily="34" charset="0"/>
              </a:rPr>
              <a:t>Once the approval is regularized u/s. 12AB, the entity has to follow the compliances u/s. 12AB, though the same entity was in compliance as per 10(23C) </a:t>
            </a:r>
            <a:r>
              <a:rPr lang="en-US" sz="2160" dirty="0" err="1">
                <a:solidFill>
                  <a:prstClr val="black"/>
                </a:solidFill>
                <a:latin typeface="Bookman Old Style" panose="02050604050505020204" pitchFamily="18" charset="0"/>
                <a:ea typeface="Calibri" panose="020F0502020204030204" pitchFamily="34" charset="0"/>
              </a:rPr>
              <a:t>upto</a:t>
            </a:r>
            <a:r>
              <a:rPr lang="en-US" sz="2160" dirty="0">
                <a:solidFill>
                  <a:prstClr val="black"/>
                </a:solidFill>
                <a:latin typeface="Bookman Old Style" panose="02050604050505020204" pitchFamily="18" charset="0"/>
                <a:ea typeface="Calibri" panose="020F0502020204030204" pitchFamily="34" charset="0"/>
              </a:rPr>
              <a:t> the date when the provisional approval was not regularized.</a:t>
            </a:r>
          </a:p>
          <a:p>
            <a:pPr marL="342900" indent="-342900" algn="just">
              <a:buFont typeface="Arial" panose="020B0604020202020204" pitchFamily="34" charset="0"/>
              <a:buChar char="•"/>
            </a:pPr>
            <a:endParaRPr lang="en-US" sz="2160" dirty="0">
              <a:solidFill>
                <a:prstClr val="black"/>
              </a:solidFill>
              <a:latin typeface="Bookman Old Style" panose="02050604050505020204" pitchFamily="18" charset="0"/>
              <a:ea typeface="Calibri" panose="020F0502020204030204" pitchFamily="34" charset="0"/>
            </a:endParaRPr>
          </a:p>
          <a:p>
            <a:pPr marL="342900" indent="-342900" algn="just">
              <a:buFont typeface="Arial" panose="020B0604020202020204" pitchFamily="34" charset="0"/>
              <a:buChar char="•"/>
            </a:pPr>
            <a:r>
              <a:rPr lang="en-US" sz="2160" dirty="0">
                <a:solidFill>
                  <a:prstClr val="black"/>
                </a:solidFill>
                <a:latin typeface="Bookman Old Style" panose="02050604050505020204" pitchFamily="18" charset="0"/>
                <a:ea typeface="Calibri" panose="020F0502020204030204" pitchFamily="34" charset="0"/>
              </a:rPr>
              <a:t>If a provisional approval is regularized u/s. 12AB, let say in April, 2025, then the audit report and the returns &amp; all the compliances for AY 2025-26 should be as per the 2</a:t>
            </a:r>
            <a:r>
              <a:rPr lang="en-US" sz="2160" baseline="30000" dirty="0">
                <a:solidFill>
                  <a:prstClr val="black"/>
                </a:solidFill>
                <a:latin typeface="Bookman Old Style" panose="02050604050505020204" pitchFamily="18" charset="0"/>
                <a:ea typeface="Calibri" panose="020F0502020204030204" pitchFamily="34" charset="0"/>
              </a:rPr>
              <a:t>nd</a:t>
            </a:r>
            <a:r>
              <a:rPr lang="en-US" sz="2160" dirty="0">
                <a:solidFill>
                  <a:prstClr val="black"/>
                </a:solidFill>
                <a:latin typeface="Bookman Old Style" panose="02050604050505020204" pitchFamily="18" charset="0"/>
                <a:ea typeface="Calibri" panose="020F0502020204030204" pitchFamily="34" charset="0"/>
              </a:rPr>
              <a:t> Regime</a:t>
            </a:r>
          </a:p>
        </p:txBody>
      </p:sp>
      <p:sp>
        <p:nvSpPr>
          <p:cNvPr id="9" name="Google Shape;171;p2"/>
          <p:cNvSpPr txBox="1"/>
          <p:nvPr/>
        </p:nvSpPr>
        <p:spPr>
          <a:xfrm>
            <a:off x="682191" y="540737"/>
            <a:ext cx="9463388" cy="849415"/>
          </a:xfrm>
          <a:prstGeom prst="rect">
            <a:avLst/>
          </a:prstGeom>
          <a:noFill/>
          <a:ln>
            <a:noFill/>
          </a:ln>
        </p:spPr>
        <p:txBody>
          <a:bodyPr spcFirstLastPara="1" wrap="square" lIns="109710" tIns="54840" rIns="109710" bIns="54840" anchor="t" anchorCtr="0">
            <a:spAutoFit/>
          </a:bodyPr>
          <a:lstStyle/>
          <a:p>
            <a:pPr lvl="0"/>
            <a:r>
              <a:rPr lang="en-US" sz="2400" b="1" dirty="0">
                <a:solidFill>
                  <a:srgbClr val="0070C0"/>
                </a:solidFill>
                <a:latin typeface="Bookman Old Style" panose="02050604050505020204" pitchFamily="18" charset="0"/>
                <a:ea typeface="Tahoma" panose="020B0604030504040204" pitchFamily="34" charset="0"/>
                <a:cs typeface="Gotham Book" pitchFamily="50" charset="0"/>
              </a:rPr>
              <a:t>Issue 2:  HOW TO REGULARIZE PROVISIONAL APPROVAL TO REGULAR REGISTRATION  ON OR AFTER 01-10-2024</a:t>
            </a:r>
            <a:endParaRPr lang="en-US" sz="2400" b="1" dirty="0">
              <a:solidFill>
                <a:srgbClr val="0070C0"/>
              </a:solidFill>
              <a:ea typeface="Calibri"/>
              <a:cs typeface="Calibri"/>
              <a:sym typeface="Calibri"/>
            </a:endParaRPr>
          </a:p>
        </p:txBody>
      </p:sp>
      <p:sp>
        <p:nvSpPr>
          <p:cNvPr id="12" name="Google Shape;172;p2"/>
          <p:cNvSpPr/>
          <p:nvPr/>
        </p:nvSpPr>
        <p:spPr>
          <a:xfrm>
            <a:off x="0" y="7653532"/>
            <a:ext cx="14630400" cy="576068"/>
          </a:xfrm>
          <a:prstGeom prst="rect">
            <a:avLst/>
          </a:prstGeom>
          <a:solidFill>
            <a:schemeClr val="accent2"/>
          </a:solidFill>
          <a:ln>
            <a:noFill/>
          </a:ln>
        </p:spPr>
        <p:txBody>
          <a:bodyPr spcFirstLastPara="1" wrap="square" lIns="109710" tIns="54840" rIns="109710" bIns="54840" anchor="ctr" anchorCtr="0">
            <a:noAutofit/>
          </a:bodyPr>
          <a:lstStyle/>
          <a:p>
            <a:pPr algn="ctr"/>
            <a:endParaRPr sz="162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04995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3482</TotalTime>
  <Words>4610</Words>
  <Application>Microsoft Office PowerPoint</Application>
  <PresentationFormat>Custom</PresentationFormat>
  <Paragraphs>433</Paragraphs>
  <Slides>37</Slides>
  <Notes>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vt:i4>
      </vt:variant>
    </vt:vector>
  </HeadingPairs>
  <TitlesOfParts>
    <vt:vector size="52" baseType="lpstr">
      <vt:lpstr>Arial</vt:lpstr>
      <vt:lpstr>Bookman Old Style</vt:lpstr>
      <vt:lpstr>Calibri</vt:lpstr>
      <vt:lpstr>Calibri Light</vt:lpstr>
      <vt:lpstr>Georgia</vt:lpstr>
      <vt:lpstr>Gotham Book</vt:lpstr>
      <vt:lpstr>Montserrat</vt:lpstr>
      <vt:lpstr>Open Sans</vt:lpstr>
      <vt:lpstr>Roboto Slab</vt:lpstr>
      <vt:lpstr>Segoe UI</vt:lpstr>
      <vt:lpstr>Signatie</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GRADUAL MERGER OF TWO REGIMES OF EXEMPTIONS</vt:lpstr>
      <vt:lpstr>GRADUAL MERGER OF TWO EXEMPTION REGIMES</vt:lpstr>
      <vt:lpstr>PowerPoint Presentation</vt:lpstr>
      <vt:lpstr>PowerPoint Presentation</vt:lpstr>
      <vt:lpstr>PowerPoint Presentation</vt:lpstr>
      <vt:lpstr>PowerPoint Presentation</vt:lpstr>
      <vt:lpstr>MUCH NEEDED CONDONATION OF DELAY POWER TO CIT(E) FOR 12AB</vt:lpstr>
      <vt:lpstr>PowerPoint Presentation</vt:lpstr>
      <vt:lpstr>PowerPoint Presentation</vt:lpstr>
      <vt:lpstr>PowerPoint Presentation</vt:lpstr>
      <vt:lpstr>NEW SECTION  FOR MERGER OF CHARITIES: SECTION 12AC</vt:lpstr>
      <vt:lpstr>PowerPoint Presentation</vt:lpstr>
      <vt:lpstr>PowerPoint Presentation</vt:lpstr>
      <vt:lpstr>PowerPoint Presentation</vt:lpstr>
      <vt:lpstr>WINDOW TO GET 80G APPROVAL WHICH IS NOT AVAILABLE UNDER 12AB:</vt:lpstr>
      <vt:lpstr>PowerPoint Presentation</vt:lpstr>
      <vt:lpstr>CORPORATE GIFT OF CAPITAL ASSETS TO CHARITIES TO ATTRACT CAPITAL GAIN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Suresh Kejriwal</cp:lastModifiedBy>
  <cp:revision>553</cp:revision>
  <cp:lastPrinted>2024-09-04T05:31:18Z</cp:lastPrinted>
  <dcterms:created xsi:type="dcterms:W3CDTF">2019-01-07T10:48:38Z</dcterms:created>
  <dcterms:modified xsi:type="dcterms:W3CDTF">2024-09-04T09:14:16Z</dcterms:modified>
</cp:coreProperties>
</file>