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292" r:id="rId5"/>
    <p:sldId id="275" r:id="rId6"/>
    <p:sldId id="276" r:id="rId7"/>
    <p:sldId id="323" r:id="rId8"/>
    <p:sldId id="278" r:id="rId9"/>
    <p:sldId id="277" r:id="rId10"/>
    <p:sldId id="306" r:id="rId11"/>
    <p:sldId id="321" r:id="rId12"/>
    <p:sldId id="322" r:id="rId13"/>
    <p:sldId id="300" r:id="rId14"/>
    <p:sldId id="317" r:id="rId15"/>
    <p:sldId id="318" r:id="rId16"/>
    <p:sldId id="301" r:id="rId17"/>
    <p:sldId id="319" r:id="rId18"/>
    <p:sldId id="320" r:id="rId19"/>
    <p:sldId id="304" r:id="rId20"/>
    <p:sldId id="307" r:id="rId21"/>
    <p:sldId id="324" r:id="rId22"/>
    <p:sldId id="309" r:id="rId23"/>
    <p:sldId id="305" r:id="rId24"/>
    <p:sldId id="303" r:id="rId25"/>
  </p:sldIdLst>
  <p:sldSz cx="12599988" cy="7199313"/>
  <p:notesSz cx="6858000" cy="9144000"/>
  <p:defaultTextStyle>
    <a:defPPr>
      <a:defRPr lang="zh-CN"/>
    </a:defPPr>
    <a:lvl1pPr marL="0" algn="l" defTabSz="950336" rtl="0" eaLnBrk="1" latinLnBrk="0" hangingPunct="1">
      <a:defRPr sz="1871" kern="1200">
        <a:solidFill>
          <a:schemeClr val="tx1"/>
        </a:solidFill>
        <a:latin typeface="+mn-lt"/>
        <a:ea typeface="+mn-ea"/>
        <a:cs typeface="+mn-cs"/>
      </a:defRPr>
    </a:lvl1pPr>
    <a:lvl2pPr marL="475168" algn="l" defTabSz="950336" rtl="0" eaLnBrk="1" latinLnBrk="0" hangingPunct="1">
      <a:defRPr sz="1871" kern="1200">
        <a:solidFill>
          <a:schemeClr val="tx1"/>
        </a:solidFill>
        <a:latin typeface="+mn-lt"/>
        <a:ea typeface="+mn-ea"/>
        <a:cs typeface="+mn-cs"/>
      </a:defRPr>
    </a:lvl2pPr>
    <a:lvl3pPr marL="950336" algn="l" defTabSz="950336" rtl="0" eaLnBrk="1" latinLnBrk="0" hangingPunct="1">
      <a:defRPr sz="1871" kern="1200">
        <a:solidFill>
          <a:schemeClr val="tx1"/>
        </a:solidFill>
        <a:latin typeface="+mn-lt"/>
        <a:ea typeface="+mn-ea"/>
        <a:cs typeface="+mn-cs"/>
      </a:defRPr>
    </a:lvl3pPr>
    <a:lvl4pPr marL="1425504" algn="l" defTabSz="950336" rtl="0" eaLnBrk="1" latinLnBrk="0" hangingPunct="1">
      <a:defRPr sz="1871" kern="1200">
        <a:solidFill>
          <a:schemeClr val="tx1"/>
        </a:solidFill>
        <a:latin typeface="+mn-lt"/>
        <a:ea typeface="+mn-ea"/>
        <a:cs typeface="+mn-cs"/>
      </a:defRPr>
    </a:lvl4pPr>
    <a:lvl5pPr marL="1900672" algn="l" defTabSz="950336" rtl="0" eaLnBrk="1" latinLnBrk="0" hangingPunct="1">
      <a:defRPr sz="1871" kern="1200">
        <a:solidFill>
          <a:schemeClr val="tx1"/>
        </a:solidFill>
        <a:latin typeface="+mn-lt"/>
        <a:ea typeface="+mn-ea"/>
        <a:cs typeface="+mn-cs"/>
      </a:defRPr>
    </a:lvl5pPr>
    <a:lvl6pPr marL="2375840" algn="l" defTabSz="950336" rtl="0" eaLnBrk="1" latinLnBrk="0" hangingPunct="1">
      <a:defRPr sz="1871" kern="1200">
        <a:solidFill>
          <a:schemeClr val="tx1"/>
        </a:solidFill>
        <a:latin typeface="+mn-lt"/>
        <a:ea typeface="+mn-ea"/>
        <a:cs typeface="+mn-cs"/>
      </a:defRPr>
    </a:lvl6pPr>
    <a:lvl7pPr marL="2851008" algn="l" defTabSz="950336" rtl="0" eaLnBrk="1" latinLnBrk="0" hangingPunct="1">
      <a:defRPr sz="1871" kern="1200">
        <a:solidFill>
          <a:schemeClr val="tx1"/>
        </a:solidFill>
        <a:latin typeface="+mn-lt"/>
        <a:ea typeface="+mn-ea"/>
        <a:cs typeface="+mn-cs"/>
      </a:defRPr>
    </a:lvl7pPr>
    <a:lvl8pPr marL="3326176" algn="l" defTabSz="950336" rtl="0" eaLnBrk="1" latinLnBrk="0" hangingPunct="1">
      <a:defRPr sz="1871" kern="1200">
        <a:solidFill>
          <a:schemeClr val="tx1"/>
        </a:solidFill>
        <a:latin typeface="+mn-lt"/>
        <a:ea typeface="+mn-ea"/>
        <a:cs typeface="+mn-cs"/>
      </a:defRPr>
    </a:lvl8pPr>
    <a:lvl9pPr marL="3801344" algn="l" defTabSz="950336" rtl="0" eaLnBrk="1" latinLnBrk="0" hangingPunct="1">
      <a:defRPr sz="187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12" userDrawn="1">
          <p15:clr>
            <a:srgbClr val="A4A3A4"/>
          </p15:clr>
        </p15:guide>
        <p15:guide id="2" pos="32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BE79"/>
    <a:srgbClr val="F5F1E8"/>
    <a:srgbClr val="F8F6F5"/>
    <a:srgbClr val="F79320"/>
    <a:srgbClr val="446992"/>
    <a:srgbClr val="AEC2D8"/>
    <a:srgbClr val="98432A"/>
    <a:srgbClr val="D84400"/>
    <a:srgbClr val="44678D"/>
    <a:srgbClr val="263E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FFF1AB-A44B-9949-A337-737A11B1A5DC}" v="39" dt="2024-06-28T06:30:13.468"/>
    <p1510:client id="{450FBE58-A7DA-1EF0-040C-35418FEAA90C}" v="323" dt="2024-06-28T07:00:51.649"/>
    <p1510:client id="{4AAB6A97-B715-0208-440E-650B560DC2DC}" v="16" dt="2024-06-28T05:57:16.699"/>
    <p1510:client id="{6C946250-1AC4-BE71-A63A-9E6FAB97867D}" v="76" dt="2024-06-27T08:50:38.808"/>
    <p1510:client id="{7630F521-F069-41ED-96B6-254B71279293}" v="737" dt="2024-06-28T07:18:24.943"/>
    <p1510:client id="{BDF5C8AB-8065-116E-1D80-B24E8E9DFEF5}" v="21" dt="2024-06-27T11:46:58.900"/>
    <p1510:client id="{E41443CE-A7D5-AF22-4937-09DE5DAEB75A}" v="1" dt="2024-06-27T08:47:29.888"/>
    <p1510:client id="{E766DE3E-E9B2-4CCA-A908-700F50AF46DB}" v="86" dt="2024-06-28T08:05:17.176"/>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6" d="100"/>
          <a:sy n="56" d="100"/>
        </p:scale>
        <p:origin x="976" y="52"/>
      </p:cViewPr>
      <p:guideLst>
        <p:guide orient="horz" pos="1612"/>
        <p:guide pos="32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ja Agarwal" userId="e66fa3ce-75e5-48a3-b1c6-d867f6fa7078" providerId="ADAL" clId="{E766DE3E-E9B2-4CCA-A908-700F50AF46DB}"/>
    <pc:docChg chg="custSel modSld sldOrd">
      <pc:chgData name="Puja Agarwal" userId="e66fa3ce-75e5-48a3-b1c6-d867f6fa7078" providerId="ADAL" clId="{E766DE3E-E9B2-4CCA-A908-700F50AF46DB}" dt="2024-06-28T08:05:17.176" v="113" actId="20577"/>
      <pc:docMkLst>
        <pc:docMk/>
      </pc:docMkLst>
      <pc:sldChg chg="delSp mod">
        <pc:chgData name="Puja Agarwal" userId="e66fa3ce-75e5-48a3-b1c6-d867f6fa7078" providerId="ADAL" clId="{E766DE3E-E9B2-4CCA-A908-700F50AF46DB}" dt="2024-06-27T10:01:43.791" v="0" actId="478"/>
        <pc:sldMkLst>
          <pc:docMk/>
          <pc:sldMk cId="2775535166" sldId="275"/>
        </pc:sldMkLst>
        <pc:spChg chg="del">
          <ac:chgData name="Puja Agarwal" userId="e66fa3ce-75e5-48a3-b1c6-d867f6fa7078" providerId="ADAL" clId="{E766DE3E-E9B2-4CCA-A908-700F50AF46DB}" dt="2024-06-27T10:01:43.791" v="0" actId="478"/>
          <ac:spMkLst>
            <pc:docMk/>
            <pc:sldMk cId="2775535166" sldId="275"/>
            <ac:spMk id="20" creationId="{E5733ACE-2DF4-924F-9B0C-EBA3A9925DE8}"/>
          </ac:spMkLst>
        </pc:spChg>
      </pc:sldChg>
      <pc:sldChg chg="modSp">
        <pc:chgData name="Puja Agarwal" userId="e66fa3ce-75e5-48a3-b1c6-d867f6fa7078" providerId="ADAL" clId="{E766DE3E-E9B2-4CCA-A908-700F50AF46DB}" dt="2024-06-27T11:25:41.085" v="3" actId="20577"/>
        <pc:sldMkLst>
          <pc:docMk/>
          <pc:sldMk cId="77554804" sldId="276"/>
        </pc:sldMkLst>
        <pc:spChg chg="mod">
          <ac:chgData name="Puja Agarwal" userId="e66fa3ce-75e5-48a3-b1c6-d867f6fa7078" providerId="ADAL" clId="{E766DE3E-E9B2-4CCA-A908-700F50AF46DB}" dt="2024-06-27T11:25:41.085" v="3" actId="20577"/>
          <ac:spMkLst>
            <pc:docMk/>
            <pc:sldMk cId="77554804" sldId="276"/>
            <ac:spMk id="11" creationId="{04F822BF-1DEA-7E1E-9B19-F8DDD071225E}"/>
          </ac:spMkLst>
        </pc:spChg>
      </pc:sldChg>
      <pc:sldChg chg="modSp modAnim">
        <pc:chgData name="Puja Agarwal" userId="e66fa3ce-75e5-48a3-b1c6-d867f6fa7078" providerId="ADAL" clId="{E766DE3E-E9B2-4CCA-A908-700F50AF46DB}" dt="2024-06-28T07:53:11.224" v="39" actId="20577"/>
        <pc:sldMkLst>
          <pc:docMk/>
          <pc:sldMk cId="2478079616" sldId="277"/>
        </pc:sldMkLst>
        <pc:spChg chg="mod">
          <ac:chgData name="Puja Agarwal" userId="e66fa3ce-75e5-48a3-b1c6-d867f6fa7078" providerId="ADAL" clId="{E766DE3E-E9B2-4CCA-A908-700F50AF46DB}" dt="2024-06-28T07:53:11.224" v="39" actId="20577"/>
          <ac:spMkLst>
            <pc:docMk/>
            <pc:sldMk cId="2478079616" sldId="277"/>
            <ac:spMk id="3" creationId="{2EE126AA-57CC-3336-DCCF-34B6FBE4627B}"/>
          </ac:spMkLst>
        </pc:spChg>
      </pc:sldChg>
      <pc:sldChg chg="ord">
        <pc:chgData name="Puja Agarwal" userId="e66fa3ce-75e5-48a3-b1c6-d867f6fa7078" providerId="ADAL" clId="{E766DE3E-E9B2-4CCA-A908-700F50AF46DB}" dt="2024-06-28T07:59:06.403" v="43"/>
        <pc:sldMkLst>
          <pc:docMk/>
          <pc:sldMk cId="1640288181" sldId="278"/>
        </pc:sldMkLst>
      </pc:sldChg>
      <pc:sldChg chg="modSp">
        <pc:chgData name="Puja Agarwal" userId="e66fa3ce-75e5-48a3-b1c6-d867f6fa7078" providerId="ADAL" clId="{E766DE3E-E9B2-4CCA-A908-700F50AF46DB}" dt="2024-06-27T11:19:49.586" v="2" actId="20577"/>
        <pc:sldMkLst>
          <pc:docMk/>
          <pc:sldMk cId="3898447929" sldId="292"/>
        </pc:sldMkLst>
        <pc:spChg chg="mod">
          <ac:chgData name="Puja Agarwal" userId="e66fa3ce-75e5-48a3-b1c6-d867f6fa7078" providerId="ADAL" clId="{E766DE3E-E9B2-4CCA-A908-700F50AF46DB}" dt="2024-06-27T11:19:49.586" v="2" actId="20577"/>
          <ac:spMkLst>
            <pc:docMk/>
            <pc:sldMk cId="3898447929" sldId="292"/>
            <ac:spMk id="7" creationId="{93A3B864-5E85-99D2-93E5-5CA1F4F35DC7}"/>
          </ac:spMkLst>
        </pc:spChg>
      </pc:sldChg>
      <pc:sldChg chg="modSp">
        <pc:chgData name="Puja Agarwal" userId="e66fa3ce-75e5-48a3-b1c6-d867f6fa7078" providerId="ADAL" clId="{E766DE3E-E9B2-4CCA-A908-700F50AF46DB}" dt="2024-06-28T08:00:00.246" v="55" actId="20577"/>
        <pc:sldMkLst>
          <pc:docMk/>
          <pc:sldMk cId="3827874063" sldId="300"/>
        </pc:sldMkLst>
        <pc:spChg chg="mod">
          <ac:chgData name="Puja Agarwal" userId="e66fa3ce-75e5-48a3-b1c6-d867f6fa7078" providerId="ADAL" clId="{E766DE3E-E9B2-4CCA-A908-700F50AF46DB}" dt="2024-06-28T08:00:00.246" v="55" actId="20577"/>
          <ac:spMkLst>
            <pc:docMk/>
            <pc:sldMk cId="3827874063" sldId="300"/>
            <ac:spMk id="3" creationId="{02D24B02-A77F-95B9-2699-8E659F7FA0D1}"/>
          </ac:spMkLst>
        </pc:spChg>
      </pc:sldChg>
      <pc:sldChg chg="modSp">
        <pc:chgData name="Puja Agarwal" userId="e66fa3ce-75e5-48a3-b1c6-d867f6fa7078" providerId="ADAL" clId="{E766DE3E-E9B2-4CCA-A908-700F50AF46DB}" dt="2024-06-28T08:05:17.176" v="113" actId="20577"/>
        <pc:sldMkLst>
          <pc:docMk/>
          <pc:sldMk cId="3324991764" sldId="301"/>
        </pc:sldMkLst>
        <pc:spChg chg="mod">
          <ac:chgData name="Puja Agarwal" userId="e66fa3ce-75e5-48a3-b1c6-d867f6fa7078" providerId="ADAL" clId="{E766DE3E-E9B2-4CCA-A908-700F50AF46DB}" dt="2024-06-28T08:05:17.176" v="113" actId="20577"/>
          <ac:spMkLst>
            <pc:docMk/>
            <pc:sldMk cId="3324991764" sldId="301"/>
            <ac:spMk id="3" creationId="{02D24B02-A77F-95B9-2699-8E659F7FA0D1}"/>
          </ac:spMkLst>
        </pc:spChg>
      </pc:sldChg>
      <pc:sldChg chg="modSp mod">
        <pc:chgData name="Puja Agarwal" userId="e66fa3ce-75e5-48a3-b1c6-d867f6fa7078" providerId="ADAL" clId="{E766DE3E-E9B2-4CCA-A908-700F50AF46DB}" dt="2024-06-27T11:35:15.129" v="26" actId="120"/>
        <pc:sldMkLst>
          <pc:docMk/>
          <pc:sldMk cId="278265551" sldId="321"/>
        </pc:sldMkLst>
        <pc:spChg chg="mod">
          <ac:chgData name="Puja Agarwal" userId="e66fa3ce-75e5-48a3-b1c6-d867f6fa7078" providerId="ADAL" clId="{E766DE3E-E9B2-4CCA-A908-700F50AF46DB}" dt="2024-06-27T10:03:14.185" v="1" actId="20577"/>
          <ac:spMkLst>
            <pc:docMk/>
            <pc:sldMk cId="278265551" sldId="321"/>
            <ac:spMk id="3" creationId="{02D24B02-A77F-95B9-2699-8E659F7FA0D1}"/>
          </ac:spMkLst>
        </pc:spChg>
        <pc:spChg chg="mod">
          <ac:chgData name="Puja Agarwal" userId="e66fa3ce-75e5-48a3-b1c6-d867f6fa7078" providerId="ADAL" clId="{E766DE3E-E9B2-4CCA-A908-700F50AF46DB}" dt="2024-06-27T11:35:15.129" v="26" actId="120"/>
          <ac:spMkLst>
            <pc:docMk/>
            <pc:sldMk cId="278265551" sldId="321"/>
            <ac:spMk id="4" creationId="{05D3FFE9-3B1A-9AB5-B23A-CEFA30D3A50C}"/>
          </ac:spMkLst>
        </pc:spChg>
      </pc:sldChg>
    </pc:docChg>
  </pc:docChgLst>
  <pc:docChgLst>
    <pc:chgData name="Varsha Agarwal" userId="S::varshaagarwal@sjaykishan.com::06573687-26a3-4de7-8b8b-67d789ee597a" providerId="AD" clId="Web-{4AAB6A97-B715-0208-440E-650B560DC2DC}"/>
    <pc:docChg chg="modSld">
      <pc:chgData name="Varsha Agarwal" userId="S::varshaagarwal@sjaykishan.com::06573687-26a3-4de7-8b8b-67d789ee597a" providerId="AD" clId="Web-{4AAB6A97-B715-0208-440E-650B560DC2DC}" dt="2024-06-28T05:57:16.699" v="12" actId="20577"/>
      <pc:docMkLst>
        <pc:docMk/>
      </pc:docMkLst>
      <pc:sldChg chg="modSp">
        <pc:chgData name="Varsha Agarwal" userId="S::varshaagarwal@sjaykishan.com::06573687-26a3-4de7-8b8b-67d789ee597a" providerId="AD" clId="Web-{4AAB6A97-B715-0208-440E-650B560DC2DC}" dt="2024-06-28T05:57:16.699" v="12" actId="20577"/>
        <pc:sldMkLst>
          <pc:docMk/>
          <pc:sldMk cId="77554804" sldId="276"/>
        </pc:sldMkLst>
        <pc:spChg chg="mod">
          <ac:chgData name="Varsha Agarwal" userId="S::varshaagarwal@sjaykishan.com::06573687-26a3-4de7-8b8b-67d789ee597a" providerId="AD" clId="Web-{4AAB6A97-B715-0208-440E-650B560DC2DC}" dt="2024-06-28T05:57:16.699" v="12" actId="20577"/>
          <ac:spMkLst>
            <pc:docMk/>
            <pc:sldMk cId="77554804" sldId="276"/>
            <ac:spMk id="11" creationId="{04F822BF-1DEA-7E1E-9B19-F8DDD071225E}"/>
          </ac:spMkLst>
        </pc:spChg>
      </pc:sldChg>
    </pc:docChg>
  </pc:docChgLst>
  <pc:docChgLst>
    <pc:chgData name="Varsha Agarwal" userId="S::varshaagarwal@sjaykishan.com::06573687-26a3-4de7-8b8b-67d789ee597a" providerId="AD" clId="Web-{E41443CE-A7D5-AF22-4937-09DE5DAEB75A}"/>
    <pc:docChg chg="modSld">
      <pc:chgData name="Varsha Agarwal" userId="S::varshaagarwal@sjaykishan.com::06573687-26a3-4de7-8b8b-67d789ee597a" providerId="AD" clId="Web-{E41443CE-A7D5-AF22-4937-09DE5DAEB75A}" dt="2024-06-27T08:47:29.888" v="0" actId="1076"/>
      <pc:docMkLst>
        <pc:docMk/>
      </pc:docMkLst>
      <pc:sldChg chg="modSp">
        <pc:chgData name="Varsha Agarwal" userId="S::varshaagarwal@sjaykishan.com::06573687-26a3-4de7-8b8b-67d789ee597a" providerId="AD" clId="Web-{E41443CE-A7D5-AF22-4937-09DE5DAEB75A}" dt="2024-06-27T08:47:29.888" v="0" actId="1076"/>
        <pc:sldMkLst>
          <pc:docMk/>
          <pc:sldMk cId="3898447929" sldId="292"/>
        </pc:sldMkLst>
        <pc:spChg chg="mod">
          <ac:chgData name="Varsha Agarwal" userId="S::varshaagarwal@sjaykishan.com::06573687-26a3-4de7-8b8b-67d789ee597a" providerId="AD" clId="Web-{E41443CE-A7D5-AF22-4937-09DE5DAEB75A}" dt="2024-06-27T08:47:29.888" v="0" actId="1076"/>
          <ac:spMkLst>
            <pc:docMk/>
            <pc:sldMk cId="3898447929" sldId="292"/>
            <ac:spMk id="7" creationId="{93A3B864-5E85-99D2-93E5-5CA1F4F35DC7}"/>
          </ac:spMkLst>
        </pc:spChg>
      </pc:sldChg>
    </pc:docChg>
  </pc:docChgLst>
  <pc:docChgLst>
    <pc:chgData name="Varsha Agarwal" userId="S::varshaagarwal@sjaykishan.com::06573687-26a3-4de7-8b8b-67d789ee597a" providerId="AD" clId="Web-{3FFFF1AB-A44B-9949-A337-737A11B1A5DC}"/>
    <pc:docChg chg="modSld">
      <pc:chgData name="Varsha Agarwal" userId="S::varshaagarwal@sjaykishan.com::06573687-26a3-4de7-8b8b-67d789ee597a" providerId="AD" clId="Web-{3FFFF1AB-A44B-9949-A337-737A11B1A5DC}" dt="2024-06-28T06:30:13.468" v="31" actId="1076"/>
      <pc:docMkLst>
        <pc:docMk/>
      </pc:docMkLst>
      <pc:sldChg chg="modSp">
        <pc:chgData name="Varsha Agarwal" userId="S::varshaagarwal@sjaykishan.com::06573687-26a3-4de7-8b8b-67d789ee597a" providerId="AD" clId="Web-{3FFFF1AB-A44B-9949-A337-737A11B1A5DC}" dt="2024-06-28T06:29:39.811" v="21" actId="20577"/>
        <pc:sldMkLst>
          <pc:docMk/>
          <pc:sldMk cId="2478079616" sldId="277"/>
        </pc:sldMkLst>
        <pc:spChg chg="mod">
          <ac:chgData name="Varsha Agarwal" userId="S::varshaagarwal@sjaykishan.com::06573687-26a3-4de7-8b8b-67d789ee597a" providerId="AD" clId="Web-{3FFFF1AB-A44B-9949-A337-737A11B1A5DC}" dt="2024-06-28T06:29:39.811" v="21" actId="20577"/>
          <ac:spMkLst>
            <pc:docMk/>
            <pc:sldMk cId="2478079616" sldId="277"/>
            <ac:spMk id="3" creationId="{2EE126AA-57CC-3336-DCCF-34B6FBE4627B}"/>
          </ac:spMkLst>
        </pc:spChg>
        <pc:spChg chg="mod">
          <ac:chgData name="Varsha Agarwal" userId="S::varshaagarwal@sjaykishan.com::06573687-26a3-4de7-8b8b-67d789ee597a" providerId="AD" clId="Web-{3FFFF1AB-A44B-9949-A337-737A11B1A5DC}" dt="2024-06-28T06:29:01.279" v="7" actId="1076"/>
          <ac:spMkLst>
            <pc:docMk/>
            <pc:sldMk cId="2478079616" sldId="277"/>
            <ac:spMk id="46" creationId="{4D761329-3BEF-0173-1328-A4DB26572AFF}"/>
          </ac:spMkLst>
        </pc:spChg>
      </pc:sldChg>
      <pc:sldChg chg="modSp">
        <pc:chgData name="Varsha Agarwal" userId="S::varshaagarwal@sjaykishan.com::06573687-26a3-4de7-8b8b-67d789ee597a" providerId="AD" clId="Web-{3FFFF1AB-A44B-9949-A337-737A11B1A5DC}" dt="2024-06-28T06:28:23.232" v="2" actId="20577"/>
        <pc:sldMkLst>
          <pc:docMk/>
          <pc:sldMk cId="956566253" sldId="305"/>
        </pc:sldMkLst>
        <pc:spChg chg="mod">
          <ac:chgData name="Varsha Agarwal" userId="S::varshaagarwal@sjaykishan.com::06573687-26a3-4de7-8b8b-67d789ee597a" providerId="AD" clId="Web-{3FFFF1AB-A44B-9949-A337-737A11B1A5DC}" dt="2024-06-28T06:28:23.232" v="2" actId="20577"/>
          <ac:spMkLst>
            <pc:docMk/>
            <pc:sldMk cId="956566253" sldId="305"/>
            <ac:spMk id="11" creationId="{04F822BF-1DEA-7E1E-9B19-F8DDD071225E}"/>
          </ac:spMkLst>
        </pc:spChg>
      </pc:sldChg>
      <pc:sldChg chg="modSp">
        <pc:chgData name="Varsha Agarwal" userId="S::varshaagarwal@sjaykishan.com::06573687-26a3-4de7-8b8b-67d789ee597a" providerId="AD" clId="Web-{3FFFF1AB-A44B-9949-A337-737A11B1A5DC}" dt="2024-06-28T06:30:13.468" v="31" actId="1076"/>
        <pc:sldMkLst>
          <pc:docMk/>
          <pc:sldMk cId="278265551" sldId="321"/>
        </pc:sldMkLst>
        <pc:spChg chg="mod">
          <ac:chgData name="Varsha Agarwal" userId="S::varshaagarwal@sjaykishan.com::06573687-26a3-4de7-8b8b-67d789ee597a" providerId="AD" clId="Web-{3FFFF1AB-A44B-9949-A337-737A11B1A5DC}" dt="2024-06-28T06:30:13.468" v="31" actId="1076"/>
          <ac:spMkLst>
            <pc:docMk/>
            <pc:sldMk cId="278265551" sldId="321"/>
            <ac:spMk id="12" creationId="{C5B11C86-22C5-F146-6CC6-EAB8E9915E26}"/>
          </ac:spMkLst>
        </pc:spChg>
      </pc:sldChg>
    </pc:docChg>
  </pc:docChgLst>
  <pc:docChgLst>
    <pc:chgData name="Varsha Agarwal" userId="06573687-26a3-4de7-8b8b-67d789ee597a" providerId="ADAL" clId="{7630F521-F069-41ED-96B6-254B71279293}"/>
    <pc:docChg chg="undo custSel addSld delSld modSld sldOrd">
      <pc:chgData name="Varsha Agarwal" userId="06573687-26a3-4de7-8b8b-67d789ee597a" providerId="ADAL" clId="{7630F521-F069-41ED-96B6-254B71279293}" dt="2024-06-28T07:18:28.805" v="1071" actId="1076"/>
      <pc:docMkLst>
        <pc:docMk/>
      </pc:docMkLst>
      <pc:sldChg chg="modSp mod modAnim">
        <pc:chgData name="Varsha Agarwal" userId="06573687-26a3-4de7-8b8b-67d789ee597a" providerId="ADAL" clId="{7630F521-F069-41ED-96B6-254B71279293}" dt="2024-06-27T09:42:23.636" v="315"/>
        <pc:sldMkLst>
          <pc:docMk/>
          <pc:sldMk cId="2775535166" sldId="275"/>
        </pc:sldMkLst>
        <pc:spChg chg="mod">
          <ac:chgData name="Varsha Agarwal" userId="06573687-26a3-4de7-8b8b-67d789ee597a" providerId="ADAL" clId="{7630F521-F069-41ED-96B6-254B71279293}" dt="2024-06-27T09:38:19.232" v="286" actId="1076"/>
          <ac:spMkLst>
            <pc:docMk/>
            <pc:sldMk cId="2775535166" sldId="275"/>
            <ac:spMk id="2" creationId="{3B547188-8D39-C013-7DAE-EC70E6012846}"/>
          </ac:spMkLst>
        </pc:spChg>
        <pc:spChg chg="mod">
          <ac:chgData name="Varsha Agarwal" userId="06573687-26a3-4de7-8b8b-67d789ee597a" providerId="ADAL" clId="{7630F521-F069-41ED-96B6-254B71279293}" dt="2024-06-27T09:38:14.162" v="285" actId="1076"/>
          <ac:spMkLst>
            <pc:docMk/>
            <pc:sldMk cId="2775535166" sldId="275"/>
            <ac:spMk id="17" creationId="{5D5D17A3-027B-96AB-0F4E-E78888141518}"/>
          </ac:spMkLst>
        </pc:spChg>
      </pc:sldChg>
      <pc:sldChg chg="modSp mod">
        <pc:chgData name="Varsha Agarwal" userId="06573687-26a3-4de7-8b8b-67d789ee597a" providerId="ADAL" clId="{7630F521-F069-41ED-96B6-254B71279293}" dt="2024-06-28T07:06:19.462" v="1053" actId="1076"/>
        <pc:sldMkLst>
          <pc:docMk/>
          <pc:sldMk cId="77554804" sldId="276"/>
        </pc:sldMkLst>
        <pc:spChg chg="mod">
          <ac:chgData name="Varsha Agarwal" userId="06573687-26a3-4de7-8b8b-67d789ee597a" providerId="ADAL" clId="{7630F521-F069-41ED-96B6-254B71279293}" dt="2024-06-27T11:43:12.561" v="463" actId="1076"/>
          <ac:spMkLst>
            <pc:docMk/>
            <pc:sldMk cId="77554804" sldId="276"/>
            <ac:spMk id="5" creationId="{81D18537-D028-9E9C-FB87-93F24955DFC7}"/>
          </ac:spMkLst>
        </pc:spChg>
        <pc:spChg chg="mod">
          <ac:chgData name="Varsha Agarwal" userId="06573687-26a3-4de7-8b8b-67d789ee597a" providerId="ADAL" clId="{7630F521-F069-41ED-96B6-254B71279293}" dt="2024-06-28T07:06:19.462" v="1053" actId="1076"/>
          <ac:spMkLst>
            <pc:docMk/>
            <pc:sldMk cId="77554804" sldId="276"/>
            <ac:spMk id="11" creationId="{04F822BF-1DEA-7E1E-9B19-F8DDD071225E}"/>
          </ac:spMkLst>
        </pc:spChg>
      </pc:sldChg>
      <pc:sldChg chg="modSp mod modAnim">
        <pc:chgData name="Varsha Agarwal" userId="06573687-26a3-4de7-8b8b-67d789ee597a" providerId="ADAL" clId="{7630F521-F069-41ED-96B6-254B71279293}" dt="2024-06-28T07:18:28.805" v="1071" actId="1076"/>
        <pc:sldMkLst>
          <pc:docMk/>
          <pc:sldMk cId="2478079616" sldId="277"/>
        </pc:sldMkLst>
        <pc:spChg chg="mod">
          <ac:chgData name="Varsha Agarwal" userId="06573687-26a3-4de7-8b8b-67d789ee597a" providerId="ADAL" clId="{7630F521-F069-41ED-96B6-254B71279293}" dt="2024-06-28T07:18:28.805" v="1071" actId="1076"/>
          <ac:spMkLst>
            <pc:docMk/>
            <pc:sldMk cId="2478079616" sldId="277"/>
            <ac:spMk id="3" creationId="{2EE126AA-57CC-3336-DCCF-34B6FBE4627B}"/>
          </ac:spMkLst>
        </pc:spChg>
        <pc:spChg chg="mod">
          <ac:chgData name="Varsha Agarwal" userId="06573687-26a3-4de7-8b8b-67d789ee597a" providerId="ADAL" clId="{7630F521-F069-41ED-96B6-254B71279293}" dt="2024-06-28T06:14:23.644" v="845" actId="1076"/>
          <ac:spMkLst>
            <pc:docMk/>
            <pc:sldMk cId="2478079616" sldId="277"/>
            <ac:spMk id="46" creationId="{4D761329-3BEF-0173-1328-A4DB26572AFF}"/>
          </ac:spMkLst>
        </pc:spChg>
      </pc:sldChg>
      <pc:sldChg chg="modSp mod">
        <pc:chgData name="Varsha Agarwal" userId="06573687-26a3-4de7-8b8b-67d789ee597a" providerId="ADAL" clId="{7630F521-F069-41ED-96B6-254B71279293}" dt="2024-06-28T06:15:21.506" v="856" actId="1076"/>
        <pc:sldMkLst>
          <pc:docMk/>
          <pc:sldMk cId="3827874063" sldId="300"/>
        </pc:sldMkLst>
        <pc:spChg chg="mod">
          <ac:chgData name="Varsha Agarwal" userId="06573687-26a3-4de7-8b8b-67d789ee597a" providerId="ADAL" clId="{7630F521-F069-41ED-96B6-254B71279293}" dt="2024-06-28T06:15:21.506" v="856" actId="1076"/>
          <ac:spMkLst>
            <pc:docMk/>
            <pc:sldMk cId="3827874063" sldId="300"/>
            <ac:spMk id="3" creationId="{02D24B02-A77F-95B9-2699-8E659F7FA0D1}"/>
          </ac:spMkLst>
        </pc:spChg>
      </pc:sldChg>
      <pc:sldChg chg="modSp mod">
        <pc:chgData name="Varsha Agarwal" userId="06573687-26a3-4de7-8b8b-67d789ee597a" providerId="ADAL" clId="{7630F521-F069-41ED-96B6-254B71279293}" dt="2024-06-28T06:15:41.797" v="859" actId="1076"/>
        <pc:sldMkLst>
          <pc:docMk/>
          <pc:sldMk cId="3324991764" sldId="301"/>
        </pc:sldMkLst>
        <pc:spChg chg="mod">
          <ac:chgData name="Varsha Agarwal" userId="06573687-26a3-4de7-8b8b-67d789ee597a" providerId="ADAL" clId="{7630F521-F069-41ED-96B6-254B71279293}" dt="2024-06-28T06:15:33.509" v="858" actId="255"/>
          <ac:spMkLst>
            <pc:docMk/>
            <pc:sldMk cId="3324991764" sldId="301"/>
            <ac:spMk id="3" creationId="{02D24B02-A77F-95B9-2699-8E659F7FA0D1}"/>
          </ac:spMkLst>
        </pc:spChg>
        <pc:graphicFrameChg chg="mod">
          <ac:chgData name="Varsha Agarwal" userId="06573687-26a3-4de7-8b8b-67d789ee597a" providerId="ADAL" clId="{7630F521-F069-41ED-96B6-254B71279293}" dt="2024-06-28T06:15:41.797" v="859" actId="1076"/>
          <ac:graphicFrameMkLst>
            <pc:docMk/>
            <pc:sldMk cId="3324991764" sldId="301"/>
            <ac:graphicFrameMk id="8" creationId="{6CAE97D5-D260-0105-2110-99FBB35A12E0}"/>
          </ac:graphicFrameMkLst>
        </pc:graphicFrameChg>
      </pc:sldChg>
      <pc:sldChg chg="modSp mod">
        <pc:chgData name="Varsha Agarwal" userId="06573687-26a3-4de7-8b8b-67d789ee597a" providerId="ADAL" clId="{7630F521-F069-41ED-96B6-254B71279293}" dt="2024-06-28T06:17:01.020" v="871" actId="403"/>
        <pc:sldMkLst>
          <pc:docMk/>
          <pc:sldMk cId="2090875947" sldId="303"/>
        </pc:sldMkLst>
        <pc:spChg chg="mod">
          <ac:chgData name="Varsha Agarwal" userId="06573687-26a3-4de7-8b8b-67d789ee597a" providerId="ADAL" clId="{7630F521-F069-41ED-96B6-254B71279293}" dt="2024-06-28T06:17:01.020" v="871" actId="403"/>
          <ac:spMkLst>
            <pc:docMk/>
            <pc:sldMk cId="2090875947" sldId="303"/>
            <ac:spMk id="4" creationId="{BADBC06C-7275-2DA6-C5E2-B3470ACF32BB}"/>
          </ac:spMkLst>
        </pc:spChg>
      </pc:sldChg>
      <pc:sldChg chg="modSp">
        <pc:chgData name="Varsha Agarwal" userId="06573687-26a3-4de7-8b8b-67d789ee597a" providerId="ADAL" clId="{7630F521-F069-41ED-96B6-254B71279293}" dt="2024-06-28T06:16:03.473" v="863" actId="255"/>
        <pc:sldMkLst>
          <pc:docMk/>
          <pc:sldMk cId="1326076512" sldId="304"/>
        </pc:sldMkLst>
        <pc:spChg chg="mod">
          <ac:chgData name="Varsha Agarwal" userId="06573687-26a3-4de7-8b8b-67d789ee597a" providerId="ADAL" clId="{7630F521-F069-41ED-96B6-254B71279293}" dt="2024-06-28T06:16:03.473" v="863" actId="255"/>
          <ac:spMkLst>
            <pc:docMk/>
            <pc:sldMk cId="1326076512" sldId="304"/>
            <ac:spMk id="3" creationId="{02D24B02-A77F-95B9-2699-8E659F7FA0D1}"/>
          </ac:spMkLst>
        </pc:spChg>
      </pc:sldChg>
      <pc:sldChg chg="modSp mod">
        <pc:chgData name="Varsha Agarwal" userId="06573687-26a3-4de7-8b8b-67d789ee597a" providerId="ADAL" clId="{7630F521-F069-41ED-96B6-254B71279293}" dt="2024-06-28T06:16:50.578" v="869" actId="1076"/>
        <pc:sldMkLst>
          <pc:docMk/>
          <pc:sldMk cId="956566253" sldId="305"/>
        </pc:sldMkLst>
        <pc:spChg chg="mod">
          <ac:chgData name="Varsha Agarwal" userId="06573687-26a3-4de7-8b8b-67d789ee597a" providerId="ADAL" clId="{7630F521-F069-41ED-96B6-254B71279293}" dt="2024-06-28T06:16:50.578" v="869" actId="1076"/>
          <ac:spMkLst>
            <pc:docMk/>
            <pc:sldMk cId="956566253" sldId="305"/>
            <ac:spMk id="2" creationId="{E2E420F4-FF45-0382-9B87-C8D76A7FD55D}"/>
          </ac:spMkLst>
        </pc:spChg>
        <pc:spChg chg="mod">
          <ac:chgData name="Varsha Agarwal" userId="06573687-26a3-4de7-8b8b-67d789ee597a" providerId="ADAL" clId="{7630F521-F069-41ED-96B6-254B71279293}" dt="2024-06-28T06:16:38.042" v="868" actId="1076"/>
          <ac:spMkLst>
            <pc:docMk/>
            <pc:sldMk cId="956566253" sldId="305"/>
            <ac:spMk id="11" creationId="{04F822BF-1DEA-7E1E-9B19-F8DDD071225E}"/>
          </ac:spMkLst>
        </pc:spChg>
      </pc:sldChg>
      <pc:sldChg chg="modSp mod modAnim">
        <pc:chgData name="Varsha Agarwal" userId="06573687-26a3-4de7-8b8b-67d789ee597a" providerId="ADAL" clId="{7630F521-F069-41ED-96B6-254B71279293}" dt="2024-06-28T07:17:51.503" v="1064" actId="1076"/>
        <pc:sldMkLst>
          <pc:docMk/>
          <pc:sldMk cId="3115261616" sldId="306"/>
        </pc:sldMkLst>
        <pc:spChg chg="mod">
          <ac:chgData name="Varsha Agarwal" userId="06573687-26a3-4de7-8b8b-67d789ee597a" providerId="ADAL" clId="{7630F521-F069-41ED-96B6-254B71279293}" dt="2024-06-28T07:17:51.503" v="1064" actId="1076"/>
          <ac:spMkLst>
            <pc:docMk/>
            <pc:sldMk cId="3115261616" sldId="306"/>
            <ac:spMk id="3" creationId="{2EE126AA-57CC-3336-DCCF-34B6FBE4627B}"/>
          </ac:spMkLst>
        </pc:spChg>
      </pc:sldChg>
      <pc:sldChg chg="modSp">
        <pc:chgData name="Varsha Agarwal" userId="06573687-26a3-4de7-8b8b-67d789ee597a" providerId="ADAL" clId="{7630F521-F069-41ED-96B6-254B71279293}" dt="2024-06-28T06:16:11.775" v="864" actId="255"/>
        <pc:sldMkLst>
          <pc:docMk/>
          <pc:sldMk cId="2487615718" sldId="307"/>
        </pc:sldMkLst>
        <pc:spChg chg="mod">
          <ac:chgData name="Varsha Agarwal" userId="06573687-26a3-4de7-8b8b-67d789ee597a" providerId="ADAL" clId="{7630F521-F069-41ED-96B6-254B71279293}" dt="2024-06-28T06:16:11.775" v="864" actId="255"/>
          <ac:spMkLst>
            <pc:docMk/>
            <pc:sldMk cId="2487615718" sldId="307"/>
            <ac:spMk id="3" creationId="{02D24B02-A77F-95B9-2699-8E659F7FA0D1}"/>
          </ac:spMkLst>
        </pc:spChg>
      </pc:sldChg>
      <pc:sldChg chg="del">
        <pc:chgData name="Varsha Agarwal" userId="06573687-26a3-4de7-8b8b-67d789ee597a" providerId="ADAL" clId="{7630F521-F069-41ED-96B6-254B71279293}" dt="2024-06-28T06:12:54.486" v="826" actId="2696"/>
        <pc:sldMkLst>
          <pc:docMk/>
          <pc:sldMk cId="793825201" sldId="308"/>
        </pc:sldMkLst>
      </pc:sldChg>
      <pc:sldChg chg="modSp mod">
        <pc:chgData name="Varsha Agarwal" userId="06573687-26a3-4de7-8b8b-67d789ee597a" providerId="ADAL" clId="{7630F521-F069-41ED-96B6-254B71279293}" dt="2024-06-28T06:16:20.484" v="865" actId="255"/>
        <pc:sldMkLst>
          <pc:docMk/>
          <pc:sldMk cId="2233716619" sldId="309"/>
        </pc:sldMkLst>
        <pc:spChg chg="mod">
          <ac:chgData name="Varsha Agarwal" userId="06573687-26a3-4de7-8b8b-67d789ee597a" providerId="ADAL" clId="{7630F521-F069-41ED-96B6-254B71279293}" dt="2024-06-28T06:16:20.484" v="865" actId="255"/>
          <ac:spMkLst>
            <pc:docMk/>
            <pc:sldMk cId="2233716619" sldId="309"/>
            <ac:spMk id="3" creationId="{02D24B02-A77F-95B9-2699-8E659F7FA0D1}"/>
          </ac:spMkLst>
        </pc:spChg>
      </pc:sldChg>
      <pc:sldChg chg="ord">
        <pc:chgData name="Varsha Agarwal" userId="06573687-26a3-4de7-8b8b-67d789ee597a" providerId="ADAL" clId="{7630F521-F069-41ED-96B6-254B71279293}" dt="2024-06-27T08:39:27.999" v="199"/>
        <pc:sldMkLst>
          <pc:docMk/>
          <pc:sldMk cId="3538878693" sldId="317"/>
        </pc:sldMkLst>
      </pc:sldChg>
      <pc:sldChg chg="modSp mod">
        <pc:chgData name="Varsha Agarwal" userId="06573687-26a3-4de7-8b8b-67d789ee597a" providerId="ADAL" clId="{7630F521-F069-41ED-96B6-254B71279293}" dt="2024-06-28T06:15:56.122" v="862" actId="255"/>
        <pc:sldMkLst>
          <pc:docMk/>
          <pc:sldMk cId="2550622303" sldId="320"/>
        </pc:sldMkLst>
        <pc:spChg chg="mod">
          <ac:chgData name="Varsha Agarwal" userId="06573687-26a3-4de7-8b8b-67d789ee597a" providerId="ADAL" clId="{7630F521-F069-41ED-96B6-254B71279293}" dt="2024-06-28T06:15:56.122" v="862" actId="255"/>
          <ac:spMkLst>
            <pc:docMk/>
            <pc:sldMk cId="2550622303" sldId="320"/>
            <ac:spMk id="3" creationId="{02D24B02-A77F-95B9-2699-8E659F7FA0D1}"/>
          </ac:spMkLst>
        </pc:spChg>
      </pc:sldChg>
      <pc:sldChg chg="addSp delSp modSp add mod ord modAnim">
        <pc:chgData name="Varsha Agarwal" userId="06573687-26a3-4de7-8b8b-67d789ee597a" providerId="ADAL" clId="{7630F521-F069-41ED-96B6-254B71279293}" dt="2024-06-28T07:05:59.473" v="1046" actId="20577"/>
        <pc:sldMkLst>
          <pc:docMk/>
          <pc:sldMk cId="278265551" sldId="321"/>
        </pc:sldMkLst>
        <pc:spChg chg="add mod">
          <ac:chgData name="Varsha Agarwal" userId="06573687-26a3-4de7-8b8b-67d789ee597a" providerId="ADAL" clId="{7630F521-F069-41ED-96B6-254B71279293}" dt="2024-06-28T06:22:35.417" v="1000" actId="1076"/>
          <ac:spMkLst>
            <pc:docMk/>
            <pc:sldMk cId="278265551" sldId="321"/>
            <ac:spMk id="2" creationId="{9A201CD4-92F9-02E3-F29C-AAF3836AE188}"/>
          </ac:spMkLst>
        </pc:spChg>
        <pc:spChg chg="mod">
          <ac:chgData name="Varsha Agarwal" userId="06573687-26a3-4de7-8b8b-67d789ee597a" providerId="ADAL" clId="{7630F521-F069-41ED-96B6-254B71279293}" dt="2024-06-28T07:05:59.473" v="1046" actId="20577"/>
          <ac:spMkLst>
            <pc:docMk/>
            <pc:sldMk cId="278265551" sldId="321"/>
            <ac:spMk id="3" creationId="{02D24B02-A77F-95B9-2699-8E659F7FA0D1}"/>
          </ac:spMkLst>
        </pc:spChg>
        <pc:spChg chg="add del mod">
          <ac:chgData name="Varsha Agarwal" userId="06573687-26a3-4de7-8b8b-67d789ee597a" providerId="ADAL" clId="{7630F521-F069-41ED-96B6-254B71279293}" dt="2024-06-28T06:10:18.529" v="793" actId="1076"/>
          <ac:spMkLst>
            <pc:docMk/>
            <pc:sldMk cId="278265551" sldId="321"/>
            <ac:spMk id="4" creationId="{05D3FFE9-3B1A-9AB5-B23A-CEFA30D3A50C}"/>
          </ac:spMkLst>
        </pc:spChg>
        <pc:spChg chg="add del mod">
          <ac:chgData name="Varsha Agarwal" userId="06573687-26a3-4de7-8b8b-67d789ee597a" providerId="ADAL" clId="{7630F521-F069-41ED-96B6-254B71279293}" dt="2024-06-28T06:19:55.342" v="942" actId="21"/>
          <ac:spMkLst>
            <pc:docMk/>
            <pc:sldMk cId="278265551" sldId="321"/>
            <ac:spMk id="6" creationId="{65FF51E8-8E8C-A542-725F-C9483A87C1DA}"/>
          </ac:spMkLst>
        </pc:spChg>
        <pc:spChg chg="add del mod">
          <ac:chgData name="Varsha Agarwal" userId="06573687-26a3-4de7-8b8b-67d789ee597a" providerId="ADAL" clId="{7630F521-F069-41ED-96B6-254B71279293}" dt="2024-06-28T06:19:57.129" v="943" actId="21"/>
          <ac:spMkLst>
            <pc:docMk/>
            <pc:sldMk cId="278265551" sldId="321"/>
            <ac:spMk id="7" creationId="{342EF5F6-2079-BDA2-A334-A722E89B5F10}"/>
          </ac:spMkLst>
        </pc:spChg>
        <pc:spChg chg="add mod">
          <ac:chgData name="Varsha Agarwal" userId="06573687-26a3-4de7-8b8b-67d789ee597a" providerId="ADAL" clId="{7630F521-F069-41ED-96B6-254B71279293}" dt="2024-06-28T06:22:43.575" v="1001" actId="1076"/>
          <ac:spMkLst>
            <pc:docMk/>
            <pc:sldMk cId="278265551" sldId="321"/>
            <ac:spMk id="8" creationId="{3653251A-8FC0-E4E4-4C78-0131E70FCA58}"/>
          </ac:spMkLst>
        </pc:spChg>
        <pc:spChg chg="add mod">
          <ac:chgData name="Varsha Agarwal" userId="06573687-26a3-4de7-8b8b-67d789ee597a" providerId="ADAL" clId="{7630F521-F069-41ED-96B6-254B71279293}" dt="2024-06-28T06:23:05.215" v="1004" actId="1076"/>
          <ac:spMkLst>
            <pc:docMk/>
            <pc:sldMk cId="278265551" sldId="321"/>
            <ac:spMk id="9" creationId="{941D2653-A6E5-009A-D993-AFDB26596251}"/>
          </ac:spMkLst>
        </pc:spChg>
        <pc:spChg chg="add mod">
          <ac:chgData name="Varsha Agarwal" userId="06573687-26a3-4de7-8b8b-67d789ee597a" providerId="ADAL" clId="{7630F521-F069-41ED-96B6-254B71279293}" dt="2024-06-28T06:22:47.943" v="1002" actId="1076"/>
          <ac:spMkLst>
            <pc:docMk/>
            <pc:sldMk cId="278265551" sldId="321"/>
            <ac:spMk id="10" creationId="{3A97C4B8-72F5-4636-B661-17F48575DE13}"/>
          </ac:spMkLst>
        </pc:spChg>
        <pc:spChg chg="add mod">
          <ac:chgData name="Varsha Agarwal" userId="06573687-26a3-4de7-8b8b-67d789ee597a" providerId="ADAL" clId="{7630F521-F069-41ED-96B6-254B71279293}" dt="2024-06-28T06:23:01.959" v="1003" actId="1076"/>
          <ac:spMkLst>
            <pc:docMk/>
            <pc:sldMk cId="278265551" sldId="321"/>
            <ac:spMk id="12" creationId="{C5B11C86-22C5-F146-6CC6-EAB8E9915E26}"/>
          </ac:spMkLst>
        </pc:spChg>
        <pc:spChg chg="add mod">
          <ac:chgData name="Varsha Agarwal" userId="06573687-26a3-4de7-8b8b-67d789ee597a" providerId="ADAL" clId="{7630F521-F069-41ED-96B6-254B71279293}" dt="2024-06-28T06:23:14.588" v="1005" actId="1076"/>
          <ac:spMkLst>
            <pc:docMk/>
            <pc:sldMk cId="278265551" sldId="321"/>
            <ac:spMk id="13" creationId="{958A8839-F453-872F-923C-F33282FB41B1}"/>
          </ac:spMkLst>
        </pc:spChg>
      </pc:sldChg>
      <pc:sldChg chg="delSp modSp add mod ord">
        <pc:chgData name="Varsha Agarwal" userId="06573687-26a3-4de7-8b8b-67d789ee597a" providerId="ADAL" clId="{7630F521-F069-41ED-96B6-254B71279293}" dt="2024-06-28T06:14:44.540" v="849" actId="255"/>
        <pc:sldMkLst>
          <pc:docMk/>
          <pc:sldMk cId="306095299" sldId="322"/>
        </pc:sldMkLst>
        <pc:spChg chg="mod">
          <ac:chgData name="Varsha Agarwal" userId="06573687-26a3-4de7-8b8b-67d789ee597a" providerId="ADAL" clId="{7630F521-F069-41ED-96B6-254B71279293}" dt="2024-06-28T06:14:44.540" v="849" actId="255"/>
          <ac:spMkLst>
            <pc:docMk/>
            <pc:sldMk cId="306095299" sldId="322"/>
            <ac:spMk id="3" creationId="{02D24B02-A77F-95B9-2699-8E659F7FA0D1}"/>
          </ac:spMkLst>
        </pc:spChg>
        <pc:spChg chg="del mod">
          <ac:chgData name="Varsha Agarwal" userId="06573687-26a3-4de7-8b8b-67d789ee597a" providerId="ADAL" clId="{7630F521-F069-41ED-96B6-254B71279293}" dt="2024-06-27T08:37:57.549" v="173"/>
          <ac:spMkLst>
            <pc:docMk/>
            <pc:sldMk cId="306095299" sldId="322"/>
            <ac:spMk id="4" creationId="{05D3FFE9-3B1A-9AB5-B23A-CEFA30D3A50C}"/>
          </ac:spMkLst>
        </pc:spChg>
      </pc:sldChg>
      <pc:sldChg chg="modSp add del mod">
        <pc:chgData name="Varsha Agarwal" userId="06573687-26a3-4de7-8b8b-67d789ee597a" providerId="ADAL" clId="{7630F521-F069-41ED-96B6-254B71279293}" dt="2024-06-27T11:43:35.967" v="465" actId="2696"/>
        <pc:sldMkLst>
          <pc:docMk/>
          <pc:sldMk cId="2083551403" sldId="323"/>
        </pc:sldMkLst>
        <pc:spChg chg="mod">
          <ac:chgData name="Varsha Agarwal" userId="06573687-26a3-4de7-8b8b-67d789ee597a" providerId="ADAL" clId="{7630F521-F069-41ED-96B6-254B71279293}" dt="2024-06-27T09:40:30.300" v="313" actId="1076"/>
          <ac:spMkLst>
            <pc:docMk/>
            <pc:sldMk cId="2083551403" sldId="323"/>
            <ac:spMk id="3" creationId="{02D24B02-A77F-95B9-2699-8E659F7FA0D1}"/>
          </ac:spMkLst>
        </pc:spChg>
      </pc:sldChg>
      <pc:sldChg chg="modSp add mod modAnim">
        <pc:chgData name="Varsha Agarwal" userId="06573687-26a3-4de7-8b8b-67d789ee597a" providerId="ADAL" clId="{7630F521-F069-41ED-96B6-254B71279293}" dt="2024-06-28T07:12:25.156" v="1054" actId="20577"/>
        <pc:sldMkLst>
          <pc:docMk/>
          <pc:sldMk cId="2740218853" sldId="323"/>
        </pc:sldMkLst>
        <pc:spChg chg="mod">
          <ac:chgData name="Varsha Agarwal" userId="06573687-26a3-4de7-8b8b-67d789ee597a" providerId="ADAL" clId="{7630F521-F069-41ED-96B6-254B71279293}" dt="2024-06-28T06:07:26.067" v="551" actId="14100"/>
          <ac:spMkLst>
            <pc:docMk/>
            <pc:sldMk cId="2740218853" sldId="323"/>
            <ac:spMk id="5" creationId="{81D18537-D028-9E9C-FB87-93F24955DFC7}"/>
          </ac:spMkLst>
        </pc:spChg>
        <pc:spChg chg="mod">
          <ac:chgData name="Varsha Agarwal" userId="06573687-26a3-4de7-8b8b-67d789ee597a" providerId="ADAL" clId="{7630F521-F069-41ED-96B6-254B71279293}" dt="2024-06-28T07:12:25.156" v="1054" actId="20577"/>
          <ac:spMkLst>
            <pc:docMk/>
            <pc:sldMk cId="2740218853" sldId="323"/>
            <ac:spMk id="11" creationId="{04F822BF-1DEA-7E1E-9B19-F8DDD071225E}"/>
          </ac:spMkLst>
        </pc:spChg>
      </pc:sldChg>
      <pc:sldChg chg="modSp add ord">
        <pc:chgData name="Varsha Agarwal" userId="06573687-26a3-4de7-8b8b-67d789ee597a" providerId="ADAL" clId="{7630F521-F069-41ED-96B6-254B71279293}" dt="2024-06-28T06:12:58.630" v="828"/>
        <pc:sldMkLst>
          <pc:docMk/>
          <pc:sldMk cId="2545947398" sldId="324"/>
        </pc:sldMkLst>
        <pc:spChg chg="mod">
          <ac:chgData name="Varsha Agarwal" userId="06573687-26a3-4de7-8b8b-67d789ee597a" providerId="ADAL" clId="{7630F521-F069-41ED-96B6-254B71279293}" dt="2024-06-28T06:12:43.152" v="825" actId="403"/>
          <ac:spMkLst>
            <pc:docMk/>
            <pc:sldMk cId="2545947398" sldId="324"/>
            <ac:spMk id="3" creationId="{02D24B02-A77F-95B9-2699-8E659F7FA0D1}"/>
          </ac:spMkLst>
        </pc:spChg>
      </pc:sldChg>
    </pc:docChg>
  </pc:docChgLst>
  <pc:docChgLst>
    <pc:chgData name="VARSHA AGARWAL" userId="d45f55a69fc0732e" providerId="LiveId" clId="{4CF21EDB-A98B-4A1A-A898-9E5AB8698EBF}"/>
    <pc:docChg chg="undo custSel addSld delSld modSld sldOrd">
      <pc:chgData name="VARSHA AGARWAL" userId="d45f55a69fc0732e" providerId="LiveId" clId="{4CF21EDB-A98B-4A1A-A898-9E5AB8698EBF}" dt="2024-06-26T07:22:16.960" v="1672" actId="20577"/>
      <pc:docMkLst>
        <pc:docMk/>
      </pc:docMkLst>
      <pc:sldChg chg="addSp delSp modSp mod delAnim modAnim">
        <pc:chgData name="VARSHA AGARWAL" userId="d45f55a69fc0732e" providerId="LiveId" clId="{4CF21EDB-A98B-4A1A-A898-9E5AB8698EBF}" dt="2024-06-25T11:58:03.292" v="1668"/>
        <pc:sldMkLst>
          <pc:docMk/>
          <pc:sldMk cId="2775535166" sldId="275"/>
        </pc:sldMkLst>
        <pc:spChg chg="del">
          <ac:chgData name="VARSHA AGARWAL" userId="d45f55a69fc0732e" providerId="LiveId" clId="{4CF21EDB-A98B-4A1A-A898-9E5AB8698EBF}" dt="2024-06-25T10:16:36.807" v="33" actId="21"/>
          <ac:spMkLst>
            <pc:docMk/>
            <pc:sldMk cId="2775535166" sldId="275"/>
            <ac:spMk id="2" creationId="{FFA70FC3-354C-AAC2-2DE1-45C3470406E7}"/>
          </ac:spMkLst>
        </pc:spChg>
        <pc:spChg chg="del mod">
          <ac:chgData name="VARSHA AGARWAL" userId="d45f55a69fc0732e" providerId="LiveId" clId="{4CF21EDB-A98B-4A1A-A898-9E5AB8698EBF}" dt="2024-06-25T10:16:36.831" v="35"/>
          <ac:spMkLst>
            <pc:docMk/>
            <pc:sldMk cId="2775535166" sldId="275"/>
            <ac:spMk id="5" creationId="{5E6C20C8-0CFD-2380-260B-B9D565F54F26}"/>
          </ac:spMkLst>
        </pc:spChg>
        <pc:spChg chg="mod">
          <ac:chgData name="VARSHA AGARWAL" userId="d45f55a69fc0732e" providerId="LiveId" clId="{4CF21EDB-A98B-4A1A-A898-9E5AB8698EBF}" dt="2024-06-25T11:32:35.157" v="1378" actId="1076"/>
          <ac:spMkLst>
            <pc:docMk/>
            <pc:sldMk cId="2775535166" sldId="275"/>
            <ac:spMk id="6" creationId="{7715F89E-745D-E8A7-5E46-06116116F539}"/>
          </ac:spMkLst>
        </pc:spChg>
        <pc:spChg chg="add del mod">
          <ac:chgData name="VARSHA AGARWAL" userId="d45f55a69fc0732e" providerId="LiveId" clId="{4CF21EDB-A98B-4A1A-A898-9E5AB8698EBF}" dt="2024-06-25T10:17:44.511" v="59" actId="21"/>
          <ac:spMkLst>
            <pc:docMk/>
            <pc:sldMk cId="2775535166" sldId="275"/>
            <ac:spMk id="7" creationId="{1223977A-392D-60FC-3F9E-1C8FBAE5E12B}"/>
          </ac:spMkLst>
        </pc:spChg>
        <pc:spChg chg="mod">
          <ac:chgData name="VARSHA AGARWAL" userId="d45f55a69fc0732e" providerId="LiveId" clId="{4CF21EDB-A98B-4A1A-A898-9E5AB8698EBF}" dt="2024-06-25T11:30:38.543" v="1022" actId="1076"/>
          <ac:spMkLst>
            <pc:docMk/>
            <pc:sldMk cId="2775535166" sldId="275"/>
            <ac:spMk id="9" creationId="{78024C77-A2F8-1ABA-5412-E6BB88B5FA1B}"/>
          </ac:spMkLst>
        </pc:spChg>
        <pc:spChg chg="add del mod">
          <ac:chgData name="VARSHA AGARWAL" userId="d45f55a69fc0732e" providerId="LiveId" clId="{4CF21EDB-A98B-4A1A-A898-9E5AB8698EBF}" dt="2024-06-25T10:20:06.814" v="84" actId="21"/>
          <ac:spMkLst>
            <pc:docMk/>
            <pc:sldMk cId="2775535166" sldId="275"/>
            <ac:spMk id="13" creationId="{7B54DBE3-1670-BC27-0A31-E0C71F9033B0}"/>
          </ac:spMkLst>
        </pc:spChg>
        <pc:spChg chg="add del mod">
          <ac:chgData name="VARSHA AGARWAL" userId="d45f55a69fc0732e" providerId="LiveId" clId="{4CF21EDB-A98B-4A1A-A898-9E5AB8698EBF}" dt="2024-06-25T11:11:08.712" v="842" actId="11529"/>
          <ac:spMkLst>
            <pc:docMk/>
            <pc:sldMk cId="2775535166" sldId="275"/>
            <ac:spMk id="14" creationId="{5F1367FE-1F3E-F3F9-3DD7-707B251E45AC}"/>
          </ac:spMkLst>
        </pc:spChg>
        <pc:spChg chg="add del mod">
          <ac:chgData name="VARSHA AGARWAL" userId="d45f55a69fc0732e" providerId="LiveId" clId="{4CF21EDB-A98B-4A1A-A898-9E5AB8698EBF}" dt="2024-06-25T11:11:51.896" v="846" actId="11529"/>
          <ac:spMkLst>
            <pc:docMk/>
            <pc:sldMk cId="2775535166" sldId="275"/>
            <ac:spMk id="15" creationId="{9801E77C-0F22-86F6-A219-FED3C8AD2BE5}"/>
          </ac:spMkLst>
        </pc:spChg>
        <pc:spChg chg="del">
          <ac:chgData name="VARSHA AGARWAL" userId="d45f55a69fc0732e" providerId="LiveId" clId="{4CF21EDB-A98B-4A1A-A898-9E5AB8698EBF}" dt="2024-06-25T10:17:40.428" v="58" actId="21"/>
          <ac:spMkLst>
            <pc:docMk/>
            <pc:sldMk cId="2775535166" sldId="275"/>
            <ac:spMk id="16" creationId="{8FEA3BB9-F064-CFBE-C0BE-BB7A22A4DCFC}"/>
          </ac:spMkLst>
        </pc:spChg>
        <pc:spChg chg="add mod">
          <ac:chgData name="VARSHA AGARWAL" userId="d45f55a69fc0732e" providerId="LiveId" clId="{4CF21EDB-A98B-4A1A-A898-9E5AB8698EBF}" dt="2024-06-25T11:38:21.979" v="1471" actId="207"/>
          <ac:spMkLst>
            <pc:docMk/>
            <pc:sldMk cId="2775535166" sldId="275"/>
            <ac:spMk id="17" creationId="{5D5D17A3-027B-96AB-0F4E-E78888141518}"/>
          </ac:spMkLst>
        </pc:spChg>
        <pc:spChg chg="del mod">
          <ac:chgData name="VARSHA AGARWAL" userId="d45f55a69fc0732e" providerId="LiveId" clId="{4CF21EDB-A98B-4A1A-A898-9E5AB8698EBF}" dt="2024-06-25T11:33:05.924" v="1392" actId="21"/>
          <ac:spMkLst>
            <pc:docMk/>
            <pc:sldMk cId="2775535166" sldId="275"/>
            <ac:spMk id="18" creationId="{241202DB-E499-EB19-8A48-A3301DA59ED7}"/>
          </ac:spMkLst>
        </pc:spChg>
        <pc:spChg chg="del mod">
          <ac:chgData name="VARSHA AGARWAL" userId="d45f55a69fc0732e" providerId="LiveId" clId="{4CF21EDB-A98B-4A1A-A898-9E5AB8698EBF}" dt="2024-06-25T11:36:58.395" v="1456" actId="21"/>
          <ac:spMkLst>
            <pc:docMk/>
            <pc:sldMk cId="2775535166" sldId="275"/>
            <ac:spMk id="19" creationId="{5DF64211-DCD8-B458-DBD2-EBDA7AE3396F}"/>
          </ac:spMkLst>
        </pc:spChg>
        <pc:spChg chg="add mod">
          <ac:chgData name="VARSHA AGARWAL" userId="d45f55a69fc0732e" providerId="LiveId" clId="{4CF21EDB-A98B-4A1A-A898-9E5AB8698EBF}" dt="2024-06-25T11:53:57.454" v="1648" actId="403"/>
          <ac:spMkLst>
            <pc:docMk/>
            <pc:sldMk cId="2775535166" sldId="275"/>
            <ac:spMk id="20" creationId="{E5733ACE-2DF4-924F-9B0C-EBA3A9925DE8}"/>
          </ac:spMkLst>
        </pc:spChg>
        <pc:spChg chg="mod">
          <ac:chgData name="VARSHA AGARWAL" userId="d45f55a69fc0732e" providerId="LiveId" clId="{4CF21EDB-A98B-4A1A-A898-9E5AB8698EBF}" dt="2024-06-25T11:32:52.114" v="1391" actId="1076"/>
          <ac:spMkLst>
            <pc:docMk/>
            <pc:sldMk cId="2775535166" sldId="275"/>
            <ac:spMk id="22" creationId="{D5402852-C1AD-6A4E-DAA7-0AE582A742FD}"/>
          </ac:spMkLst>
        </pc:spChg>
        <pc:spChg chg="mod">
          <ac:chgData name="VARSHA AGARWAL" userId="d45f55a69fc0732e" providerId="LiveId" clId="{4CF21EDB-A98B-4A1A-A898-9E5AB8698EBF}" dt="2024-06-25T11:31:51.304" v="1229" actId="1076"/>
          <ac:spMkLst>
            <pc:docMk/>
            <pc:sldMk cId="2775535166" sldId="275"/>
            <ac:spMk id="24" creationId="{ABF1D337-2A3C-A0FB-A6CD-5E4B9D6DFD91}"/>
          </ac:spMkLst>
        </pc:spChg>
        <pc:spChg chg="add del mod">
          <ac:chgData name="VARSHA AGARWAL" userId="d45f55a69fc0732e" providerId="LiveId" clId="{4CF21EDB-A98B-4A1A-A898-9E5AB8698EBF}" dt="2024-06-25T11:37:03.097" v="1457" actId="21"/>
          <ac:spMkLst>
            <pc:docMk/>
            <pc:sldMk cId="2775535166" sldId="275"/>
            <ac:spMk id="25" creationId="{77589DD9-EECF-531A-76DB-15A655B31073}"/>
          </ac:spMkLst>
        </pc:spChg>
        <pc:spChg chg="add mod">
          <ac:chgData name="VARSHA AGARWAL" userId="d45f55a69fc0732e" providerId="LiveId" clId="{4CF21EDB-A98B-4A1A-A898-9E5AB8698EBF}" dt="2024-06-25T11:38:21.480" v="1470"/>
          <ac:spMkLst>
            <pc:docMk/>
            <pc:sldMk cId="2775535166" sldId="275"/>
            <ac:spMk id="26" creationId="{E5924244-5E94-C5DA-7C04-4EF02DB0414B}"/>
          </ac:spMkLst>
        </pc:spChg>
        <pc:spChg chg="add mod">
          <ac:chgData name="VARSHA AGARWAL" userId="d45f55a69fc0732e" providerId="LiveId" clId="{4CF21EDB-A98B-4A1A-A898-9E5AB8698EBF}" dt="2024-06-25T11:54:06.183" v="1650" actId="404"/>
          <ac:spMkLst>
            <pc:docMk/>
            <pc:sldMk cId="2775535166" sldId="275"/>
            <ac:spMk id="27" creationId="{B11A5257-2B08-2AB6-7262-A3621732E288}"/>
          </ac:spMkLst>
        </pc:spChg>
        <pc:spChg chg="add mod">
          <ac:chgData name="VARSHA AGARWAL" userId="d45f55a69fc0732e" providerId="LiveId" clId="{4CF21EDB-A98B-4A1A-A898-9E5AB8698EBF}" dt="2024-06-25T11:52:51.704" v="1594" actId="403"/>
          <ac:spMkLst>
            <pc:docMk/>
            <pc:sldMk cId="2775535166" sldId="275"/>
            <ac:spMk id="28" creationId="{37857AF2-22BE-7164-DF76-3E8EB46F626D}"/>
          </ac:spMkLst>
        </pc:spChg>
        <pc:spChg chg="add mod">
          <ac:chgData name="VARSHA AGARWAL" userId="d45f55a69fc0732e" providerId="LiveId" clId="{4CF21EDB-A98B-4A1A-A898-9E5AB8698EBF}" dt="2024-06-25T11:53:42.534" v="1645" actId="1076"/>
          <ac:spMkLst>
            <pc:docMk/>
            <pc:sldMk cId="2775535166" sldId="275"/>
            <ac:spMk id="29" creationId="{579E38B1-AC40-E845-478C-811350476582}"/>
          </ac:spMkLst>
        </pc:spChg>
        <pc:inkChg chg="add">
          <ac:chgData name="VARSHA AGARWAL" userId="d45f55a69fc0732e" providerId="LiveId" clId="{4CF21EDB-A98B-4A1A-A898-9E5AB8698EBF}" dt="2024-06-25T10:18:03.229" v="60" actId="9405"/>
          <ac:inkMkLst>
            <pc:docMk/>
            <pc:sldMk cId="2775535166" sldId="275"/>
            <ac:inkMk id="8" creationId="{8AC7BDE4-6601-CF87-7556-7E87E66FB24F}"/>
          </ac:inkMkLst>
        </pc:inkChg>
        <pc:inkChg chg="add">
          <ac:chgData name="VARSHA AGARWAL" userId="d45f55a69fc0732e" providerId="LiveId" clId="{4CF21EDB-A98B-4A1A-A898-9E5AB8698EBF}" dt="2024-06-25T10:18:03.773" v="61" actId="9405"/>
          <ac:inkMkLst>
            <pc:docMk/>
            <pc:sldMk cId="2775535166" sldId="275"/>
            <ac:inkMk id="11" creationId="{97AF4B0E-1C01-5E57-EB69-684131DCD6DA}"/>
          </ac:inkMkLst>
        </pc:inkChg>
        <pc:inkChg chg="add del">
          <ac:chgData name="VARSHA AGARWAL" userId="d45f55a69fc0732e" providerId="LiveId" clId="{4CF21EDB-A98B-4A1A-A898-9E5AB8698EBF}" dt="2024-06-25T10:18:06.247" v="63" actId="9405"/>
          <ac:inkMkLst>
            <pc:docMk/>
            <pc:sldMk cId="2775535166" sldId="275"/>
            <ac:inkMk id="12" creationId="{32525F75-B5B9-7F25-4B8C-4295C368D62A}"/>
          </ac:inkMkLst>
        </pc:inkChg>
      </pc:sldChg>
      <pc:sldChg chg="addSp modSp mod modAnim">
        <pc:chgData name="VARSHA AGARWAL" userId="d45f55a69fc0732e" providerId="LiveId" clId="{4CF21EDB-A98B-4A1A-A898-9E5AB8698EBF}" dt="2024-06-25T10:25:09.343" v="339" actId="1076"/>
        <pc:sldMkLst>
          <pc:docMk/>
          <pc:sldMk cId="2478079616" sldId="277"/>
        </pc:sldMkLst>
        <pc:spChg chg="mod">
          <ac:chgData name="VARSHA AGARWAL" userId="d45f55a69fc0732e" providerId="LiveId" clId="{4CF21EDB-A98B-4A1A-A898-9E5AB8698EBF}" dt="2024-06-25T10:25:09.343" v="339" actId="1076"/>
          <ac:spMkLst>
            <pc:docMk/>
            <pc:sldMk cId="2478079616" sldId="277"/>
            <ac:spMk id="3" creationId="{2EE126AA-57CC-3336-DCCF-34B6FBE4627B}"/>
          </ac:spMkLst>
        </pc:spChg>
        <pc:spChg chg="add mod">
          <ac:chgData name="VARSHA AGARWAL" userId="d45f55a69fc0732e" providerId="LiveId" clId="{4CF21EDB-A98B-4A1A-A898-9E5AB8698EBF}" dt="2024-06-25T10:21:26.714" v="101"/>
          <ac:spMkLst>
            <pc:docMk/>
            <pc:sldMk cId="2478079616" sldId="277"/>
            <ac:spMk id="4" creationId="{EE8AE3CC-CBA5-6C13-7B3D-1405449608B6}"/>
          </ac:spMkLst>
        </pc:spChg>
        <pc:spChg chg="mod">
          <ac:chgData name="VARSHA AGARWAL" userId="d45f55a69fc0732e" providerId="LiveId" clId="{4CF21EDB-A98B-4A1A-A898-9E5AB8698EBF}" dt="2024-06-25T10:24:05.496" v="137" actId="1076"/>
          <ac:spMkLst>
            <pc:docMk/>
            <pc:sldMk cId="2478079616" sldId="277"/>
            <ac:spMk id="46" creationId="{4D761329-3BEF-0173-1328-A4DB26572AFF}"/>
          </ac:spMkLst>
        </pc:spChg>
      </pc:sldChg>
      <pc:sldChg chg="modSp mod">
        <pc:chgData name="VARSHA AGARWAL" userId="d45f55a69fc0732e" providerId="LiveId" clId="{4CF21EDB-A98B-4A1A-A898-9E5AB8698EBF}" dt="2024-06-25T10:15:09.657" v="1" actId="1076"/>
        <pc:sldMkLst>
          <pc:docMk/>
          <pc:sldMk cId="3898447929" sldId="292"/>
        </pc:sldMkLst>
        <pc:spChg chg="mod">
          <ac:chgData name="VARSHA AGARWAL" userId="d45f55a69fc0732e" providerId="LiveId" clId="{4CF21EDB-A98B-4A1A-A898-9E5AB8698EBF}" dt="2024-06-25T10:15:09.657" v="1" actId="1076"/>
          <ac:spMkLst>
            <pc:docMk/>
            <pc:sldMk cId="3898447929" sldId="292"/>
            <ac:spMk id="7" creationId="{93A3B864-5E85-99D2-93E5-5CA1F4F35DC7}"/>
          </ac:spMkLst>
        </pc:spChg>
      </pc:sldChg>
      <pc:sldChg chg="del">
        <pc:chgData name="VARSHA AGARWAL" userId="d45f55a69fc0732e" providerId="LiveId" clId="{4CF21EDB-A98B-4A1A-A898-9E5AB8698EBF}" dt="2024-06-25T11:02:21.431" v="531" actId="2696"/>
        <pc:sldMkLst>
          <pc:docMk/>
          <pc:sldMk cId="32955924" sldId="294"/>
        </pc:sldMkLst>
      </pc:sldChg>
      <pc:sldChg chg="addSp modSp mod">
        <pc:chgData name="VARSHA AGARWAL" userId="d45f55a69fc0732e" providerId="LiveId" clId="{4CF21EDB-A98B-4A1A-A898-9E5AB8698EBF}" dt="2024-06-26T07:22:16.960" v="1672" actId="20577"/>
        <pc:sldMkLst>
          <pc:docMk/>
          <pc:sldMk cId="3827874063" sldId="300"/>
        </pc:sldMkLst>
        <pc:spChg chg="mod">
          <ac:chgData name="VARSHA AGARWAL" userId="d45f55a69fc0732e" providerId="LiveId" clId="{4CF21EDB-A98B-4A1A-A898-9E5AB8698EBF}" dt="2024-06-26T07:22:16.960" v="1672" actId="20577"/>
          <ac:spMkLst>
            <pc:docMk/>
            <pc:sldMk cId="3827874063" sldId="300"/>
            <ac:spMk id="3" creationId="{02D24B02-A77F-95B9-2699-8E659F7FA0D1}"/>
          </ac:spMkLst>
        </pc:spChg>
        <pc:picChg chg="add mod">
          <ac:chgData name="VARSHA AGARWAL" userId="d45f55a69fc0732e" providerId="LiveId" clId="{4CF21EDB-A98B-4A1A-A898-9E5AB8698EBF}" dt="2024-06-25T11:20:31.695" v="880" actId="1076"/>
          <ac:picMkLst>
            <pc:docMk/>
            <pc:sldMk cId="3827874063" sldId="300"/>
            <ac:picMk id="2" creationId="{21E4FE8E-4C26-6681-810B-C0C195DBA76F}"/>
          </ac:picMkLst>
        </pc:picChg>
      </pc:sldChg>
      <pc:sldChg chg="addSp delSp modSp mod modAnim">
        <pc:chgData name="VARSHA AGARWAL" userId="d45f55a69fc0732e" providerId="LiveId" clId="{4CF21EDB-A98B-4A1A-A898-9E5AB8698EBF}" dt="2024-06-25T11:50:06.253" v="1532" actId="14100"/>
        <pc:sldMkLst>
          <pc:docMk/>
          <pc:sldMk cId="3324991764" sldId="301"/>
        </pc:sldMkLst>
        <pc:spChg chg="mod">
          <ac:chgData name="VARSHA AGARWAL" userId="d45f55a69fc0732e" providerId="LiveId" clId="{4CF21EDB-A98B-4A1A-A898-9E5AB8698EBF}" dt="2024-06-25T11:49:52.802" v="1530" actId="1076"/>
          <ac:spMkLst>
            <pc:docMk/>
            <pc:sldMk cId="3324991764" sldId="301"/>
            <ac:spMk id="3" creationId="{02D24B02-A77F-95B9-2699-8E659F7FA0D1}"/>
          </ac:spMkLst>
        </pc:spChg>
        <pc:spChg chg="add mod">
          <ac:chgData name="VARSHA AGARWAL" userId="d45f55a69fc0732e" providerId="LiveId" clId="{4CF21EDB-A98B-4A1A-A898-9E5AB8698EBF}" dt="2024-06-25T11:49:47.908" v="1529" actId="1076"/>
          <ac:spMkLst>
            <pc:docMk/>
            <pc:sldMk cId="3324991764" sldId="301"/>
            <ac:spMk id="6" creationId="{B7B88933-6146-D5E4-F0D9-EB6452BD083B}"/>
          </ac:spMkLst>
        </pc:spChg>
        <pc:spChg chg="add mod">
          <ac:chgData name="VARSHA AGARWAL" userId="d45f55a69fc0732e" providerId="LiveId" clId="{4CF21EDB-A98B-4A1A-A898-9E5AB8698EBF}" dt="2024-06-25T11:49:47.908" v="1529" actId="1076"/>
          <ac:spMkLst>
            <pc:docMk/>
            <pc:sldMk cId="3324991764" sldId="301"/>
            <ac:spMk id="7" creationId="{591E8797-1421-C86B-5F59-EB47CC574698}"/>
          </ac:spMkLst>
        </pc:spChg>
        <pc:graphicFrameChg chg="add mod modGraphic">
          <ac:chgData name="VARSHA AGARWAL" userId="d45f55a69fc0732e" providerId="LiveId" clId="{4CF21EDB-A98B-4A1A-A898-9E5AB8698EBF}" dt="2024-06-25T11:50:06.253" v="1532" actId="14100"/>
          <ac:graphicFrameMkLst>
            <pc:docMk/>
            <pc:sldMk cId="3324991764" sldId="301"/>
            <ac:graphicFrameMk id="8" creationId="{6CAE97D5-D260-0105-2110-99FBB35A12E0}"/>
          </ac:graphicFrameMkLst>
        </pc:graphicFrameChg>
        <pc:picChg chg="add del mod">
          <ac:chgData name="VARSHA AGARWAL" userId="d45f55a69fc0732e" providerId="LiveId" clId="{4CF21EDB-A98B-4A1A-A898-9E5AB8698EBF}" dt="2024-06-25T11:21:19.364" v="890" actId="21"/>
          <ac:picMkLst>
            <pc:docMk/>
            <pc:sldMk cId="3324991764" sldId="301"/>
            <ac:picMk id="2" creationId="{5DBE0C15-02A1-6CBF-02DA-9EA159FDEE0D}"/>
          </ac:picMkLst>
        </pc:picChg>
        <pc:picChg chg="add del mod">
          <ac:chgData name="VARSHA AGARWAL" userId="d45f55a69fc0732e" providerId="LiveId" clId="{4CF21EDB-A98B-4A1A-A898-9E5AB8698EBF}" dt="2024-06-25T11:49:19.694" v="1526" actId="21"/>
          <ac:picMkLst>
            <pc:docMk/>
            <pc:sldMk cId="3324991764" sldId="301"/>
            <ac:picMk id="4" creationId="{E0034F02-CBF1-9976-CBD7-EDE39BE7C10B}"/>
          </ac:picMkLst>
        </pc:picChg>
      </pc:sldChg>
      <pc:sldChg chg="del">
        <pc:chgData name="VARSHA AGARWAL" userId="d45f55a69fc0732e" providerId="LiveId" clId="{4CF21EDB-A98B-4A1A-A898-9E5AB8698EBF}" dt="2024-06-25T11:02:16.506" v="530" actId="2696"/>
        <pc:sldMkLst>
          <pc:docMk/>
          <pc:sldMk cId="2266831018" sldId="302"/>
        </pc:sldMkLst>
      </pc:sldChg>
      <pc:sldChg chg="modSp mod">
        <pc:chgData name="VARSHA AGARWAL" userId="d45f55a69fc0732e" providerId="LiveId" clId="{4CF21EDB-A98B-4A1A-A898-9E5AB8698EBF}" dt="2024-06-25T10:28:37.375" v="388" actId="20577"/>
        <pc:sldMkLst>
          <pc:docMk/>
          <pc:sldMk cId="1326076512" sldId="304"/>
        </pc:sldMkLst>
        <pc:spChg chg="mod">
          <ac:chgData name="VARSHA AGARWAL" userId="d45f55a69fc0732e" providerId="LiveId" clId="{4CF21EDB-A98B-4A1A-A898-9E5AB8698EBF}" dt="2024-06-25T10:28:37.375" v="388" actId="20577"/>
          <ac:spMkLst>
            <pc:docMk/>
            <pc:sldMk cId="1326076512" sldId="304"/>
            <ac:spMk id="3" creationId="{02D24B02-A77F-95B9-2699-8E659F7FA0D1}"/>
          </ac:spMkLst>
        </pc:spChg>
      </pc:sldChg>
      <pc:sldChg chg="addSp delSp modSp add mod delAnim">
        <pc:chgData name="VARSHA AGARWAL" userId="d45f55a69fc0732e" providerId="LiveId" clId="{4CF21EDB-A98B-4A1A-A898-9E5AB8698EBF}" dt="2024-06-25T10:26:08.489" v="352" actId="207"/>
        <pc:sldMkLst>
          <pc:docMk/>
          <pc:sldMk cId="3115261616" sldId="306"/>
        </pc:sldMkLst>
        <pc:spChg chg="mod">
          <ac:chgData name="VARSHA AGARWAL" userId="d45f55a69fc0732e" providerId="LiveId" clId="{4CF21EDB-A98B-4A1A-A898-9E5AB8698EBF}" dt="2024-06-25T10:26:08.489" v="352" actId="207"/>
          <ac:spMkLst>
            <pc:docMk/>
            <pc:sldMk cId="3115261616" sldId="306"/>
            <ac:spMk id="3" creationId="{2EE126AA-57CC-3336-DCCF-34B6FBE4627B}"/>
          </ac:spMkLst>
        </pc:spChg>
        <pc:spChg chg="add del mod">
          <ac:chgData name="VARSHA AGARWAL" userId="d45f55a69fc0732e" providerId="LiveId" clId="{4CF21EDB-A98B-4A1A-A898-9E5AB8698EBF}" dt="2024-06-25T10:25:30.102" v="342" actId="21"/>
          <ac:spMkLst>
            <pc:docMk/>
            <pc:sldMk cId="3115261616" sldId="306"/>
            <ac:spMk id="5" creationId="{366CF1D9-2BB3-9E7A-F076-40D764E4051F}"/>
          </ac:spMkLst>
        </pc:spChg>
        <pc:spChg chg="del mod">
          <ac:chgData name="VARSHA AGARWAL" userId="d45f55a69fc0732e" providerId="LiveId" clId="{4CF21EDB-A98B-4A1A-A898-9E5AB8698EBF}" dt="2024-06-25T10:25:24.737" v="341" actId="21"/>
          <ac:spMkLst>
            <pc:docMk/>
            <pc:sldMk cId="3115261616" sldId="306"/>
            <ac:spMk id="46" creationId="{4D761329-3BEF-0173-1328-A4DB26572AFF}"/>
          </ac:spMkLst>
        </pc:spChg>
      </pc:sldChg>
      <pc:sldChg chg="addSp delSp modSp add mod ord delAnim">
        <pc:chgData name="VARSHA AGARWAL" userId="d45f55a69fc0732e" providerId="LiveId" clId="{4CF21EDB-A98B-4A1A-A898-9E5AB8698EBF}" dt="2024-06-25T10:29:52.563" v="405" actId="1076"/>
        <pc:sldMkLst>
          <pc:docMk/>
          <pc:sldMk cId="2487615718" sldId="307"/>
        </pc:sldMkLst>
        <pc:spChg chg="mod">
          <ac:chgData name="VARSHA AGARWAL" userId="d45f55a69fc0732e" providerId="LiveId" clId="{4CF21EDB-A98B-4A1A-A898-9E5AB8698EBF}" dt="2024-06-25T10:29:52.563" v="405" actId="1076"/>
          <ac:spMkLst>
            <pc:docMk/>
            <pc:sldMk cId="2487615718" sldId="307"/>
            <ac:spMk id="3" creationId="{02D24B02-A77F-95B9-2699-8E659F7FA0D1}"/>
          </ac:spMkLst>
        </pc:spChg>
        <pc:spChg chg="add del mod">
          <ac:chgData name="VARSHA AGARWAL" userId="d45f55a69fc0732e" providerId="LiveId" clId="{4CF21EDB-A98B-4A1A-A898-9E5AB8698EBF}" dt="2024-06-25T10:29:00.358" v="394" actId="21"/>
          <ac:spMkLst>
            <pc:docMk/>
            <pc:sldMk cId="2487615718" sldId="307"/>
            <ac:spMk id="4" creationId="{25BFCBFC-8FAB-E822-EB05-8561536A4C61}"/>
          </ac:spMkLst>
        </pc:spChg>
        <pc:spChg chg="del">
          <ac:chgData name="VARSHA AGARWAL" userId="d45f55a69fc0732e" providerId="LiveId" clId="{4CF21EDB-A98B-4A1A-A898-9E5AB8698EBF}" dt="2024-06-25T10:28:47.919" v="390" actId="21"/>
          <ac:spMkLst>
            <pc:docMk/>
            <pc:sldMk cId="2487615718" sldId="307"/>
            <ac:spMk id="6" creationId="{613663CA-BA5A-41E7-1FBE-D38846DFEF75}"/>
          </ac:spMkLst>
        </pc:spChg>
      </pc:sldChg>
      <pc:sldChg chg="addSp delSp modSp add mod delAnim modAnim">
        <pc:chgData name="VARSHA AGARWAL" userId="d45f55a69fc0732e" providerId="LiveId" clId="{4CF21EDB-A98B-4A1A-A898-9E5AB8698EBF}" dt="2024-06-25T10:32:56.013" v="442" actId="1076"/>
        <pc:sldMkLst>
          <pc:docMk/>
          <pc:sldMk cId="793825201" sldId="308"/>
        </pc:sldMkLst>
        <pc:spChg chg="mod">
          <ac:chgData name="VARSHA AGARWAL" userId="d45f55a69fc0732e" providerId="LiveId" clId="{4CF21EDB-A98B-4A1A-A898-9E5AB8698EBF}" dt="2024-06-25T10:32:56.013" v="442" actId="1076"/>
          <ac:spMkLst>
            <pc:docMk/>
            <pc:sldMk cId="793825201" sldId="308"/>
            <ac:spMk id="3" creationId="{02D24B02-A77F-95B9-2699-8E659F7FA0D1}"/>
          </ac:spMkLst>
        </pc:spChg>
        <pc:spChg chg="add del mod">
          <ac:chgData name="VARSHA AGARWAL" userId="d45f55a69fc0732e" providerId="LiveId" clId="{4CF21EDB-A98B-4A1A-A898-9E5AB8698EBF}" dt="2024-06-25T10:30:09.748" v="408" actId="21"/>
          <ac:spMkLst>
            <pc:docMk/>
            <pc:sldMk cId="793825201" sldId="308"/>
            <ac:spMk id="4" creationId="{C0E8338D-434B-A897-0BA2-ED1DEF5F3660}"/>
          </ac:spMkLst>
        </pc:spChg>
        <pc:spChg chg="del">
          <ac:chgData name="VARSHA AGARWAL" userId="d45f55a69fc0732e" providerId="LiveId" clId="{4CF21EDB-A98B-4A1A-A898-9E5AB8698EBF}" dt="2024-06-25T10:30:05.519" v="407" actId="21"/>
          <ac:spMkLst>
            <pc:docMk/>
            <pc:sldMk cId="793825201" sldId="308"/>
            <ac:spMk id="6" creationId="{613663CA-BA5A-41E7-1FBE-D38846DFEF75}"/>
          </ac:spMkLst>
        </pc:spChg>
      </pc:sldChg>
      <pc:sldChg chg="modSp add mod ord">
        <pc:chgData name="VARSHA AGARWAL" userId="d45f55a69fc0732e" providerId="LiveId" clId="{4CF21EDB-A98B-4A1A-A898-9E5AB8698EBF}" dt="2024-06-26T07:21:51.638" v="1670" actId="313"/>
        <pc:sldMkLst>
          <pc:docMk/>
          <pc:sldMk cId="2233716619" sldId="309"/>
        </pc:sldMkLst>
        <pc:spChg chg="mod">
          <ac:chgData name="VARSHA AGARWAL" userId="d45f55a69fc0732e" providerId="LiveId" clId="{4CF21EDB-A98B-4A1A-A898-9E5AB8698EBF}" dt="2024-06-26T07:21:51.638" v="1670" actId="313"/>
          <ac:spMkLst>
            <pc:docMk/>
            <pc:sldMk cId="2233716619" sldId="309"/>
            <ac:spMk id="3" creationId="{02D24B02-A77F-95B9-2699-8E659F7FA0D1}"/>
          </ac:spMkLst>
        </pc:spChg>
      </pc:sldChg>
      <pc:sldChg chg="addSp delSp modSp add del mod delAnim">
        <pc:chgData name="VARSHA AGARWAL" userId="d45f55a69fc0732e" providerId="LiveId" clId="{4CF21EDB-A98B-4A1A-A898-9E5AB8698EBF}" dt="2024-06-25T11:14:55.457" v="862" actId="2696"/>
        <pc:sldMkLst>
          <pc:docMk/>
          <pc:sldMk cId="3634974667" sldId="310"/>
        </pc:sldMkLst>
        <pc:spChg chg="add del mod">
          <ac:chgData name="VARSHA AGARWAL" userId="d45f55a69fc0732e" providerId="LiveId" clId="{4CF21EDB-A98B-4A1A-A898-9E5AB8698EBF}" dt="2024-06-25T10:33:44.503" v="449" actId="21"/>
          <ac:spMkLst>
            <pc:docMk/>
            <pc:sldMk cId="3634974667" sldId="310"/>
            <ac:spMk id="3" creationId="{EEC1B323-8490-E01D-E90A-6105E8C18F9F}"/>
          </ac:spMkLst>
        </pc:spChg>
        <pc:spChg chg="del">
          <ac:chgData name="VARSHA AGARWAL" userId="d45f55a69fc0732e" providerId="LiveId" clId="{4CF21EDB-A98B-4A1A-A898-9E5AB8698EBF}" dt="2024-06-25T10:33:40.352" v="448" actId="21"/>
          <ac:spMkLst>
            <pc:docMk/>
            <pc:sldMk cId="3634974667" sldId="310"/>
            <ac:spMk id="5" creationId="{81D18537-D028-9E9C-FB87-93F24955DFC7}"/>
          </ac:spMkLst>
        </pc:spChg>
        <pc:spChg chg="del">
          <ac:chgData name="VARSHA AGARWAL" userId="d45f55a69fc0732e" providerId="LiveId" clId="{4CF21EDB-A98B-4A1A-A898-9E5AB8698EBF}" dt="2024-06-25T10:33:34.158" v="447" actId="21"/>
          <ac:spMkLst>
            <pc:docMk/>
            <pc:sldMk cId="3634974667" sldId="310"/>
            <ac:spMk id="11" creationId="{04F822BF-1DEA-7E1E-9B19-F8DDD071225E}"/>
          </ac:spMkLst>
        </pc:spChg>
        <pc:picChg chg="add mod">
          <ac:chgData name="VARSHA AGARWAL" userId="d45f55a69fc0732e" providerId="LiveId" clId="{4CF21EDB-A98B-4A1A-A898-9E5AB8698EBF}" dt="2024-06-25T10:34:43.294" v="460" actId="1076"/>
          <ac:picMkLst>
            <pc:docMk/>
            <pc:sldMk cId="3634974667" sldId="310"/>
            <ac:picMk id="8" creationId="{F199A3AA-0251-4183-689B-481BA23E7984}"/>
          </ac:picMkLst>
        </pc:picChg>
      </pc:sldChg>
      <pc:sldChg chg="addSp delSp modSp add del mod">
        <pc:chgData name="VARSHA AGARWAL" userId="d45f55a69fc0732e" providerId="LiveId" clId="{4CF21EDB-A98B-4A1A-A898-9E5AB8698EBF}" dt="2024-06-25T11:14:36.247" v="858" actId="2696"/>
        <pc:sldMkLst>
          <pc:docMk/>
          <pc:sldMk cId="2202976101" sldId="311"/>
        </pc:sldMkLst>
        <pc:picChg chg="add del mod">
          <ac:chgData name="VARSHA AGARWAL" userId="d45f55a69fc0732e" providerId="LiveId" clId="{4CF21EDB-A98B-4A1A-A898-9E5AB8698EBF}" dt="2024-06-25T10:35:24.408" v="464" actId="21"/>
          <ac:picMkLst>
            <pc:docMk/>
            <pc:sldMk cId="2202976101" sldId="311"/>
            <ac:picMk id="3" creationId="{11CCEA9D-880A-B9B6-20AD-EA206ACE3762}"/>
          </ac:picMkLst>
        </pc:picChg>
        <pc:picChg chg="add mod">
          <ac:chgData name="VARSHA AGARWAL" userId="d45f55a69fc0732e" providerId="LiveId" clId="{4CF21EDB-A98B-4A1A-A898-9E5AB8698EBF}" dt="2024-06-25T10:35:25.004" v="465"/>
          <ac:picMkLst>
            <pc:docMk/>
            <pc:sldMk cId="2202976101" sldId="311"/>
            <ac:picMk id="4" creationId="{11CCEA9D-880A-B9B6-20AD-EA206ACE3762}"/>
          </ac:picMkLst>
        </pc:picChg>
        <pc:picChg chg="add mod">
          <ac:chgData name="VARSHA AGARWAL" userId="d45f55a69fc0732e" providerId="LiveId" clId="{4CF21EDB-A98B-4A1A-A898-9E5AB8698EBF}" dt="2024-06-25T10:35:46.186" v="468" actId="1076"/>
          <ac:picMkLst>
            <pc:docMk/>
            <pc:sldMk cId="2202976101" sldId="311"/>
            <ac:picMk id="8" creationId="{02CB6167-3E0E-7307-29EB-75CC43AFF49B}"/>
          </ac:picMkLst>
        </pc:picChg>
      </pc:sldChg>
      <pc:sldChg chg="add del">
        <pc:chgData name="VARSHA AGARWAL" userId="d45f55a69fc0732e" providerId="LiveId" clId="{4CF21EDB-A98B-4A1A-A898-9E5AB8698EBF}" dt="2024-06-25T10:33:47.437" v="450" actId="2696"/>
        <pc:sldMkLst>
          <pc:docMk/>
          <pc:sldMk cId="2654001964" sldId="311"/>
        </pc:sldMkLst>
      </pc:sldChg>
      <pc:sldChg chg="addSp delSp modSp add del mod">
        <pc:chgData name="VARSHA AGARWAL" userId="d45f55a69fc0732e" providerId="LiveId" clId="{4CF21EDB-A98B-4A1A-A898-9E5AB8698EBF}" dt="2024-06-25T11:15:23.832" v="865" actId="2696"/>
        <pc:sldMkLst>
          <pc:docMk/>
          <pc:sldMk cId="1687061829" sldId="312"/>
        </pc:sldMkLst>
        <pc:graphicFrameChg chg="add del modGraphic">
          <ac:chgData name="VARSHA AGARWAL" userId="d45f55a69fc0732e" providerId="LiveId" clId="{4CF21EDB-A98B-4A1A-A898-9E5AB8698EBF}" dt="2024-06-25T10:39:15.900" v="483" actId="27309"/>
          <ac:graphicFrameMkLst>
            <pc:docMk/>
            <pc:sldMk cId="1687061829" sldId="312"/>
            <ac:graphicFrameMk id="9" creationId="{B5B744B8-6426-D008-13C9-015F2CDC5C98}"/>
          </ac:graphicFrameMkLst>
        </pc:graphicFrameChg>
        <pc:picChg chg="add mod">
          <ac:chgData name="VARSHA AGARWAL" userId="d45f55a69fc0732e" providerId="LiveId" clId="{4CF21EDB-A98B-4A1A-A898-9E5AB8698EBF}" dt="2024-06-25T10:36:01.820" v="471" actId="14100"/>
          <ac:picMkLst>
            <pc:docMk/>
            <pc:sldMk cId="1687061829" sldId="312"/>
            <ac:picMk id="3" creationId="{CAC25C14-B1FA-8B6A-A1B9-5948DF73BFCB}"/>
          </ac:picMkLst>
        </pc:picChg>
        <pc:picChg chg="add mod">
          <ac:chgData name="VARSHA AGARWAL" userId="d45f55a69fc0732e" providerId="LiveId" clId="{4CF21EDB-A98B-4A1A-A898-9E5AB8698EBF}" dt="2024-06-25T10:36:26.744" v="478" actId="1076"/>
          <ac:picMkLst>
            <pc:docMk/>
            <pc:sldMk cId="1687061829" sldId="312"/>
            <ac:picMk id="5" creationId="{8431A0F3-C499-58B9-6946-0C8EF012BB51}"/>
          </ac:picMkLst>
        </pc:picChg>
      </pc:sldChg>
      <pc:sldChg chg="add del">
        <pc:chgData name="VARSHA AGARWAL" userId="d45f55a69fc0732e" providerId="LiveId" clId="{4CF21EDB-A98B-4A1A-A898-9E5AB8698EBF}" dt="2024-06-25T10:33:50.061" v="451" actId="2696"/>
        <pc:sldMkLst>
          <pc:docMk/>
          <pc:sldMk cId="1790841612" sldId="312"/>
        </pc:sldMkLst>
      </pc:sldChg>
      <pc:sldChg chg="addSp modSp add del mod ord">
        <pc:chgData name="VARSHA AGARWAL" userId="d45f55a69fc0732e" providerId="LiveId" clId="{4CF21EDB-A98B-4A1A-A898-9E5AB8698EBF}" dt="2024-06-25T11:14:45.777" v="860" actId="2696"/>
        <pc:sldMkLst>
          <pc:docMk/>
          <pc:sldMk cId="214723722" sldId="313"/>
        </pc:sldMkLst>
        <pc:picChg chg="add mod">
          <ac:chgData name="VARSHA AGARWAL" userId="d45f55a69fc0732e" providerId="LiveId" clId="{4CF21EDB-A98B-4A1A-A898-9E5AB8698EBF}" dt="2024-06-25T11:13:57.466" v="851" actId="1076"/>
          <ac:picMkLst>
            <pc:docMk/>
            <pc:sldMk cId="214723722" sldId="313"/>
            <ac:picMk id="3" creationId="{BFCF42A0-3A7F-CB8C-F037-5C6C7170EBE0}"/>
          </ac:picMkLst>
        </pc:picChg>
      </pc:sldChg>
      <pc:sldChg chg="add del">
        <pc:chgData name="VARSHA AGARWAL" userId="d45f55a69fc0732e" providerId="LiveId" clId="{4CF21EDB-A98B-4A1A-A898-9E5AB8698EBF}" dt="2024-06-25T10:33:51.920" v="452" actId="2696"/>
        <pc:sldMkLst>
          <pc:docMk/>
          <pc:sldMk cId="4186109498" sldId="313"/>
        </pc:sldMkLst>
      </pc:sldChg>
      <pc:sldChg chg="addSp delSp modSp add del mod">
        <pc:chgData name="VARSHA AGARWAL" userId="d45f55a69fc0732e" providerId="LiveId" clId="{4CF21EDB-A98B-4A1A-A898-9E5AB8698EBF}" dt="2024-06-25T10:52:56.705" v="515" actId="2696"/>
        <pc:sldMkLst>
          <pc:docMk/>
          <pc:sldMk cId="3240396904" sldId="314"/>
        </pc:sldMkLst>
        <pc:spChg chg="add del">
          <ac:chgData name="VARSHA AGARWAL" userId="d45f55a69fc0732e" providerId="LiveId" clId="{4CF21EDB-A98B-4A1A-A898-9E5AB8698EBF}" dt="2024-06-25T10:50:25.401" v="491" actId="22"/>
          <ac:spMkLst>
            <pc:docMk/>
            <pc:sldMk cId="3240396904" sldId="314"/>
            <ac:spMk id="8" creationId="{423D272A-B3F6-72DA-E574-72A511E8E81C}"/>
          </ac:spMkLst>
        </pc:spChg>
        <pc:spChg chg="add del">
          <ac:chgData name="VARSHA AGARWAL" userId="d45f55a69fc0732e" providerId="LiveId" clId="{4CF21EDB-A98B-4A1A-A898-9E5AB8698EBF}" dt="2024-06-25T10:50:45.232" v="495" actId="22"/>
          <ac:spMkLst>
            <pc:docMk/>
            <pc:sldMk cId="3240396904" sldId="314"/>
            <ac:spMk id="11" creationId="{FD4AE79E-6F2C-48D1-ED0D-7B97E3FE9217}"/>
          </ac:spMkLst>
        </pc:spChg>
        <pc:graphicFrameChg chg="add mod modGraphic">
          <ac:chgData name="VARSHA AGARWAL" userId="d45f55a69fc0732e" providerId="LiveId" clId="{4CF21EDB-A98B-4A1A-A898-9E5AB8698EBF}" dt="2024-06-25T10:50:15.991" v="489" actId="14100"/>
          <ac:graphicFrameMkLst>
            <pc:docMk/>
            <pc:sldMk cId="3240396904" sldId="314"/>
            <ac:graphicFrameMk id="4" creationId="{F7A928DB-A7AF-A121-175D-24D0BD138C36}"/>
          </ac:graphicFrameMkLst>
        </pc:graphicFrameChg>
        <pc:graphicFrameChg chg="add mod modGraphic">
          <ac:chgData name="VARSHA AGARWAL" userId="d45f55a69fc0732e" providerId="LiveId" clId="{4CF21EDB-A98B-4A1A-A898-9E5AB8698EBF}" dt="2024-06-25T10:52:12.271" v="508" actId="1036"/>
          <ac:graphicFrameMkLst>
            <pc:docMk/>
            <pc:sldMk cId="3240396904" sldId="314"/>
            <ac:graphicFrameMk id="13" creationId="{1D390AD2-E8F6-1671-FA71-469C4C6FFD8C}"/>
          </ac:graphicFrameMkLst>
        </pc:graphicFrameChg>
        <pc:picChg chg="add mod">
          <ac:chgData name="VARSHA AGARWAL" userId="d45f55a69fc0732e" providerId="LiveId" clId="{4CF21EDB-A98B-4A1A-A898-9E5AB8698EBF}" dt="2024-06-25T10:50:03.658" v="486"/>
          <ac:picMkLst>
            <pc:docMk/>
            <pc:sldMk cId="3240396904" sldId="314"/>
            <ac:picMk id="2" creationId="{BFCF42A0-3A7F-CB8C-F037-5C6C7170EBE0}"/>
          </ac:picMkLst>
        </pc:picChg>
        <pc:picChg chg="del">
          <ac:chgData name="VARSHA AGARWAL" userId="d45f55a69fc0732e" providerId="LiveId" clId="{4CF21EDB-A98B-4A1A-A898-9E5AB8698EBF}" dt="2024-06-25T10:50:01.316" v="485" actId="21"/>
          <ac:picMkLst>
            <pc:docMk/>
            <pc:sldMk cId="3240396904" sldId="314"/>
            <ac:picMk id="3" creationId="{BFCF42A0-3A7F-CB8C-F037-5C6C7170EBE0}"/>
          </ac:picMkLst>
        </pc:picChg>
        <pc:picChg chg="mod">
          <ac:chgData name="VARSHA AGARWAL" userId="d45f55a69fc0732e" providerId="LiveId" clId="{4CF21EDB-A98B-4A1A-A898-9E5AB8698EBF}" dt="2024-06-25T10:50:36.449" v="493" actId="1076"/>
          <ac:picMkLst>
            <pc:docMk/>
            <pc:sldMk cId="3240396904" sldId="314"/>
            <ac:picMk id="9" creationId="{3C5A3DF2-6ACE-67A7-7D71-79BE5602B9D5}"/>
          </ac:picMkLst>
        </pc:picChg>
      </pc:sldChg>
      <pc:sldChg chg="addSp delSp modSp add del mod ord delAnim">
        <pc:chgData name="VARSHA AGARWAL" userId="d45f55a69fc0732e" providerId="LiveId" clId="{4CF21EDB-A98B-4A1A-A898-9E5AB8698EBF}" dt="2024-06-25T11:50:10.908" v="1533" actId="2696"/>
        <pc:sldMkLst>
          <pc:docMk/>
          <pc:sldMk cId="1744260638" sldId="315"/>
        </pc:sldMkLst>
        <pc:spChg chg="del">
          <ac:chgData name="VARSHA AGARWAL" userId="d45f55a69fc0732e" providerId="LiveId" clId="{4CF21EDB-A98B-4A1A-A898-9E5AB8698EBF}" dt="2024-06-25T10:52:28.146" v="510" actId="21"/>
          <ac:spMkLst>
            <pc:docMk/>
            <pc:sldMk cId="1744260638" sldId="315"/>
            <ac:spMk id="3" creationId="{02D24B02-A77F-95B9-2699-8E659F7FA0D1}"/>
          </ac:spMkLst>
        </pc:spChg>
        <pc:spChg chg="add del mod">
          <ac:chgData name="VARSHA AGARWAL" userId="d45f55a69fc0732e" providerId="LiveId" clId="{4CF21EDB-A98B-4A1A-A898-9E5AB8698EBF}" dt="2024-06-25T10:52:35.890" v="512" actId="21"/>
          <ac:spMkLst>
            <pc:docMk/>
            <pc:sldMk cId="1744260638" sldId="315"/>
            <ac:spMk id="4" creationId="{6BE3181A-4460-EEE4-80BB-EE906A25327A}"/>
          </ac:spMkLst>
        </pc:spChg>
        <pc:spChg chg="del">
          <ac:chgData name="VARSHA AGARWAL" userId="d45f55a69fc0732e" providerId="LiveId" clId="{4CF21EDB-A98B-4A1A-A898-9E5AB8698EBF}" dt="2024-06-25T10:52:32.260" v="511" actId="21"/>
          <ac:spMkLst>
            <pc:docMk/>
            <pc:sldMk cId="1744260638" sldId="315"/>
            <ac:spMk id="6" creationId="{613663CA-BA5A-41E7-1FBE-D38846DFEF75}"/>
          </ac:spMkLst>
        </pc:spChg>
        <pc:spChg chg="add mod">
          <ac:chgData name="VARSHA AGARWAL" userId="d45f55a69fc0732e" providerId="LiveId" clId="{4CF21EDB-A98B-4A1A-A898-9E5AB8698EBF}" dt="2024-06-25T10:52:40.354" v="513"/>
          <ac:spMkLst>
            <pc:docMk/>
            <pc:sldMk cId="1744260638" sldId="315"/>
            <ac:spMk id="7" creationId="{6BE3181A-4460-EEE4-80BB-EE906A25327A}"/>
          </ac:spMkLst>
        </pc:spChg>
        <pc:graphicFrameChg chg="add mod modGraphic">
          <ac:chgData name="VARSHA AGARWAL" userId="d45f55a69fc0732e" providerId="LiveId" clId="{4CF21EDB-A98B-4A1A-A898-9E5AB8698EBF}" dt="2024-06-25T11:49:35.139" v="1527" actId="14734"/>
          <ac:graphicFrameMkLst>
            <pc:docMk/>
            <pc:sldMk cId="1744260638" sldId="315"/>
            <ac:graphicFrameMk id="8" creationId="{12221F9E-4920-C3D3-C491-78ABC0CF1668}"/>
          </ac:graphicFrameMkLst>
        </pc:graphicFrameChg>
      </pc:sldChg>
      <pc:sldChg chg="addSp delSp modSp add del mod">
        <pc:chgData name="VARSHA AGARWAL" userId="d45f55a69fc0732e" providerId="LiveId" clId="{4CF21EDB-A98B-4A1A-A898-9E5AB8698EBF}" dt="2024-06-25T11:21:24.459" v="891" actId="2696"/>
        <pc:sldMkLst>
          <pc:docMk/>
          <pc:sldMk cId="1057445545" sldId="316"/>
        </pc:sldMkLst>
        <pc:graphicFrameChg chg="del">
          <ac:chgData name="VARSHA AGARWAL" userId="d45f55a69fc0732e" providerId="LiveId" clId="{4CF21EDB-A98B-4A1A-A898-9E5AB8698EBF}" dt="2024-06-25T11:14:13.608" v="853" actId="21"/>
          <ac:graphicFrameMkLst>
            <pc:docMk/>
            <pc:sldMk cId="1057445545" sldId="316"/>
            <ac:graphicFrameMk id="8" creationId="{12221F9E-4920-C3D3-C491-78ABC0CF1668}"/>
          </ac:graphicFrameMkLst>
        </pc:graphicFrameChg>
        <pc:picChg chg="add mod">
          <ac:chgData name="VARSHA AGARWAL" userId="d45f55a69fc0732e" providerId="LiveId" clId="{4CF21EDB-A98B-4A1A-A898-9E5AB8698EBF}" dt="2024-06-25T11:14:32.716" v="857"/>
          <ac:picMkLst>
            <pc:docMk/>
            <pc:sldMk cId="1057445545" sldId="316"/>
            <ac:picMk id="2" creationId="{54C9CBF4-8181-6F08-0894-FA1E96B607C4}"/>
          </ac:picMkLst>
        </pc:picChg>
      </pc:sldChg>
      <pc:sldChg chg="addSp modSp add mod ord">
        <pc:chgData name="VARSHA AGARWAL" userId="d45f55a69fc0732e" providerId="LiveId" clId="{4CF21EDB-A98B-4A1A-A898-9E5AB8698EBF}" dt="2024-06-25T11:51:34.918" v="1553" actId="1076"/>
        <pc:sldMkLst>
          <pc:docMk/>
          <pc:sldMk cId="3538878693" sldId="317"/>
        </pc:sldMkLst>
        <pc:picChg chg="add mod">
          <ac:chgData name="VARSHA AGARWAL" userId="d45f55a69fc0732e" providerId="LiveId" clId="{4CF21EDB-A98B-4A1A-A898-9E5AB8698EBF}" dt="2024-06-25T11:51:25.664" v="1550" actId="1076"/>
          <ac:picMkLst>
            <pc:docMk/>
            <pc:sldMk cId="3538878693" sldId="317"/>
            <ac:picMk id="2" creationId="{A5D02D7A-275A-C4E4-1A5D-4F0D8BD43556}"/>
          </ac:picMkLst>
        </pc:picChg>
        <pc:picChg chg="add mod">
          <ac:chgData name="VARSHA AGARWAL" userId="d45f55a69fc0732e" providerId="LiveId" clId="{4CF21EDB-A98B-4A1A-A898-9E5AB8698EBF}" dt="2024-06-25T11:51:34.918" v="1553" actId="1076"/>
          <ac:picMkLst>
            <pc:docMk/>
            <pc:sldMk cId="3538878693" sldId="317"/>
            <ac:picMk id="3" creationId="{B8029E1F-9D9B-1B47-B222-A38A55DB5FBA}"/>
          </ac:picMkLst>
        </pc:picChg>
      </pc:sldChg>
      <pc:sldChg chg="addSp modSp add mod ord">
        <pc:chgData name="VARSHA AGARWAL" userId="d45f55a69fc0732e" providerId="LiveId" clId="{4CF21EDB-A98B-4A1A-A898-9E5AB8698EBF}" dt="2024-06-25T11:51:42.081" v="1554" actId="1076"/>
        <pc:sldMkLst>
          <pc:docMk/>
          <pc:sldMk cId="875466830" sldId="318"/>
        </pc:sldMkLst>
        <pc:picChg chg="add mod">
          <ac:chgData name="VARSHA AGARWAL" userId="d45f55a69fc0732e" providerId="LiveId" clId="{4CF21EDB-A98B-4A1A-A898-9E5AB8698EBF}" dt="2024-06-25T11:51:42.081" v="1554" actId="1076"/>
          <ac:picMkLst>
            <pc:docMk/>
            <pc:sldMk cId="875466830" sldId="318"/>
            <ac:picMk id="2" creationId="{9B463329-311C-6D22-DE8D-E213FE79220D}"/>
          </ac:picMkLst>
        </pc:picChg>
      </pc:sldChg>
      <pc:sldChg chg="addSp modSp add ord">
        <pc:chgData name="VARSHA AGARWAL" userId="d45f55a69fc0732e" providerId="LiveId" clId="{4CF21EDB-A98B-4A1A-A898-9E5AB8698EBF}" dt="2024-06-25T11:23:39.546" v="900"/>
        <pc:sldMkLst>
          <pc:docMk/>
          <pc:sldMk cId="846750910" sldId="319"/>
        </pc:sldMkLst>
        <pc:picChg chg="add mod">
          <ac:chgData name="VARSHA AGARWAL" userId="d45f55a69fc0732e" providerId="LiveId" clId="{4CF21EDB-A98B-4A1A-A898-9E5AB8698EBF}" dt="2024-06-25T11:15:10.131" v="863"/>
          <ac:picMkLst>
            <pc:docMk/>
            <pc:sldMk cId="846750910" sldId="319"/>
            <ac:picMk id="2" creationId="{E41AF1CA-9B44-7E7E-BFF9-F73785811621}"/>
          </ac:picMkLst>
        </pc:picChg>
        <pc:picChg chg="add mod">
          <ac:chgData name="VARSHA AGARWAL" userId="d45f55a69fc0732e" providerId="LiveId" clId="{4CF21EDB-A98B-4A1A-A898-9E5AB8698EBF}" dt="2024-06-25T11:15:20.492" v="864"/>
          <ac:picMkLst>
            <pc:docMk/>
            <pc:sldMk cId="846750910" sldId="319"/>
            <ac:picMk id="3" creationId="{7630EC78-6599-E6FB-551D-B523D1E640F2}"/>
          </ac:picMkLst>
        </pc:picChg>
      </pc:sldChg>
      <pc:sldChg chg="delSp modSp add mod">
        <pc:chgData name="VARSHA AGARWAL" userId="d45f55a69fc0732e" providerId="LiveId" clId="{4CF21EDB-A98B-4A1A-A898-9E5AB8698EBF}" dt="2024-06-25T11:51:06.237" v="1546" actId="12"/>
        <pc:sldMkLst>
          <pc:docMk/>
          <pc:sldMk cId="2550622303" sldId="320"/>
        </pc:sldMkLst>
        <pc:spChg chg="mod">
          <ac:chgData name="VARSHA AGARWAL" userId="d45f55a69fc0732e" providerId="LiveId" clId="{4CF21EDB-A98B-4A1A-A898-9E5AB8698EBF}" dt="2024-06-25T11:51:06.237" v="1546" actId="12"/>
          <ac:spMkLst>
            <pc:docMk/>
            <pc:sldMk cId="2550622303" sldId="320"/>
            <ac:spMk id="3" creationId="{02D24B02-A77F-95B9-2699-8E659F7FA0D1}"/>
          </ac:spMkLst>
        </pc:spChg>
        <pc:picChg chg="del">
          <ac:chgData name="VARSHA AGARWAL" userId="d45f55a69fc0732e" providerId="LiveId" clId="{4CF21EDB-A98B-4A1A-A898-9E5AB8698EBF}" dt="2024-06-25T11:21:32.505" v="893" actId="21"/>
          <ac:picMkLst>
            <pc:docMk/>
            <pc:sldMk cId="2550622303" sldId="320"/>
            <ac:picMk id="2" creationId="{5DBE0C15-02A1-6CBF-02DA-9EA159FDEE0D}"/>
          </ac:picMkLst>
        </pc:picChg>
        <pc:picChg chg="del">
          <ac:chgData name="VARSHA AGARWAL" userId="d45f55a69fc0732e" providerId="LiveId" clId="{4CF21EDB-A98B-4A1A-A898-9E5AB8698EBF}" dt="2024-06-25T11:21:30.950" v="892" actId="21"/>
          <ac:picMkLst>
            <pc:docMk/>
            <pc:sldMk cId="2550622303" sldId="320"/>
            <ac:picMk id="4" creationId="{E0034F02-CBF1-9976-CBD7-EDE39BE7C10B}"/>
          </ac:picMkLst>
        </pc:picChg>
      </pc:sldChg>
    </pc:docChg>
  </pc:docChgLst>
  <pc:docChgLst>
    <pc:chgData name="VARSHA AGARWAL" userId="d45f55a69fc0732e" providerId="LiveId" clId="{9C7E333E-D7A2-4953-AE33-10A59EA16BAC}"/>
    <pc:docChg chg="undo custSel addSld delSld modSld sldOrd">
      <pc:chgData name="VARSHA AGARWAL" userId="d45f55a69fc0732e" providerId="LiveId" clId="{9C7E333E-D7A2-4953-AE33-10A59EA16BAC}" dt="2024-06-13T10:00:37.030" v="524"/>
      <pc:docMkLst>
        <pc:docMk/>
      </pc:docMkLst>
      <pc:sldChg chg="modSp mod modAnim">
        <pc:chgData name="VARSHA AGARWAL" userId="d45f55a69fc0732e" providerId="LiveId" clId="{9C7E333E-D7A2-4953-AE33-10A59EA16BAC}" dt="2024-06-12T13:19:11.191" v="244" actId="404"/>
        <pc:sldMkLst>
          <pc:docMk/>
          <pc:sldMk cId="2775535166" sldId="275"/>
        </pc:sldMkLst>
        <pc:spChg chg="mod">
          <ac:chgData name="VARSHA AGARWAL" userId="d45f55a69fc0732e" providerId="LiveId" clId="{9C7E333E-D7A2-4953-AE33-10A59EA16BAC}" dt="2024-06-12T13:19:11.191" v="244" actId="404"/>
          <ac:spMkLst>
            <pc:docMk/>
            <pc:sldMk cId="2775535166" sldId="275"/>
            <ac:spMk id="16" creationId="{8FEA3BB9-F064-CFBE-C0BE-BB7A22A4DCFC}"/>
          </ac:spMkLst>
        </pc:spChg>
        <pc:spChg chg="mod">
          <ac:chgData name="VARSHA AGARWAL" userId="d45f55a69fc0732e" providerId="LiveId" clId="{9C7E333E-D7A2-4953-AE33-10A59EA16BAC}" dt="2024-06-12T13:16:40.401" v="188" actId="1076"/>
          <ac:spMkLst>
            <pc:docMk/>
            <pc:sldMk cId="2775535166" sldId="275"/>
            <ac:spMk id="22" creationId="{D5402852-C1AD-6A4E-DAA7-0AE582A742FD}"/>
          </ac:spMkLst>
        </pc:spChg>
      </pc:sldChg>
      <pc:sldChg chg="modSp mod modAnim">
        <pc:chgData name="VARSHA AGARWAL" userId="d45f55a69fc0732e" providerId="LiveId" clId="{9C7E333E-D7A2-4953-AE33-10A59EA16BAC}" dt="2024-06-12T13:21:20.806" v="271" actId="1076"/>
        <pc:sldMkLst>
          <pc:docMk/>
          <pc:sldMk cId="2478079616" sldId="277"/>
        </pc:sldMkLst>
        <pc:spChg chg="mod">
          <ac:chgData name="VARSHA AGARWAL" userId="d45f55a69fc0732e" providerId="LiveId" clId="{9C7E333E-D7A2-4953-AE33-10A59EA16BAC}" dt="2024-06-12T13:21:20.806" v="271" actId="1076"/>
          <ac:spMkLst>
            <pc:docMk/>
            <pc:sldMk cId="2478079616" sldId="277"/>
            <ac:spMk id="3" creationId="{2EE126AA-57CC-3336-DCCF-34B6FBE4627B}"/>
          </ac:spMkLst>
        </pc:spChg>
      </pc:sldChg>
      <pc:sldChg chg="addSp delSp modSp mod ord">
        <pc:chgData name="VARSHA AGARWAL" userId="d45f55a69fc0732e" providerId="LiveId" clId="{9C7E333E-D7A2-4953-AE33-10A59EA16BAC}" dt="2024-06-12T13:21:27.624" v="275" actId="27309"/>
        <pc:sldMkLst>
          <pc:docMk/>
          <pc:sldMk cId="1640288181" sldId="278"/>
        </pc:sldMkLst>
        <pc:graphicFrameChg chg="add del modGraphic">
          <ac:chgData name="VARSHA AGARWAL" userId="d45f55a69fc0732e" providerId="LiveId" clId="{9C7E333E-D7A2-4953-AE33-10A59EA16BAC}" dt="2024-06-12T13:21:27.624" v="275" actId="27309"/>
          <ac:graphicFrameMkLst>
            <pc:docMk/>
            <pc:sldMk cId="1640288181" sldId="278"/>
            <ac:graphicFrameMk id="3" creationId="{7E24964A-3A24-721F-70A1-41A36CBE7C24}"/>
          </ac:graphicFrameMkLst>
        </pc:graphicFrameChg>
      </pc:sldChg>
      <pc:sldChg chg="modTransition">
        <pc:chgData name="VARSHA AGARWAL" userId="d45f55a69fc0732e" providerId="LiveId" clId="{9C7E333E-D7A2-4953-AE33-10A59EA16BAC}" dt="2024-06-13T10:00:37.030" v="524"/>
        <pc:sldMkLst>
          <pc:docMk/>
          <pc:sldMk cId="3898447929" sldId="292"/>
        </pc:sldMkLst>
      </pc:sldChg>
      <pc:sldChg chg="del">
        <pc:chgData name="VARSHA AGARWAL" userId="d45f55a69fc0732e" providerId="LiveId" clId="{9C7E333E-D7A2-4953-AE33-10A59EA16BAC}" dt="2024-06-12T13:21:43.789" v="276" actId="2696"/>
        <pc:sldMkLst>
          <pc:docMk/>
          <pc:sldMk cId="2839312694" sldId="298"/>
        </pc:sldMkLst>
      </pc:sldChg>
      <pc:sldChg chg="del">
        <pc:chgData name="VARSHA AGARWAL" userId="d45f55a69fc0732e" providerId="LiveId" clId="{9C7E333E-D7A2-4953-AE33-10A59EA16BAC}" dt="2024-06-12T13:21:49.786" v="279" actId="2696"/>
        <pc:sldMkLst>
          <pc:docMk/>
          <pc:sldMk cId="657860397" sldId="299"/>
        </pc:sldMkLst>
      </pc:sldChg>
      <pc:sldChg chg="addSp delSp modSp add mod modTransition delAnim modAnim">
        <pc:chgData name="VARSHA AGARWAL" userId="d45f55a69fc0732e" providerId="LiveId" clId="{9C7E333E-D7A2-4953-AE33-10A59EA16BAC}" dt="2024-06-13T10:00:23.919" v="522"/>
        <pc:sldMkLst>
          <pc:docMk/>
          <pc:sldMk cId="2090875947" sldId="303"/>
        </pc:sldMkLst>
        <pc:spChg chg="add mod">
          <ac:chgData name="VARSHA AGARWAL" userId="d45f55a69fc0732e" providerId="LiveId" clId="{9C7E333E-D7A2-4953-AE33-10A59EA16BAC}" dt="2024-06-13T09:57:21.967" v="506" actId="403"/>
          <ac:spMkLst>
            <pc:docMk/>
            <pc:sldMk cId="2090875947" sldId="303"/>
            <ac:spMk id="2" creationId="{D0D250EE-FC62-89AD-8647-0540272EA09E}"/>
          </ac:spMkLst>
        </pc:spChg>
        <pc:spChg chg="add del mod">
          <ac:chgData name="VARSHA AGARWAL" userId="d45f55a69fc0732e" providerId="LiveId" clId="{9C7E333E-D7A2-4953-AE33-10A59EA16BAC}" dt="2024-06-10T05:36:12.483" v="69" actId="21"/>
          <ac:spMkLst>
            <pc:docMk/>
            <pc:sldMk cId="2090875947" sldId="303"/>
            <ac:spMk id="3" creationId="{7F9840B3-1959-965A-3BBD-9C9CFD0CCE15}"/>
          </ac:spMkLst>
        </pc:spChg>
        <pc:spChg chg="add mod">
          <ac:chgData name="VARSHA AGARWAL" userId="d45f55a69fc0732e" providerId="LiveId" clId="{9C7E333E-D7A2-4953-AE33-10A59EA16BAC}" dt="2024-06-10T05:37:39.720" v="109" actId="1076"/>
          <ac:spMkLst>
            <pc:docMk/>
            <pc:sldMk cId="2090875947" sldId="303"/>
            <ac:spMk id="4" creationId="{BADBC06C-7275-2DA6-C5E2-B3470ACF32BB}"/>
          </ac:spMkLst>
        </pc:spChg>
        <pc:spChg chg="del mod">
          <ac:chgData name="VARSHA AGARWAL" userId="d45f55a69fc0732e" providerId="LiveId" clId="{9C7E333E-D7A2-4953-AE33-10A59EA16BAC}" dt="2024-06-10T05:36:04.019" v="68" actId="21"/>
          <ac:spMkLst>
            <pc:docMk/>
            <pc:sldMk cId="2090875947" sldId="303"/>
            <ac:spMk id="5" creationId="{81D18537-D028-9E9C-FB87-93F24955DFC7}"/>
          </ac:spMkLst>
        </pc:spChg>
        <pc:spChg chg="del">
          <ac:chgData name="VARSHA AGARWAL" userId="d45f55a69fc0732e" providerId="LiveId" clId="{9C7E333E-D7A2-4953-AE33-10A59EA16BAC}" dt="2024-06-10T05:34:25.228" v="1" actId="21"/>
          <ac:spMkLst>
            <pc:docMk/>
            <pc:sldMk cId="2090875947" sldId="303"/>
            <ac:spMk id="11" creationId="{04F822BF-1DEA-7E1E-9B19-F8DDD071225E}"/>
          </ac:spMkLst>
        </pc:spChg>
        <pc:spChg chg="mod">
          <ac:chgData name="VARSHA AGARWAL" userId="d45f55a69fc0732e" providerId="LiveId" clId="{9C7E333E-D7A2-4953-AE33-10A59EA16BAC}" dt="2024-06-13T09:56:12.994" v="486" actId="1076"/>
          <ac:spMkLst>
            <pc:docMk/>
            <pc:sldMk cId="2090875947" sldId="303"/>
            <ac:spMk id="20" creationId="{CC0093B1-77CC-1E61-FB22-E136F94EABD2}"/>
          </ac:spMkLst>
        </pc:spChg>
      </pc:sldChg>
      <pc:sldChg chg="modSp add mod ord modTransition modAnim">
        <pc:chgData name="VARSHA AGARWAL" userId="d45f55a69fc0732e" providerId="LiveId" clId="{9C7E333E-D7A2-4953-AE33-10A59EA16BAC}" dt="2024-06-13T10:00:01.688" v="519"/>
        <pc:sldMkLst>
          <pc:docMk/>
          <pc:sldMk cId="1326076512" sldId="304"/>
        </pc:sldMkLst>
        <pc:spChg chg="mod">
          <ac:chgData name="VARSHA AGARWAL" userId="d45f55a69fc0732e" providerId="LiveId" clId="{9C7E333E-D7A2-4953-AE33-10A59EA16BAC}" dt="2024-06-13T09:59:45.630" v="517" actId="20577"/>
          <ac:spMkLst>
            <pc:docMk/>
            <pc:sldMk cId="1326076512" sldId="304"/>
            <ac:spMk id="3" creationId="{02D24B02-A77F-95B9-2699-8E659F7FA0D1}"/>
          </ac:spMkLst>
        </pc:spChg>
        <pc:spChg chg="mod">
          <ac:chgData name="VARSHA AGARWAL" userId="d45f55a69fc0732e" providerId="LiveId" clId="{9C7E333E-D7A2-4953-AE33-10A59EA16BAC}" dt="2024-06-13T09:52:21.116" v="383" actId="404"/>
          <ac:spMkLst>
            <pc:docMk/>
            <pc:sldMk cId="1326076512" sldId="304"/>
            <ac:spMk id="6" creationId="{613663CA-BA5A-41E7-1FBE-D38846DFEF75}"/>
          </ac:spMkLst>
        </pc:spChg>
      </pc:sldChg>
      <pc:sldChg chg="add del">
        <pc:chgData name="VARSHA AGARWAL" userId="d45f55a69fc0732e" providerId="LiveId" clId="{9C7E333E-D7A2-4953-AE33-10A59EA16BAC}" dt="2024-06-12T13:21:48.938" v="278" actId="2890"/>
        <pc:sldMkLst>
          <pc:docMk/>
          <pc:sldMk cId="3043254484" sldId="304"/>
        </pc:sldMkLst>
      </pc:sldChg>
      <pc:sldChg chg="addSp modSp add mod ord modTransition modAnim">
        <pc:chgData name="VARSHA AGARWAL" userId="d45f55a69fc0732e" providerId="LiveId" clId="{9C7E333E-D7A2-4953-AE33-10A59EA16BAC}" dt="2024-06-13T10:00:16.819" v="521"/>
        <pc:sldMkLst>
          <pc:docMk/>
          <pc:sldMk cId="956566253" sldId="305"/>
        </pc:sldMkLst>
        <pc:spChg chg="add mod">
          <ac:chgData name="VARSHA AGARWAL" userId="d45f55a69fc0732e" providerId="LiveId" clId="{9C7E333E-D7A2-4953-AE33-10A59EA16BAC}" dt="2024-06-13T09:59:00.936" v="516" actId="1076"/>
          <ac:spMkLst>
            <pc:docMk/>
            <pc:sldMk cId="956566253" sldId="305"/>
            <ac:spMk id="2" creationId="{E2E420F4-FF45-0382-9B87-C8D76A7FD55D}"/>
          </ac:spMkLst>
        </pc:spChg>
        <pc:spChg chg="mod">
          <ac:chgData name="VARSHA AGARWAL" userId="d45f55a69fc0732e" providerId="LiveId" clId="{9C7E333E-D7A2-4953-AE33-10A59EA16BAC}" dt="2024-06-13T09:58:03.006" v="509" actId="1076"/>
          <ac:spMkLst>
            <pc:docMk/>
            <pc:sldMk cId="956566253" sldId="305"/>
            <ac:spMk id="5" creationId="{81D18537-D028-9E9C-FB87-93F24955DFC7}"/>
          </ac:spMkLst>
        </pc:spChg>
        <pc:spChg chg="mod">
          <ac:chgData name="VARSHA AGARWAL" userId="d45f55a69fc0732e" providerId="LiveId" clId="{9C7E333E-D7A2-4953-AE33-10A59EA16BAC}" dt="2024-06-13T09:58:07.029" v="510" actId="1076"/>
          <ac:spMkLst>
            <pc:docMk/>
            <pc:sldMk cId="956566253" sldId="305"/>
            <ac:spMk id="11" creationId="{04F822BF-1DEA-7E1E-9B19-F8DDD071225E}"/>
          </ac:spMkLst>
        </pc:spChg>
      </pc:sldChg>
    </pc:docChg>
  </pc:docChgLst>
  <pc:docChgLst>
    <pc:chgData name="Varsha Agarwal" userId="S::varshaagarwal@sjaykishan.com::06573687-26a3-4de7-8b8b-67d789ee597a" providerId="AD" clId="Web-{BDF5C8AB-8065-116E-1D80-B24E8E9DFEF5}"/>
    <pc:docChg chg="modSld">
      <pc:chgData name="Varsha Agarwal" userId="S::varshaagarwal@sjaykishan.com::06573687-26a3-4de7-8b8b-67d789ee597a" providerId="AD" clId="Web-{BDF5C8AB-8065-116E-1D80-B24E8E9DFEF5}" dt="2024-06-27T11:46:58.900" v="12" actId="1076"/>
      <pc:docMkLst>
        <pc:docMk/>
      </pc:docMkLst>
      <pc:sldChg chg="modSp">
        <pc:chgData name="Varsha Agarwal" userId="S::varshaagarwal@sjaykishan.com::06573687-26a3-4de7-8b8b-67d789ee597a" providerId="AD" clId="Web-{BDF5C8AB-8065-116E-1D80-B24E8E9DFEF5}" dt="2024-06-27T11:46:58.900" v="12" actId="1076"/>
        <pc:sldMkLst>
          <pc:docMk/>
          <pc:sldMk cId="77554804" sldId="276"/>
        </pc:sldMkLst>
        <pc:spChg chg="mod">
          <ac:chgData name="Varsha Agarwal" userId="S::varshaagarwal@sjaykishan.com::06573687-26a3-4de7-8b8b-67d789ee597a" providerId="AD" clId="Web-{BDF5C8AB-8065-116E-1D80-B24E8E9DFEF5}" dt="2024-06-27T11:46:58.900" v="12" actId="1076"/>
          <ac:spMkLst>
            <pc:docMk/>
            <pc:sldMk cId="77554804" sldId="276"/>
            <ac:spMk id="5" creationId="{81D18537-D028-9E9C-FB87-93F24955DFC7}"/>
          </ac:spMkLst>
        </pc:spChg>
        <pc:spChg chg="mod">
          <ac:chgData name="Varsha Agarwal" userId="S::varshaagarwal@sjaykishan.com::06573687-26a3-4de7-8b8b-67d789ee597a" providerId="AD" clId="Web-{BDF5C8AB-8065-116E-1D80-B24E8E9DFEF5}" dt="2024-06-27T11:46:46.603" v="11" actId="1076"/>
          <ac:spMkLst>
            <pc:docMk/>
            <pc:sldMk cId="77554804" sldId="276"/>
            <ac:spMk id="11" creationId="{04F822BF-1DEA-7E1E-9B19-F8DDD071225E}"/>
          </ac:spMkLst>
        </pc:spChg>
      </pc:sldChg>
    </pc:docChg>
  </pc:docChgLst>
  <pc:docChgLst>
    <pc:chgData name="Varsha Agarwal" userId="S::varshaagarwal@sjaykishan.com::06573687-26a3-4de7-8b8b-67d789ee597a" providerId="AD" clId="Web-{450FBE58-A7DA-1EF0-040C-35418FEAA90C}"/>
    <pc:docChg chg="modSld">
      <pc:chgData name="Varsha Agarwal" userId="S::varshaagarwal@sjaykishan.com::06573687-26a3-4de7-8b8b-67d789ee597a" providerId="AD" clId="Web-{450FBE58-A7DA-1EF0-040C-35418FEAA90C}" dt="2024-06-28T07:00:51.633" v="262" actId="20577"/>
      <pc:docMkLst>
        <pc:docMk/>
      </pc:docMkLst>
      <pc:sldChg chg="modSp">
        <pc:chgData name="Varsha Agarwal" userId="S::varshaagarwal@sjaykishan.com::06573687-26a3-4de7-8b8b-67d789ee597a" providerId="AD" clId="Web-{450FBE58-A7DA-1EF0-040C-35418FEAA90C}" dt="2024-06-28T06:51:09.750" v="3" actId="20577"/>
        <pc:sldMkLst>
          <pc:docMk/>
          <pc:sldMk cId="77554804" sldId="276"/>
        </pc:sldMkLst>
        <pc:spChg chg="mod">
          <ac:chgData name="Varsha Agarwal" userId="S::varshaagarwal@sjaykishan.com::06573687-26a3-4de7-8b8b-67d789ee597a" providerId="AD" clId="Web-{450FBE58-A7DA-1EF0-040C-35418FEAA90C}" dt="2024-06-28T06:51:09.750" v="3" actId="20577"/>
          <ac:spMkLst>
            <pc:docMk/>
            <pc:sldMk cId="77554804" sldId="276"/>
            <ac:spMk id="11" creationId="{04F822BF-1DEA-7E1E-9B19-F8DDD071225E}"/>
          </ac:spMkLst>
        </pc:spChg>
      </pc:sldChg>
      <pc:sldChg chg="delSp modSp addAnim delAnim">
        <pc:chgData name="Varsha Agarwal" userId="S::varshaagarwal@sjaykishan.com::06573687-26a3-4de7-8b8b-67d789ee597a" providerId="AD" clId="Web-{450FBE58-A7DA-1EF0-040C-35418FEAA90C}" dt="2024-06-28T07:00:51.633" v="262" actId="20577"/>
        <pc:sldMkLst>
          <pc:docMk/>
          <pc:sldMk cId="278265551" sldId="321"/>
        </pc:sldMkLst>
        <pc:spChg chg="del">
          <ac:chgData name="Varsha Agarwal" userId="S::varshaagarwal@sjaykishan.com::06573687-26a3-4de7-8b8b-67d789ee597a" providerId="AD" clId="Web-{450FBE58-A7DA-1EF0-040C-35418FEAA90C}" dt="2024-06-28T06:59:57.257" v="227"/>
          <ac:spMkLst>
            <pc:docMk/>
            <pc:sldMk cId="278265551" sldId="321"/>
            <ac:spMk id="2" creationId="{9A201CD4-92F9-02E3-F29C-AAF3836AE188}"/>
          </ac:spMkLst>
        </pc:spChg>
        <pc:spChg chg="mod">
          <ac:chgData name="Varsha Agarwal" userId="S::varshaagarwal@sjaykishan.com::06573687-26a3-4de7-8b8b-67d789ee597a" providerId="AD" clId="Web-{450FBE58-A7DA-1EF0-040C-35418FEAA90C}" dt="2024-06-28T07:00:51.633" v="262" actId="20577"/>
          <ac:spMkLst>
            <pc:docMk/>
            <pc:sldMk cId="278265551" sldId="321"/>
            <ac:spMk id="3" creationId="{02D24B02-A77F-95B9-2699-8E659F7FA0D1}"/>
          </ac:spMkLst>
        </pc:spChg>
        <pc:spChg chg="del mod">
          <ac:chgData name="Varsha Agarwal" userId="S::varshaagarwal@sjaykishan.com::06573687-26a3-4de7-8b8b-67d789ee597a" providerId="AD" clId="Web-{450FBE58-A7DA-1EF0-040C-35418FEAA90C}" dt="2024-06-28T06:59:53.945" v="226"/>
          <ac:spMkLst>
            <pc:docMk/>
            <pc:sldMk cId="278265551" sldId="321"/>
            <ac:spMk id="8" creationId="{3653251A-8FC0-E4E4-4C78-0131E70FCA58}"/>
          </ac:spMkLst>
        </pc:spChg>
        <pc:spChg chg="del">
          <ac:chgData name="Varsha Agarwal" userId="S::varshaagarwal@sjaykishan.com::06573687-26a3-4de7-8b8b-67d789ee597a" providerId="AD" clId="Web-{450FBE58-A7DA-1EF0-040C-35418FEAA90C}" dt="2024-06-28T07:00:13.617" v="234"/>
          <ac:spMkLst>
            <pc:docMk/>
            <pc:sldMk cId="278265551" sldId="321"/>
            <ac:spMk id="9" creationId="{941D2653-A6E5-009A-D993-AFDB26596251}"/>
          </ac:spMkLst>
        </pc:spChg>
        <pc:spChg chg="del">
          <ac:chgData name="Varsha Agarwal" userId="S::varshaagarwal@sjaykishan.com::06573687-26a3-4de7-8b8b-67d789ee597a" providerId="AD" clId="Web-{450FBE58-A7DA-1EF0-040C-35418FEAA90C}" dt="2024-06-28T07:00:04.414" v="231"/>
          <ac:spMkLst>
            <pc:docMk/>
            <pc:sldMk cId="278265551" sldId="321"/>
            <ac:spMk id="10" creationId="{3A97C4B8-72F5-4636-B661-17F48575DE13}"/>
          </ac:spMkLst>
        </pc:spChg>
        <pc:spChg chg="del mod">
          <ac:chgData name="Varsha Agarwal" userId="S::varshaagarwal@sjaykishan.com::06573687-26a3-4de7-8b8b-67d789ee597a" providerId="AD" clId="Web-{450FBE58-A7DA-1EF0-040C-35418FEAA90C}" dt="2024-06-28T07:00:02.179" v="230"/>
          <ac:spMkLst>
            <pc:docMk/>
            <pc:sldMk cId="278265551" sldId="321"/>
            <ac:spMk id="12" creationId="{C5B11C86-22C5-F146-6CC6-EAB8E9915E26}"/>
          </ac:spMkLst>
        </pc:spChg>
        <pc:spChg chg="del mod">
          <ac:chgData name="Varsha Agarwal" userId="S::varshaagarwal@sjaykishan.com::06573687-26a3-4de7-8b8b-67d789ee597a" providerId="AD" clId="Web-{450FBE58-A7DA-1EF0-040C-35418FEAA90C}" dt="2024-06-28T07:00:07.773" v="233"/>
          <ac:spMkLst>
            <pc:docMk/>
            <pc:sldMk cId="278265551" sldId="321"/>
            <ac:spMk id="13" creationId="{958A8839-F453-872F-923C-F33282FB41B1}"/>
          </ac:spMkLst>
        </pc:spChg>
      </pc:sldChg>
      <pc:sldChg chg="modSp">
        <pc:chgData name="Varsha Agarwal" userId="S::varshaagarwal@sjaykishan.com::06573687-26a3-4de7-8b8b-67d789ee597a" providerId="AD" clId="Web-{450FBE58-A7DA-1EF0-040C-35418FEAA90C}" dt="2024-06-28T06:56:38.848" v="36" actId="1076"/>
        <pc:sldMkLst>
          <pc:docMk/>
          <pc:sldMk cId="2545947398" sldId="324"/>
        </pc:sldMkLst>
        <pc:spChg chg="mod">
          <ac:chgData name="Varsha Agarwal" userId="S::varshaagarwal@sjaykishan.com::06573687-26a3-4de7-8b8b-67d789ee597a" providerId="AD" clId="Web-{450FBE58-A7DA-1EF0-040C-35418FEAA90C}" dt="2024-06-28T06:56:38.848" v="36" actId="1076"/>
          <ac:spMkLst>
            <pc:docMk/>
            <pc:sldMk cId="2545947398" sldId="324"/>
            <ac:spMk id="3" creationId="{02D24B02-A77F-95B9-2699-8E659F7FA0D1}"/>
          </ac:spMkLst>
        </pc:spChg>
      </pc:sldChg>
    </pc:docChg>
  </pc:docChgLst>
  <pc:docChgLst>
    <pc:chgData name="Varsha Agarwal" userId="S::varshaagarwal@sjaykishan.com::06573687-26a3-4de7-8b8b-67d789ee597a" providerId="AD" clId="Web-{6C946250-1AC4-BE71-A63A-9E6FAB97867D}"/>
    <pc:docChg chg="modSld">
      <pc:chgData name="Varsha Agarwal" userId="S::varshaagarwal@sjaykishan.com::06573687-26a3-4de7-8b8b-67d789ee597a" providerId="AD" clId="Web-{6C946250-1AC4-BE71-A63A-9E6FAB97867D}" dt="2024-06-27T08:50:38.808" v="46" actId="20577"/>
      <pc:docMkLst>
        <pc:docMk/>
      </pc:docMkLst>
      <pc:sldChg chg="addSp delSp modSp delAnim">
        <pc:chgData name="Varsha Agarwal" userId="S::varshaagarwal@sjaykishan.com::06573687-26a3-4de7-8b8b-67d789ee597a" providerId="AD" clId="Web-{6C946250-1AC4-BE71-A63A-9E6FAB97867D}" dt="2024-06-27T08:50:38.808" v="46" actId="20577"/>
        <pc:sldMkLst>
          <pc:docMk/>
          <pc:sldMk cId="2775535166" sldId="275"/>
        </pc:sldMkLst>
        <pc:spChg chg="add mod">
          <ac:chgData name="Varsha Agarwal" userId="S::varshaagarwal@sjaykishan.com::06573687-26a3-4de7-8b8b-67d789ee597a" providerId="AD" clId="Web-{6C946250-1AC4-BE71-A63A-9E6FAB97867D}" dt="2024-06-27T08:50:38.808" v="46" actId="20577"/>
          <ac:spMkLst>
            <pc:docMk/>
            <pc:sldMk cId="2775535166" sldId="275"/>
            <ac:spMk id="2" creationId="{3B547188-8D39-C013-7DAE-EC70E6012846}"/>
          </ac:spMkLst>
        </pc:spChg>
        <pc:spChg chg="del mod">
          <ac:chgData name="Varsha Agarwal" userId="S::varshaagarwal@sjaykishan.com::06573687-26a3-4de7-8b8b-67d789ee597a" providerId="AD" clId="Web-{6C946250-1AC4-BE71-A63A-9E6FAB97867D}" dt="2024-06-27T08:49:06.401" v="9"/>
          <ac:spMkLst>
            <pc:docMk/>
            <pc:sldMk cId="2775535166" sldId="275"/>
            <ac:spMk id="29" creationId="{579E38B1-AC40-E845-478C-81135047658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7E3961-5613-64C6-63C3-6085D0CDAE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06D1F08-FF42-95F6-3130-AE63E5604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D26A2A-0A96-0647-84E5-C82F2EFD9474}" type="datetimeFigureOut">
              <a:rPr lang="en-US" smtClean="0"/>
              <a:t>6/28/2024</a:t>
            </a:fld>
            <a:endParaRPr lang="en-US"/>
          </a:p>
        </p:txBody>
      </p:sp>
      <p:sp>
        <p:nvSpPr>
          <p:cNvPr id="4" name="Footer Placeholder 3">
            <a:extLst>
              <a:ext uri="{FF2B5EF4-FFF2-40B4-BE49-F238E27FC236}">
                <a16:creationId xmlns:a16="http://schemas.microsoft.com/office/drawing/2014/main" id="{4CD5B35B-A046-EC3C-A80E-3D9D12C149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202DDE3-703C-8B4C-9506-EC0A39AACD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8DC1D1-B6C2-C644-8BF1-C34DBFFE1C78}" type="slidenum">
              <a:rPr lang="en-US" smtClean="0"/>
              <a:t>‹#›</a:t>
            </a:fld>
            <a:endParaRPr lang="en-US"/>
          </a:p>
        </p:txBody>
      </p:sp>
    </p:spTree>
    <p:extLst>
      <p:ext uri="{BB962C8B-B14F-4D97-AF65-F5344CB8AC3E}">
        <p14:creationId xmlns:p14="http://schemas.microsoft.com/office/powerpoint/2010/main" val="93347936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5T10:18:03.22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5T10:18:03.773"/>
    </inkml:context>
    <inkml:brush xml:id="br0">
      <inkml:brushProperty name="width" value="0.035" units="cm"/>
      <inkml:brushProperty name="height" value="0.035" units="cm"/>
      <inkml:brushProperty name="color" value="#E71224"/>
    </inkml:brush>
  </inkml:definitions>
  <inkml:trace contextRef="#ctx0" brushRef="#br0">1 0 24575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A894A48D-3417-BE20-3062-A366096904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9" name="Slide Image Placeholder 8">
            <a:extLst>
              <a:ext uri="{FF2B5EF4-FFF2-40B4-BE49-F238E27FC236}">
                <a16:creationId xmlns:a16="http://schemas.microsoft.com/office/drawing/2014/main" id="{AC9ED954-709D-51DC-3EA0-0E06FE1D72A5}"/>
              </a:ext>
            </a:extLst>
          </p:cNvPr>
          <p:cNvSpPr>
            <a:spLocks noGrp="1" noRot="1" noChangeAspect="1"/>
          </p:cNvSpPr>
          <p:nvPr>
            <p:ph type="sldImg" idx="2"/>
          </p:nvPr>
        </p:nvSpPr>
        <p:spPr>
          <a:xfrm>
            <a:off x="728663" y="1143000"/>
            <a:ext cx="5400675" cy="30861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a:extLst>
              <a:ext uri="{FF2B5EF4-FFF2-40B4-BE49-F238E27FC236}">
                <a16:creationId xmlns:a16="http://schemas.microsoft.com/office/drawing/2014/main" id="{1F57F2FB-2942-7663-E6DB-E3A976549D5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11" name="Date Placeholder 10">
            <a:extLst>
              <a:ext uri="{FF2B5EF4-FFF2-40B4-BE49-F238E27FC236}">
                <a16:creationId xmlns:a16="http://schemas.microsoft.com/office/drawing/2014/main" id="{ED31FE42-8AA6-DC9C-5EE7-8737143C1DD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58D246-FB21-4ACB-9068-6447CC7872F8}" type="datetimeFigureOut">
              <a:rPr lang="en-US" smtClean="0"/>
              <a:t>6/28/2024</a:t>
            </a:fld>
            <a:endParaRPr lang="en-US"/>
          </a:p>
        </p:txBody>
      </p:sp>
      <p:sp>
        <p:nvSpPr>
          <p:cNvPr id="12" name="Notes Placeholder 11">
            <a:extLst>
              <a:ext uri="{FF2B5EF4-FFF2-40B4-BE49-F238E27FC236}">
                <a16:creationId xmlns:a16="http://schemas.microsoft.com/office/drawing/2014/main" id="{5F659C92-43C4-05C5-9170-5CF256AF997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74923A81-0599-8ECF-BDF0-A4898D46829C}"/>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BF3159-94EB-4F6B-8273-09F1A6B019E6}" type="slidenum">
              <a:rPr lang="en-US" smtClean="0"/>
              <a:t>‹#›</a:t>
            </a:fld>
            <a:endParaRPr lang="en-US"/>
          </a:p>
        </p:txBody>
      </p:sp>
    </p:spTree>
    <p:extLst>
      <p:ext uri="{BB962C8B-B14F-4D97-AF65-F5344CB8AC3E}">
        <p14:creationId xmlns:p14="http://schemas.microsoft.com/office/powerpoint/2010/main" val="422665151"/>
      </p:ext>
    </p:extLst>
  </p:cSld>
  <p:clrMap bg1="lt1" tx1="dk1" bg2="lt2" tx2="dk2" accent1="accent1" accent2="accent2" accent3="accent3" accent4="accent4" accent5="accent5" accent6="accent6" hlink="hlink" folHlink="folHlink"/>
  <p:notesStyle>
    <a:lvl1pPr marL="0" algn="l" defTabSz="950336" rtl="0" eaLnBrk="1" latinLnBrk="0" hangingPunct="1">
      <a:defRPr sz="1247" kern="1200">
        <a:solidFill>
          <a:schemeClr val="tx1"/>
        </a:solidFill>
        <a:latin typeface="+mn-lt"/>
        <a:ea typeface="+mn-ea"/>
        <a:cs typeface="+mn-cs"/>
      </a:defRPr>
    </a:lvl1pPr>
    <a:lvl2pPr marL="475168" algn="l" defTabSz="950336" rtl="0" eaLnBrk="1" latinLnBrk="0" hangingPunct="1">
      <a:defRPr sz="1247" kern="1200">
        <a:solidFill>
          <a:schemeClr val="tx1"/>
        </a:solidFill>
        <a:latin typeface="+mn-lt"/>
        <a:ea typeface="+mn-ea"/>
        <a:cs typeface="+mn-cs"/>
      </a:defRPr>
    </a:lvl2pPr>
    <a:lvl3pPr marL="950336" algn="l" defTabSz="950336" rtl="0" eaLnBrk="1" latinLnBrk="0" hangingPunct="1">
      <a:defRPr sz="1247" kern="1200">
        <a:solidFill>
          <a:schemeClr val="tx1"/>
        </a:solidFill>
        <a:latin typeface="+mn-lt"/>
        <a:ea typeface="+mn-ea"/>
        <a:cs typeface="+mn-cs"/>
      </a:defRPr>
    </a:lvl3pPr>
    <a:lvl4pPr marL="1425504" algn="l" defTabSz="950336" rtl="0" eaLnBrk="1" latinLnBrk="0" hangingPunct="1">
      <a:defRPr sz="1247" kern="1200">
        <a:solidFill>
          <a:schemeClr val="tx1"/>
        </a:solidFill>
        <a:latin typeface="+mn-lt"/>
        <a:ea typeface="+mn-ea"/>
        <a:cs typeface="+mn-cs"/>
      </a:defRPr>
    </a:lvl4pPr>
    <a:lvl5pPr marL="1900672" algn="l" defTabSz="950336" rtl="0" eaLnBrk="1" latinLnBrk="0" hangingPunct="1">
      <a:defRPr sz="1247" kern="1200">
        <a:solidFill>
          <a:schemeClr val="tx1"/>
        </a:solidFill>
        <a:latin typeface="+mn-lt"/>
        <a:ea typeface="+mn-ea"/>
        <a:cs typeface="+mn-cs"/>
      </a:defRPr>
    </a:lvl5pPr>
    <a:lvl6pPr marL="2375840" algn="l" defTabSz="950336" rtl="0" eaLnBrk="1" latinLnBrk="0" hangingPunct="1">
      <a:defRPr sz="1247" kern="1200">
        <a:solidFill>
          <a:schemeClr val="tx1"/>
        </a:solidFill>
        <a:latin typeface="+mn-lt"/>
        <a:ea typeface="+mn-ea"/>
        <a:cs typeface="+mn-cs"/>
      </a:defRPr>
    </a:lvl6pPr>
    <a:lvl7pPr marL="2851008" algn="l" defTabSz="950336" rtl="0" eaLnBrk="1" latinLnBrk="0" hangingPunct="1">
      <a:defRPr sz="1247" kern="1200">
        <a:solidFill>
          <a:schemeClr val="tx1"/>
        </a:solidFill>
        <a:latin typeface="+mn-lt"/>
        <a:ea typeface="+mn-ea"/>
        <a:cs typeface="+mn-cs"/>
      </a:defRPr>
    </a:lvl7pPr>
    <a:lvl8pPr marL="3326176" algn="l" defTabSz="950336" rtl="0" eaLnBrk="1" latinLnBrk="0" hangingPunct="1">
      <a:defRPr sz="1247" kern="1200">
        <a:solidFill>
          <a:schemeClr val="tx1"/>
        </a:solidFill>
        <a:latin typeface="+mn-lt"/>
        <a:ea typeface="+mn-ea"/>
        <a:cs typeface="+mn-cs"/>
      </a:defRPr>
    </a:lvl8pPr>
    <a:lvl9pPr marL="3801344" algn="l" defTabSz="950336" rtl="0" eaLnBrk="1" latinLnBrk="0" hangingPunct="1">
      <a:defRPr sz="124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a:t>
            </a:fld>
            <a:endParaRPr lang="en-US" altLang="zh-CN" noProof="0"/>
          </a:p>
        </p:txBody>
      </p:sp>
    </p:spTree>
    <p:extLst>
      <p:ext uri="{BB962C8B-B14F-4D97-AF65-F5344CB8AC3E}">
        <p14:creationId xmlns:p14="http://schemas.microsoft.com/office/powerpoint/2010/main" val="3712883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10</a:t>
            </a:fld>
            <a:endParaRPr lang="en-US" altLang="zh-CN" noProof="0"/>
          </a:p>
        </p:txBody>
      </p:sp>
    </p:spTree>
    <p:extLst>
      <p:ext uri="{BB962C8B-B14F-4D97-AF65-F5344CB8AC3E}">
        <p14:creationId xmlns:p14="http://schemas.microsoft.com/office/powerpoint/2010/main" val="781308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11</a:t>
            </a:fld>
            <a:endParaRPr lang="en-US" altLang="zh-CN" noProof="0"/>
          </a:p>
        </p:txBody>
      </p:sp>
    </p:spTree>
    <p:extLst>
      <p:ext uri="{BB962C8B-B14F-4D97-AF65-F5344CB8AC3E}">
        <p14:creationId xmlns:p14="http://schemas.microsoft.com/office/powerpoint/2010/main" val="2075778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12</a:t>
            </a:fld>
            <a:endParaRPr lang="en-US" altLang="zh-CN" noProof="0"/>
          </a:p>
        </p:txBody>
      </p:sp>
    </p:spTree>
    <p:extLst>
      <p:ext uri="{BB962C8B-B14F-4D97-AF65-F5344CB8AC3E}">
        <p14:creationId xmlns:p14="http://schemas.microsoft.com/office/powerpoint/2010/main" val="1792108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13</a:t>
            </a:fld>
            <a:endParaRPr lang="en-US" altLang="zh-CN" noProof="0"/>
          </a:p>
        </p:txBody>
      </p:sp>
    </p:spTree>
    <p:extLst>
      <p:ext uri="{BB962C8B-B14F-4D97-AF65-F5344CB8AC3E}">
        <p14:creationId xmlns:p14="http://schemas.microsoft.com/office/powerpoint/2010/main" val="1046625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14</a:t>
            </a:fld>
            <a:endParaRPr lang="en-US" altLang="zh-CN" noProof="0"/>
          </a:p>
        </p:txBody>
      </p:sp>
    </p:spTree>
    <p:extLst>
      <p:ext uri="{BB962C8B-B14F-4D97-AF65-F5344CB8AC3E}">
        <p14:creationId xmlns:p14="http://schemas.microsoft.com/office/powerpoint/2010/main" val="1224445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15</a:t>
            </a:fld>
            <a:endParaRPr lang="en-US" altLang="zh-CN" noProof="0"/>
          </a:p>
        </p:txBody>
      </p:sp>
    </p:spTree>
    <p:extLst>
      <p:ext uri="{BB962C8B-B14F-4D97-AF65-F5344CB8AC3E}">
        <p14:creationId xmlns:p14="http://schemas.microsoft.com/office/powerpoint/2010/main" val="30281070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16</a:t>
            </a:fld>
            <a:endParaRPr lang="en-US" altLang="zh-CN" noProof="0"/>
          </a:p>
        </p:txBody>
      </p:sp>
    </p:spTree>
    <p:extLst>
      <p:ext uri="{BB962C8B-B14F-4D97-AF65-F5344CB8AC3E}">
        <p14:creationId xmlns:p14="http://schemas.microsoft.com/office/powerpoint/2010/main" val="3329281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17</a:t>
            </a:fld>
            <a:endParaRPr lang="en-US" altLang="zh-CN" noProof="0"/>
          </a:p>
        </p:txBody>
      </p:sp>
    </p:spTree>
    <p:extLst>
      <p:ext uri="{BB962C8B-B14F-4D97-AF65-F5344CB8AC3E}">
        <p14:creationId xmlns:p14="http://schemas.microsoft.com/office/powerpoint/2010/main" val="2688077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18</a:t>
            </a:fld>
            <a:endParaRPr lang="en-US" altLang="zh-CN" noProof="0"/>
          </a:p>
        </p:txBody>
      </p:sp>
    </p:spTree>
    <p:extLst>
      <p:ext uri="{BB962C8B-B14F-4D97-AF65-F5344CB8AC3E}">
        <p14:creationId xmlns:p14="http://schemas.microsoft.com/office/powerpoint/2010/main" val="744219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19</a:t>
            </a:fld>
            <a:endParaRPr lang="en-US" altLang="zh-CN" noProof="0"/>
          </a:p>
        </p:txBody>
      </p:sp>
    </p:spTree>
    <p:extLst>
      <p:ext uri="{BB962C8B-B14F-4D97-AF65-F5344CB8AC3E}">
        <p14:creationId xmlns:p14="http://schemas.microsoft.com/office/powerpoint/2010/main" val="1247718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2</a:t>
            </a:fld>
            <a:endParaRPr lang="en-US" altLang="zh-CN" noProof="0"/>
          </a:p>
        </p:txBody>
      </p:sp>
    </p:spTree>
    <p:extLst>
      <p:ext uri="{BB962C8B-B14F-4D97-AF65-F5344CB8AC3E}">
        <p14:creationId xmlns:p14="http://schemas.microsoft.com/office/powerpoint/2010/main" val="9143740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20</a:t>
            </a:fld>
            <a:endParaRPr lang="en-US" altLang="zh-CN" noProof="0"/>
          </a:p>
        </p:txBody>
      </p:sp>
    </p:spTree>
    <p:extLst>
      <p:ext uri="{BB962C8B-B14F-4D97-AF65-F5344CB8AC3E}">
        <p14:creationId xmlns:p14="http://schemas.microsoft.com/office/powerpoint/2010/main" val="30173390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21</a:t>
            </a:fld>
            <a:endParaRPr lang="en-US" altLang="zh-CN" noProof="0"/>
          </a:p>
        </p:txBody>
      </p:sp>
    </p:spTree>
    <p:extLst>
      <p:ext uri="{BB962C8B-B14F-4D97-AF65-F5344CB8AC3E}">
        <p14:creationId xmlns:p14="http://schemas.microsoft.com/office/powerpoint/2010/main" val="1456831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3</a:t>
            </a:fld>
            <a:endParaRPr lang="en-US" altLang="zh-CN" noProof="0"/>
          </a:p>
        </p:txBody>
      </p:sp>
    </p:spTree>
    <p:extLst>
      <p:ext uri="{BB962C8B-B14F-4D97-AF65-F5344CB8AC3E}">
        <p14:creationId xmlns:p14="http://schemas.microsoft.com/office/powerpoint/2010/main" val="3235818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4</a:t>
            </a:fld>
            <a:endParaRPr lang="en-US" altLang="zh-CN" noProof="0"/>
          </a:p>
        </p:txBody>
      </p:sp>
    </p:spTree>
    <p:extLst>
      <p:ext uri="{BB962C8B-B14F-4D97-AF65-F5344CB8AC3E}">
        <p14:creationId xmlns:p14="http://schemas.microsoft.com/office/powerpoint/2010/main" val="718033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5</a:t>
            </a:fld>
            <a:endParaRPr lang="en-US" altLang="zh-CN" noProof="0"/>
          </a:p>
        </p:txBody>
      </p:sp>
    </p:spTree>
    <p:extLst>
      <p:ext uri="{BB962C8B-B14F-4D97-AF65-F5344CB8AC3E}">
        <p14:creationId xmlns:p14="http://schemas.microsoft.com/office/powerpoint/2010/main" val="464007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6</a:t>
            </a:fld>
            <a:endParaRPr lang="en-US" altLang="zh-CN" noProof="0"/>
          </a:p>
        </p:txBody>
      </p:sp>
    </p:spTree>
    <p:extLst>
      <p:ext uri="{BB962C8B-B14F-4D97-AF65-F5344CB8AC3E}">
        <p14:creationId xmlns:p14="http://schemas.microsoft.com/office/powerpoint/2010/main" val="961386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7</a:t>
            </a:fld>
            <a:endParaRPr lang="en-US" altLang="zh-CN" noProof="0"/>
          </a:p>
        </p:txBody>
      </p:sp>
    </p:spTree>
    <p:extLst>
      <p:ext uri="{BB962C8B-B14F-4D97-AF65-F5344CB8AC3E}">
        <p14:creationId xmlns:p14="http://schemas.microsoft.com/office/powerpoint/2010/main" val="2184381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8</a:t>
            </a:fld>
            <a:endParaRPr lang="en-US" altLang="zh-CN" noProof="0"/>
          </a:p>
        </p:txBody>
      </p:sp>
    </p:spTree>
    <p:extLst>
      <p:ext uri="{BB962C8B-B14F-4D97-AF65-F5344CB8AC3E}">
        <p14:creationId xmlns:p14="http://schemas.microsoft.com/office/powerpoint/2010/main" val="3660326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43000"/>
            <a:ext cx="5400675"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9</a:t>
            </a:fld>
            <a:endParaRPr lang="en-US" altLang="zh-CN" noProof="0"/>
          </a:p>
        </p:txBody>
      </p:sp>
    </p:spTree>
    <p:extLst>
      <p:ext uri="{BB962C8B-B14F-4D97-AF65-F5344CB8AC3E}">
        <p14:creationId xmlns:p14="http://schemas.microsoft.com/office/powerpoint/2010/main" val="2086777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3">
            <a:alpha val="2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534451" y="2085815"/>
            <a:ext cx="5433738" cy="2159837"/>
          </a:xfrm>
        </p:spPr>
        <p:txBody>
          <a:bodyPr>
            <a:noAutofit/>
          </a:bodyPr>
          <a:lstStyle/>
          <a:p>
            <a:r>
              <a:rPr lang="en-US" noProof="0"/>
              <a:t>Click to edit Master title style</a:t>
            </a:r>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559502" y="4379723"/>
            <a:ext cx="0" cy="798126"/>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654955" y="4379723"/>
            <a:ext cx="1623170" cy="798126"/>
          </a:xfrm>
          <a:prstGeom prst="rect">
            <a:avLst/>
          </a:prstGeom>
        </p:spPr>
        <p:txBody>
          <a:bodyPr>
            <a:noAutofit/>
          </a:bodyPr>
          <a:lstStyle>
            <a:lvl1pPr marL="0" indent="0">
              <a:lnSpc>
                <a:spcPct val="100000"/>
              </a:lnSpc>
              <a:buNone/>
              <a:defRPr sz="1860" b="0">
                <a:solidFill>
                  <a:schemeClr val="accent6"/>
                </a:solidFill>
              </a:defRPr>
            </a:lvl1pPr>
            <a:lvl2pPr>
              <a:defRPr sz="1034"/>
            </a:lvl2pPr>
            <a:lvl3pPr>
              <a:defRPr sz="930"/>
            </a:lvl3pPr>
            <a:lvl4pPr>
              <a:defRPr sz="827"/>
            </a:lvl4pPr>
            <a:lvl5pPr>
              <a:defRPr sz="827"/>
            </a:lvl5pPr>
          </a:lstStyle>
          <a:p>
            <a:pPr lvl="0"/>
            <a:r>
              <a:rPr lang="en-US" altLang="zh-CN" noProof="0"/>
              <a:t>Click to edit Master title style </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968189" y="862738"/>
            <a:ext cx="4552927" cy="531849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accent6"/>
                </a:solidFill>
              </a:defRPr>
            </a:lvl1pPr>
          </a:lstStyle>
          <a:p>
            <a:r>
              <a:rPr lang="en-US" altLang="zh-CN" noProof="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690340" y="5845928"/>
            <a:ext cx="857699" cy="99670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3"/>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p:extLst>
    <p:ext uri="{DCECCB84-F9BA-43D5-87BE-67443E8EF086}">
      <p15:sldGuideLst xmlns:p15="http://schemas.microsoft.com/office/powerpoint/2012/main">
        <p15:guide id="1" pos="546" userDrawn="1">
          <p15:clr>
            <a:srgbClr val="FBAE40"/>
          </p15:clr>
        </p15:guide>
        <p15:guide id="2" orient="horz" pos="55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with Icons">
    <p:spTree>
      <p:nvGrpSpPr>
        <p:cNvPr id="1" name=""/>
        <p:cNvGrpSpPr/>
        <p:nvPr/>
      </p:nvGrpSpPr>
      <p:grpSpPr>
        <a:xfrm>
          <a:off x="0" y="0"/>
          <a:ext cx="0" cy="0"/>
          <a:chOff x="0" y="0"/>
          <a:chExt cx="0" cy="0"/>
        </a:xfrm>
      </p:grpSpPr>
      <p:sp>
        <p:nvSpPr>
          <p:cNvPr id="4" name="Freeform: Shape 6">
            <a:extLst>
              <a:ext uri="{FF2B5EF4-FFF2-40B4-BE49-F238E27FC236}">
                <a16:creationId xmlns:a16="http://schemas.microsoft.com/office/drawing/2014/main" id="{A533F602-EEC9-45F6-8223-8C8F4914919D}"/>
              </a:ext>
            </a:extLst>
          </p:cNvPr>
          <p:cNvSpPr/>
          <p:nvPr userDrawn="1"/>
        </p:nvSpPr>
        <p:spPr>
          <a:xfrm>
            <a:off x="2192634" y="2173660"/>
            <a:ext cx="1635986" cy="19332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5" name="Freeform: Shape 7">
            <a:extLst>
              <a:ext uri="{FF2B5EF4-FFF2-40B4-BE49-F238E27FC236}">
                <a16:creationId xmlns:a16="http://schemas.microsoft.com/office/drawing/2014/main" id="{08F73F8C-5CF8-4470-AE2B-8E6D7952FF3E}"/>
              </a:ext>
            </a:extLst>
          </p:cNvPr>
          <p:cNvSpPr/>
          <p:nvPr userDrawn="1"/>
        </p:nvSpPr>
        <p:spPr>
          <a:xfrm>
            <a:off x="4314575" y="2176635"/>
            <a:ext cx="1635986" cy="19332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6" name="Freeform: Shape 8">
            <a:extLst>
              <a:ext uri="{FF2B5EF4-FFF2-40B4-BE49-F238E27FC236}">
                <a16:creationId xmlns:a16="http://schemas.microsoft.com/office/drawing/2014/main" id="{1299AD72-44AB-4D37-ABBB-9E295508DDB5}"/>
              </a:ext>
            </a:extLst>
          </p:cNvPr>
          <p:cNvSpPr/>
          <p:nvPr userDrawn="1"/>
        </p:nvSpPr>
        <p:spPr>
          <a:xfrm>
            <a:off x="6519482" y="2167271"/>
            <a:ext cx="1635986" cy="19332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7" name="Freeform: Shape 9">
            <a:extLst>
              <a:ext uri="{FF2B5EF4-FFF2-40B4-BE49-F238E27FC236}">
                <a16:creationId xmlns:a16="http://schemas.microsoft.com/office/drawing/2014/main" id="{834981F1-A16D-4CA2-8001-0D2A65539268}"/>
              </a:ext>
            </a:extLst>
          </p:cNvPr>
          <p:cNvSpPr/>
          <p:nvPr userDrawn="1"/>
        </p:nvSpPr>
        <p:spPr>
          <a:xfrm>
            <a:off x="8688486" y="2171953"/>
            <a:ext cx="1635986" cy="19332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31" name="Content placeholder 47" descr="Click icon to add pictur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849271" y="4636374"/>
            <a:ext cx="1940405" cy="531602"/>
          </a:xfrm>
          <a:prstGeom prst="rect">
            <a:avLst/>
          </a:prstGeom>
        </p:spPr>
        <p:txBody>
          <a:bodyPr>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32" name="Content placeholder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943169" y="5256959"/>
            <a:ext cx="1748297" cy="851549"/>
          </a:xfrm>
          <a:prstGeom prst="rect">
            <a:avLst/>
          </a:prstGeom>
        </p:spPr>
        <p:txBody>
          <a:bodyPr>
            <a:noAutofit/>
          </a:bodyPr>
          <a:lstStyle>
            <a:lvl1pPr marL="0" indent="0" algn="ctr">
              <a:lnSpc>
                <a:spcPct val="100000"/>
              </a:lnSpc>
              <a:spcBef>
                <a:spcPts val="0"/>
              </a:spcBef>
              <a:buNone/>
              <a:defRPr lang="en-US" altLang="zh-CN" sz="1447" b="0" i="0" kern="1200" dirty="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33" name="Content placeholder 47" descr="Click icon to add pictur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984969" y="4636374"/>
            <a:ext cx="1940405" cy="531602"/>
          </a:xfrm>
          <a:prstGeom prst="rect">
            <a:avLst/>
          </a:prstGeom>
        </p:spPr>
        <p:txBody>
          <a:bodyPr>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34" name="Content placeholder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3078867" y="5256959"/>
            <a:ext cx="1748297" cy="851549"/>
          </a:xfrm>
          <a:prstGeom prst="rect">
            <a:avLst/>
          </a:prstGeom>
        </p:spPr>
        <p:txBody>
          <a:bodyPr>
            <a:noAutofit/>
          </a:bodyPr>
          <a:lstStyle>
            <a:lvl1pPr marL="0" indent="0" algn="ctr">
              <a:lnSpc>
                <a:spcPct val="100000"/>
              </a:lnSpc>
              <a:spcBef>
                <a:spcPts val="0"/>
              </a:spcBef>
              <a:buNone/>
              <a:defRPr lang="en-US" altLang="zh-CN" sz="1447" b="0" i="0" kern="1200" dirty="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35" name="Content placeholder 47" descr="Click icon to add pictur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5243691" y="4636374"/>
            <a:ext cx="1940405" cy="531602"/>
          </a:xfrm>
          <a:prstGeom prst="rect">
            <a:avLst/>
          </a:prstGeom>
        </p:spPr>
        <p:txBody>
          <a:bodyPr>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36" name="Content placeholder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5337589" y="5256959"/>
            <a:ext cx="1748297" cy="851549"/>
          </a:xfrm>
          <a:prstGeom prst="rect">
            <a:avLst/>
          </a:prstGeom>
        </p:spPr>
        <p:txBody>
          <a:bodyPr>
            <a:noAutofit/>
          </a:bodyPr>
          <a:lstStyle>
            <a:lvl1pPr marL="0" indent="0" algn="ctr">
              <a:lnSpc>
                <a:spcPct val="100000"/>
              </a:lnSpc>
              <a:spcBef>
                <a:spcPts val="0"/>
              </a:spcBef>
              <a:buNone/>
              <a:defRPr lang="en-US" altLang="zh-CN" sz="1447" b="0" i="0" kern="1200" dirty="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37" name="Content placeholder 47" descr="Click icon to add pictur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7502412" y="4636374"/>
            <a:ext cx="1940405" cy="531602"/>
          </a:xfrm>
          <a:prstGeom prst="rect">
            <a:avLst/>
          </a:prstGeom>
        </p:spPr>
        <p:txBody>
          <a:bodyPr>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38" name="Content placeholder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7596310" y="5256959"/>
            <a:ext cx="1748297" cy="851549"/>
          </a:xfrm>
          <a:prstGeom prst="rect">
            <a:avLst/>
          </a:prstGeom>
        </p:spPr>
        <p:txBody>
          <a:bodyPr>
            <a:noAutofit/>
          </a:bodyPr>
          <a:lstStyle>
            <a:lvl1pPr marL="0" indent="0" algn="ctr">
              <a:lnSpc>
                <a:spcPct val="100000"/>
              </a:lnSpc>
              <a:spcBef>
                <a:spcPts val="0"/>
              </a:spcBef>
              <a:buNone/>
              <a:defRPr lang="en-US" altLang="zh-CN" sz="1447" b="0" i="0" kern="1200" dirty="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39" name="Content placeholder 47" descr="Click icon to add pictur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9761133" y="4636374"/>
            <a:ext cx="1940405" cy="531602"/>
          </a:xfrm>
          <a:prstGeom prst="rect">
            <a:avLst/>
          </a:prstGeom>
        </p:spPr>
        <p:txBody>
          <a:bodyPr>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40" name="Content placeholder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9855032" y="5256959"/>
            <a:ext cx="1748297" cy="851549"/>
          </a:xfrm>
          <a:prstGeom prst="rect">
            <a:avLst/>
          </a:prstGeom>
        </p:spPr>
        <p:txBody>
          <a:bodyPr>
            <a:noAutofit/>
          </a:bodyPr>
          <a:lstStyle>
            <a:lvl1pPr marL="0" indent="0" algn="ctr">
              <a:lnSpc>
                <a:spcPct val="100000"/>
              </a:lnSpc>
              <a:spcBef>
                <a:spcPts val="0"/>
              </a:spcBef>
              <a:buNone/>
              <a:defRPr lang="en-US" altLang="zh-CN" sz="1447" b="0" i="0" kern="1200" dirty="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41" name="Content placeholder 47">
            <a:extLst>
              <a:ext uri="{FF2B5EF4-FFF2-40B4-BE49-F238E27FC236}">
                <a16:creationId xmlns:a16="http://schemas.microsoft.com/office/drawing/2014/main" id="{95C6B2A2-937E-4C7D-92E3-8A105DD43A98}"/>
              </a:ext>
            </a:extLst>
          </p:cNvPr>
          <p:cNvSpPr>
            <a:spLocks noGrp="1"/>
          </p:cNvSpPr>
          <p:nvPr>
            <p:ph type="pic" sz="quarter" idx="57"/>
          </p:nvPr>
        </p:nvSpPr>
        <p:spPr>
          <a:xfrm>
            <a:off x="1016187" y="2176634"/>
            <a:ext cx="1675278" cy="19332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42" name="Content placeholder 47">
            <a:extLst>
              <a:ext uri="{FF2B5EF4-FFF2-40B4-BE49-F238E27FC236}">
                <a16:creationId xmlns:a16="http://schemas.microsoft.com/office/drawing/2014/main" id="{A9ECEF10-95EB-4F03-B3B1-8FC0E421618E}"/>
              </a:ext>
            </a:extLst>
          </p:cNvPr>
          <p:cNvSpPr>
            <a:spLocks noGrp="1"/>
          </p:cNvSpPr>
          <p:nvPr>
            <p:ph type="pic" sz="quarter" idx="58"/>
          </p:nvPr>
        </p:nvSpPr>
        <p:spPr>
          <a:xfrm>
            <a:off x="3213397" y="2176634"/>
            <a:ext cx="1675278" cy="19332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43" name="Content placeholder 47">
            <a:extLst>
              <a:ext uri="{FF2B5EF4-FFF2-40B4-BE49-F238E27FC236}">
                <a16:creationId xmlns:a16="http://schemas.microsoft.com/office/drawing/2014/main" id="{12D92FE1-9874-49B8-8FDC-F903A4843015}"/>
              </a:ext>
            </a:extLst>
          </p:cNvPr>
          <p:cNvSpPr>
            <a:spLocks noGrp="1"/>
          </p:cNvSpPr>
          <p:nvPr>
            <p:ph type="pic" sz="quarter" idx="59"/>
          </p:nvPr>
        </p:nvSpPr>
        <p:spPr>
          <a:xfrm>
            <a:off x="5410606" y="2176634"/>
            <a:ext cx="1675278" cy="19332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44" name="Content placeholder 47">
            <a:extLst>
              <a:ext uri="{FF2B5EF4-FFF2-40B4-BE49-F238E27FC236}">
                <a16:creationId xmlns:a16="http://schemas.microsoft.com/office/drawing/2014/main" id="{12070F52-AB91-476E-9FE0-5403568A11DD}"/>
              </a:ext>
            </a:extLst>
          </p:cNvPr>
          <p:cNvSpPr>
            <a:spLocks noGrp="1"/>
          </p:cNvSpPr>
          <p:nvPr>
            <p:ph type="pic" sz="quarter" idx="60"/>
          </p:nvPr>
        </p:nvSpPr>
        <p:spPr>
          <a:xfrm>
            <a:off x="7607816" y="2176634"/>
            <a:ext cx="1675278" cy="19332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45" name="Content placeholder 47">
            <a:extLst>
              <a:ext uri="{FF2B5EF4-FFF2-40B4-BE49-F238E27FC236}">
                <a16:creationId xmlns:a16="http://schemas.microsoft.com/office/drawing/2014/main" id="{13AE459B-26D7-43FC-BE0B-EF7B119D7D40}"/>
              </a:ext>
            </a:extLst>
          </p:cNvPr>
          <p:cNvSpPr>
            <a:spLocks noGrp="1"/>
          </p:cNvSpPr>
          <p:nvPr>
            <p:ph type="pic" sz="quarter" idx="61"/>
          </p:nvPr>
        </p:nvSpPr>
        <p:spPr>
          <a:xfrm>
            <a:off x="9805023" y="2176634"/>
            <a:ext cx="1675278" cy="19332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25" name="Title Placeholder 4">
            <a:extLst>
              <a:ext uri="{FF2B5EF4-FFF2-40B4-BE49-F238E27FC236}">
                <a16:creationId xmlns:a16="http://schemas.microsoft.com/office/drawing/2014/main" id="{C8ECEE37-7B17-4FD7-2612-FBD357E10418}"/>
              </a:ext>
            </a:extLst>
          </p:cNvPr>
          <p:cNvSpPr>
            <a:spLocks noGrp="1"/>
          </p:cNvSpPr>
          <p:nvPr>
            <p:ph type="title"/>
          </p:nvPr>
        </p:nvSpPr>
        <p:spPr>
          <a:xfrm>
            <a:off x="866249" y="383300"/>
            <a:ext cx="10867490" cy="1391534"/>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p>
        </p:txBody>
      </p:sp>
      <p:sp>
        <p:nvSpPr>
          <p:cNvPr id="2" name="Footer Placeholder 1">
            <a:extLst>
              <a:ext uri="{FF2B5EF4-FFF2-40B4-BE49-F238E27FC236}">
                <a16:creationId xmlns:a16="http://schemas.microsoft.com/office/drawing/2014/main" id="{F7F2CD23-FF0B-8184-9F40-957043412F1C}"/>
              </a:ext>
            </a:extLst>
          </p:cNvPr>
          <p:cNvSpPr>
            <a:spLocks noGrp="1"/>
          </p:cNvSpPr>
          <p:nvPr>
            <p:ph type="ftr" sz="quarter" idx="62"/>
          </p:nvPr>
        </p:nvSpPr>
        <p:spPr/>
        <p:txBody>
          <a:bodyPr>
            <a:noAutofit/>
          </a:bodyPr>
          <a:lstStyle>
            <a:lvl1pPr>
              <a:defRPr>
                <a:solidFill>
                  <a:schemeClr val="accent6"/>
                </a:solidFill>
              </a:defRPr>
            </a:lvl1pPr>
          </a:lstStyle>
          <a:p>
            <a:endParaRPr lang="en-US"/>
          </a:p>
        </p:txBody>
      </p:sp>
      <p:sp>
        <p:nvSpPr>
          <p:cNvPr id="3" name="Slide Number Placeholder 2">
            <a:extLst>
              <a:ext uri="{FF2B5EF4-FFF2-40B4-BE49-F238E27FC236}">
                <a16:creationId xmlns:a16="http://schemas.microsoft.com/office/drawing/2014/main" id="{7876D293-58F2-B8E9-6576-2676F210D7CF}"/>
              </a:ext>
            </a:extLst>
          </p:cNvPr>
          <p:cNvSpPr>
            <a:spLocks noGrp="1"/>
          </p:cNvSpPr>
          <p:nvPr>
            <p:ph type="sldNum" sz="quarter" idx="6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69331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2" name="Content placeholder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866249" y="3075639"/>
            <a:ext cx="1927798" cy="2586937"/>
          </a:xfrm>
          <a:prstGeom prst="rect">
            <a:avLst/>
          </a:prstGeom>
          <a:ln w="19050">
            <a:solidFill>
              <a:schemeClr val="accent3"/>
            </a:solidFill>
          </a:ln>
        </p:spPr>
        <p:txBody>
          <a:bodyPr tIns="219456">
            <a:noAutofit/>
          </a:bodyPr>
          <a:lstStyle>
            <a:lvl1pPr marL="0" indent="0" algn="ctr">
              <a:lnSpc>
                <a:spcPct val="100000"/>
              </a:lnSpc>
              <a:spcBef>
                <a:spcPts val="0"/>
              </a:spcBef>
              <a:buNone/>
              <a:defRPr sz="1550"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30" name="Content placeholder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3100704" y="3075636"/>
            <a:ext cx="1929670" cy="2594900"/>
          </a:xfrm>
          <a:prstGeom prst="rect">
            <a:avLst/>
          </a:prstGeom>
          <a:ln w="19050">
            <a:solidFill>
              <a:schemeClr val="accent3"/>
            </a:solidFill>
          </a:ln>
        </p:spPr>
        <p:txBody>
          <a:bodyPr tIns="219456">
            <a:noAutofit/>
          </a:bodyPr>
          <a:lstStyle>
            <a:lvl1pPr marL="0" indent="0" algn="ctr">
              <a:lnSpc>
                <a:spcPct val="100000"/>
              </a:lnSpc>
              <a:spcBef>
                <a:spcPts val="0"/>
              </a:spcBef>
              <a:buNone/>
              <a:defRPr sz="1550"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31" name="Content placeholder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5337029" y="3075639"/>
            <a:ext cx="1927798" cy="2586937"/>
          </a:xfrm>
          <a:prstGeom prst="rect">
            <a:avLst/>
          </a:prstGeom>
          <a:ln w="19050">
            <a:solidFill>
              <a:schemeClr val="accent3"/>
            </a:solidFill>
          </a:ln>
        </p:spPr>
        <p:txBody>
          <a:bodyPr tIns="219456">
            <a:noAutofit/>
          </a:bodyPr>
          <a:lstStyle>
            <a:lvl1pPr marL="0" indent="0" algn="ctr">
              <a:lnSpc>
                <a:spcPct val="100000"/>
              </a:lnSpc>
              <a:spcBef>
                <a:spcPts val="0"/>
              </a:spcBef>
              <a:buNone/>
              <a:defRPr sz="1550"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33" name="Content placeholder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7571484" y="3075639"/>
            <a:ext cx="1927798" cy="2586937"/>
          </a:xfrm>
          <a:prstGeom prst="rect">
            <a:avLst/>
          </a:prstGeom>
          <a:ln w="19050">
            <a:solidFill>
              <a:schemeClr val="accent3"/>
            </a:solidFill>
          </a:ln>
        </p:spPr>
        <p:txBody>
          <a:bodyPr tIns="219456">
            <a:noAutofit/>
          </a:bodyPr>
          <a:lstStyle>
            <a:lvl1pPr marL="0" indent="0" algn="ctr">
              <a:lnSpc>
                <a:spcPct val="100000"/>
              </a:lnSpc>
              <a:spcBef>
                <a:spcPts val="0"/>
              </a:spcBef>
              <a:buNone/>
              <a:defRPr sz="1550"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37" name="Content placeholder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9805941" y="3075639"/>
            <a:ext cx="1927798" cy="2586937"/>
          </a:xfrm>
          <a:prstGeom prst="rect">
            <a:avLst/>
          </a:prstGeom>
          <a:ln w="19050">
            <a:solidFill>
              <a:schemeClr val="accent3"/>
            </a:solidFill>
          </a:ln>
        </p:spPr>
        <p:txBody>
          <a:bodyPr tIns="219456">
            <a:noAutofit/>
          </a:bodyPr>
          <a:lstStyle>
            <a:lvl1pPr marL="0" indent="0" algn="ctr">
              <a:lnSpc>
                <a:spcPct val="100000"/>
              </a:lnSpc>
              <a:spcBef>
                <a:spcPts val="0"/>
              </a:spcBef>
              <a:buNone/>
              <a:defRPr sz="1550"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27" name="Content placeholder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866249" y="2170025"/>
            <a:ext cx="1927798" cy="909329"/>
          </a:xfrm>
          <a:prstGeom prst="rect">
            <a:avLst/>
          </a:prstGeom>
          <a:ln w="19050">
            <a:solidFill>
              <a:schemeClr val="accent3"/>
            </a:solidFill>
          </a:ln>
        </p:spPr>
        <p:txBody>
          <a:bodyPr anchor="ctr">
            <a:noAutofit/>
          </a:bodyPr>
          <a:lstStyle>
            <a:lvl1pPr marL="0" indent="0" algn="ctr">
              <a:lnSpc>
                <a:spcPct val="100000"/>
              </a:lnSpc>
              <a:buFontTx/>
              <a:buNone/>
              <a:defRPr sz="1860" b="1" i="0">
                <a:solidFill>
                  <a:schemeClr val="accent6"/>
                </a:solidFill>
                <a:latin typeface="+mn-lt"/>
              </a:defRPr>
            </a:lvl1pPr>
          </a:lstStyle>
          <a:p>
            <a:pPr lvl="0"/>
            <a:r>
              <a:rPr lang="en-US" altLang="zh-CN"/>
              <a:t>Click to edit Master title style</a:t>
            </a:r>
            <a:endParaRPr lang="zh-CN" altLang="en-US"/>
          </a:p>
        </p:txBody>
      </p:sp>
      <p:sp>
        <p:nvSpPr>
          <p:cNvPr id="24" name="Title Placeholder 4">
            <a:extLst>
              <a:ext uri="{FF2B5EF4-FFF2-40B4-BE49-F238E27FC236}">
                <a16:creationId xmlns:a16="http://schemas.microsoft.com/office/drawing/2014/main" id="{69ABDED2-7EB3-3ABE-90D0-E6C00F806D0F}"/>
              </a:ext>
            </a:extLst>
          </p:cNvPr>
          <p:cNvSpPr>
            <a:spLocks noGrp="1"/>
          </p:cNvSpPr>
          <p:nvPr>
            <p:ph type="title"/>
          </p:nvPr>
        </p:nvSpPr>
        <p:spPr>
          <a:xfrm>
            <a:off x="866249" y="383300"/>
            <a:ext cx="10867490" cy="1391534"/>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p>
        </p:txBody>
      </p:sp>
      <p:sp>
        <p:nvSpPr>
          <p:cNvPr id="25" name="Content placeholder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3101172" y="2170025"/>
            <a:ext cx="1927798" cy="909329"/>
          </a:xfrm>
          <a:prstGeom prst="rect">
            <a:avLst/>
          </a:prstGeom>
          <a:ln w="19050">
            <a:solidFill>
              <a:schemeClr val="accent3"/>
            </a:solidFill>
          </a:ln>
        </p:spPr>
        <p:txBody>
          <a:bodyPr anchor="ctr">
            <a:noAutofit/>
          </a:bodyPr>
          <a:lstStyle>
            <a:lvl1pPr marL="0" indent="0" algn="ctr">
              <a:lnSpc>
                <a:spcPct val="100000"/>
              </a:lnSpc>
              <a:buFontTx/>
              <a:buNone/>
              <a:defRPr sz="1860" b="1" i="0">
                <a:solidFill>
                  <a:schemeClr val="accent6"/>
                </a:solidFill>
                <a:latin typeface="+mn-lt"/>
              </a:defRPr>
            </a:lvl1pPr>
          </a:lstStyle>
          <a:p>
            <a:pPr lvl="0"/>
            <a:r>
              <a:rPr lang="en-US" altLang="zh-CN"/>
              <a:t>Click to edit Master title style</a:t>
            </a:r>
            <a:endParaRPr lang="zh-CN" altLang="en-US"/>
          </a:p>
        </p:txBody>
      </p:sp>
      <p:sp>
        <p:nvSpPr>
          <p:cNvPr id="26" name="Content placeholder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5336095" y="2170025"/>
            <a:ext cx="1927798" cy="909329"/>
          </a:xfrm>
          <a:prstGeom prst="rect">
            <a:avLst/>
          </a:prstGeom>
          <a:ln w="19050">
            <a:solidFill>
              <a:schemeClr val="accent3"/>
            </a:solidFill>
          </a:ln>
        </p:spPr>
        <p:txBody>
          <a:bodyPr anchor="ctr">
            <a:noAutofit/>
          </a:bodyPr>
          <a:lstStyle>
            <a:lvl1pPr marL="0" indent="0" algn="ctr">
              <a:lnSpc>
                <a:spcPct val="100000"/>
              </a:lnSpc>
              <a:buFontTx/>
              <a:buNone/>
              <a:defRPr sz="1860" b="1" i="0">
                <a:solidFill>
                  <a:schemeClr val="accent6"/>
                </a:solidFill>
                <a:latin typeface="+mn-lt"/>
              </a:defRPr>
            </a:lvl1pPr>
          </a:lstStyle>
          <a:p>
            <a:pPr lvl="0"/>
            <a:r>
              <a:rPr lang="en-US" altLang="zh-CN"/>
              <a:t>Click to edit Master title style</a:t>
            </a:r>
            <a:endParaRPr lang="zh-CN" altLang="en-US"/>
          </a:p>
        </p:txBody>
      </p:sp>
      <p:sp>
        <p:nvSpPr>
          <p:cNvPr id="28" name="Content placeholder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7571018" y="2170025"/>
            <a:ext cx="1927798" cy="909329"/>
          </a:xfrm>
          <a:prstGeom prst="rect">
            <a:avLst/>
          </a:prstGeom>
          <a:ln w="19050">
            <a:solidFill>
              <a:schemeClr val="accent3"/>
            </a:solidFill>
          </a:ln>
        </p:spPr>
        <p:txBody>
          <a:bodyPr anchor="ctr">
            <a:noAutofit/>
          </a:bodyPr>
          <a:lstStyle>
            <a:lvl1pPr marL="0" indent="0" algn="ctr">
              <a:lnSpc>
                <a:spcPct val="100000"/>
              </a:lnSpc>
              <a:buFontTx/>
              <a:buNone/>
              <a:defRPr sz="1860" b="1" i="0">
                <a:solidFill>
                  <a:schemeClr val="accent6"/>
                </a:solidFill>
                <a:latin typeface="+mn-lt"/>
              </a:defRPr>
            </a:lvl1pPr>
          </a:lstStyle>
          <a:p>
            <a:pPr lvl="0"/>
            <a:r>
              <a:rPr lang="en-US" altLang="zh-CN"/>
              <a:t>Click to edit Master title style</a:t>
            </a:r>
            <a:endParaRPr lang="zh-CN" altLang="en-US"/>
          </a:p>
        </p:txBody>
      </p:sp>
      <p:sp>
        <p:nvSpPr>
          <p:cNvPr id="29" name="Content placeholder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9805941" y="2170025"/>
            <a:ext cx="1927798" cy="909329"/>
          </a:xfrm>
          <a:prstGeom prst="rect">
            <a:avLst/>
          </a:prstGeom>
          <a:ln w="19050">
            <a:solidFill>
              <a:schemeClr val="accent3"/>
            </a:solidFill>
          </a:ln>
        </p:spPr>
        <p:txBody>
          <a:bodyPr anchor="ctr">
            <a:noAutofit/>
          </a:bodyPr>
          <a:lstStyle>
            <a:lvl1pPr marL="0" indent="0" algn="ctr">
              <a:lnSpc>
                <a:spcPct val="100000"/>
              </a:lnSpc>
              <a:buFontTx/>
              <a:buNone/>
              <a:defRPr sz="1860" b="1" i="0">
                <a:solidFill>
                  <a:schemeClr val="accent6"/>
                </a:solidFill>
                <a:latin typeface="+mn-lt"/>
              </a:defRPr>
            </a:lvl1pPr>
          </a:lstStyle>
          <a:p>
            <a:pPr lvl="0"/>
            <a:r>
              <a:rPr lang="en-US" altLang="zh-CN"/>
              <a:t>Click to edit Master title style</a:t>
            </a:r>
            <a:endParaRPr lang="zh-CN" altLang="en-US"/>
          </a:p>
        </p:txBody>
      </p:sp>
      <p:sp>
        <p:nvSpPr>
          <p:cNvPr id="11" name="Footer Placeholder 10">
            <a:extLst>
              <a:ext uri="{FF2B5EF4-FFF2-40B4-BE49-F238E27FC236}">
                <a16:creationId xmlns:a16="http://schemas.microsoft.com/office/drawing/2014/main" id="{7218367E-FDD8-A1F8-8E0F-A365771B85F7}"/>
              </a:ext>
            </a:extLst>
          </p:cNvPr>
          <p:cNvSpPr>
            <a:spLocks noGrp="1"/>
          </p:cNvSpPr>
          <p:nvPr>
            <p:ph type="ftr" sz="quarter" idx="54"/>
          </p:nvPr>
        </p:nvSpPr>
        <p:spPr/>
        <p:txBody>
          <a:bodyPr>
            <a:noAutofit/>
          </a:bodyPr>
          <a:lstStyle/>
          <a:p>
            <a:endParaRPr lang="en-US" noProof="0"/>
          </a:p>
        </p:txBody>
      </p:sp>
      <p:sp>
        <p:nvSpPr>
          <p:cNvPr id="12" name="Slide Number Placeholder 11">
            <a:extLst>
              <a:ext uri="{FF2B5EF4-FFF2-40B4-BE49-F238E27FC236}">
                <a16:creationId xmlns:a16="http://schemas.microsoft.com/office/drawing/2014/main" id="{77ECE300-0AB8-85A0-D4D3-B948DDA7B00F}"/>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a:p>
        </p:txBody>
      </p:sp>
    </p:spTree>
    <p:extLst>
      <p:ext uri="{BB962C8B-B14F-4D97-AF65-F5344CB8AC3E}">
        <p14:creationId xmlns:p14="http://schemas.microsoft.com/office/powerpoint/2010/main" val="2649859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6" name="Freeform: Shape 25">
            <a:extLst>
              <a:ext uri="{FF2B5EF4-FFF2-40B4-BE49-F238E27FC236}">
                <a16:creationId xmlns:a16="http://schemas.microsoft.com/office/drawing/2014/main" id="{D61EE2E4-C5DD-4944-B70C-8F0A3F741A59}"/>
              </a:ext>
            </a:extLst>
          </p:cNvPr>
          <p:cNvSpPr/>
          <p:nvPr userDrawn="1"/>
        </p:nvSpPr>
        <p:spPr>
          <a:xfrm>
            <a:off x="1338862" y="3191211"/>
            <a:ext cx="2454740" cy="2871050"/>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67" name="Freeform: Shape 26">
            <a:extLst>
              <a:ext uri="{FF2B5EF4-FFF2-40B4-BE49-F238E27FC236}">
                <a16:creationId xmlns:a16="http://schemas.microsoft.com/office/drawing/2014/main" id="{91FA36A8-94E8-4069-B957-F7145D77BD5F}"/>
              </a:ext>
            </a:extLst>
          </p:cNvPr>
          <p:cNvSpPr/>
          <p:nvPr userDrawn="1"/>
        </p:nvSpPr>
        <p:spPr>
          <a:xfrm>
            <a:off x="3793602" y="1760510"/>
            <a:ext cx="2454740" cy="2871050"/>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68" name="Freeform: Shape 27">
            <a:extLst>
              <a:ext uri="{FF2B5EF4-FFF2-40B4-BE49-F238E27FC236}">
                <a16:creationId xmlns:a16="http://schemas.microsoft.com/office/drawing/2014/main" id="{7D38D67C-B6B8-4EB2-BC07-4A8128F44D16}"/>
              </a:ext>
            </a:extLst>
          </p:cNvPr>
          <p:cNvSpPr/>
          <p:nvPr userDrawn="1"/>
        </p:nvSpPr>
        <p:spPr>
          <a:xfrm>
            <a:off x="5028501" y="3907562"/>
            <a:ext cx="2454740" cy="2871050"/>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69" name="Freeform: Shape 28">
            <a:extLst>
              <a:ext uri="{FF2B5EF4-FFF2-40B4-BE49-F238E27FC236}">
                <a16:creationId xmlns:a16="http://schemas.microsoft.com/office/drawing/2014/main" id="{6B2E4C8C-D96E-4A66-A3D2-3580DACCF801}"/>
              </a:ext>
            </a:extLst>
          </p:cNvPr>
          <p:cNvSpPr/>
          <p:nvPr userDrawn="1"/>
        </p:nvSpPr>
        <p:spPr>
          <a:xfrm>
            <a:off x="7488135" y="3910819"/>
            <a:ext cx="2454740" cy="2871050"/>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0" name="Freeform: Shape 29">
            <a:extLst>
              <a:ext uri="{FF2B5EF4-FFF2-40B4-BE49-F238E27FC236}">
                <a16:creationId xmlns:a16="http://schemas.microsoft.com/office/drawing/2014/main" id="{74E0B8B0-45C7-4733-BBDC-B82F9307E431}"/>
              </a:ext>
            </a:extLst>
          </p:cNvPr>
          <p:cNvSpPr/>
          <p:nvPr userDrawn="1"/>
        </p:nvSpPr>
        <p:spPr>
          <a:xfrm>
            <a:off x="8723187" y="1760510"/>
            <a:ext cx="2454740" cy="2871050"/>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1" name="Freeform: Shape 30">
            <a:extLst>
              <a:ext uri="{FF2B5EF4-FFF2-40B4-BE49-F238E27FC236}">
                <a16:creationId xmlns:a16="http://schemas.microsoft.com/office/drawing/2014/main" id="{F0BBECC2-631C-4C53-A9E8-6C87D48A3B01}"/>
              </a:ext>
            </a:extLst>
          </p:cNvPr>
          <p:cNvSpPr/>
          <p:nvPr userDrawn="1"/>
        </p:nvSpPr>
        <p:spPr>
          <a:xfrm>
            <a:off x="1317438" y="1749992"/>
            <a:ext cx="7392125" cy="2873164"/>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2" name="Freeform: Shape 31">
            <a:extLst>
              <a:ext uri="{FF2B5EF4-FFF2-40B4-BE49-F238E27FC236}">
                <a16:creationId xmlns:a16="http://schemas.microsoft.com/office/drawing/2014/main" id="{274DD645-8640-45D5-9B60-F31EC01D3CC0}"/>
              </a:ext>
            </a:extLst>
          </p:cNvPr>
          <p:cNvSpPr/>
          <p:nvPr userDrawn="1"/>
        </p:nvSpPr>
        <p:spPr>
          <a:xfrm>
            <a:off x="8723446" y="1760961"/>
            <a:ext cx="2452976" cy="2164900"/>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3" name="Freeform: Shape 34">
            <a:extLst>
              <a:ext uri="{FF2B5EF4-FFF2-40B4-BE49-F238E27FC236}">
                <a16:creationId xmlns:a16="http://schemas.microsoft.com/office/drawing/2014/main" id="{71C09F09-7119-47FD-8E60-E4A92C9A3119}"/>
              </a:ext>
            </a:extLst>
          </p:cNvPr>
          <p:cNvSpPr/>
          <p:nvPr userDrawn="1"/>
        </p:nvSpPr>
        <p:spPr>
          <a:xfrm flipH="1">
            <a:off x="11074080" y="2355121"/>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4" name="Freeform: Shape 45">
            <a:extLst>
              <a:ext uri="{FF2B5EF4-FFF2-40B4-BE49-F238E27FC236}">
                <a16:creationId xmlns:a16="http://schemas.microsoft.com/office/drawing/2014/main" id="{E99BCE04-19B9-4541-925F-AC59CF760E7F}"/>
              </a:ext>
            </a:extLst>
          </p:cNvPr>
          <p:cNvSpPr/>
          <p:nvPr userDrawn="1"/>
        </p:nvSpPr>
        <p:spPr>
          <a:xfrm flipH="1">
            <a:off x="9853617" y="1649290"/>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5" name="Freeform: Shape 46">
            <a:extLst>
              <a:ext uri="{FF2B5EF4-FFF2-40B4-BE49-F238E27FC236}">
                <a16:creationId xmlns:a16="http://schemas.microsoft.com/office/drawing/2014/main" id="{F2B610BB-26F6-44A5-B7DB-CEEDCAE916ED}"/>
              </a:ext>
            </a:extLst>
          </p:cNvPr>
          <p:cNvSpPr/>
          <p:nvPr userDrawn="1"/>
        </p:nvSpPr>
        <p:spPr>
          <a:xfrm flipH="1">
            <a:off x="8606861" y="2370772"/>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6" name="Freeform: Shape 47">
            <a:extLst>
              <a:ext uri="{FF2B5EF4-FFF2-40B4-BE49-F238E27FC236}">
                <a16:creationId xmlns:a16="http://schemas.microsoft.com/office/drawing/2014/main" id="{C979636C-DE09-47B7-8972-BAE28DFA91DF}"/>
              </a:ext>
            </a:extLst>
          </p:cNvPr>
          <p:cNvSpPr/>
          <p:nvPr userDrawn="1"/>
        </p:nvSpPr>
        <p:spPr>
          <a:xfrm flipH="1">
            <a:off x="8612327" y="3790561"/>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7" name="Freeform: Shape 48">
            <a:extLst>
              <a:ext uri="{FF2B5EF4-FFF2-40B4-BE49-F238E27FC236}">
                <a16:creationId xmlns:a16="http://schemas.microsoft.com/office/drawing/2014/main" id="{01B12467-C508-4D89-94B3-6D23C6199703}"/>
              </a:ext>
            </a:extLst>
          </p:cNvPr>
          <p:cNvSpPr/>
          <p:nvPr userDrawn="1"/>
        </p:nvSpPr>
        <p:spPr>
          <a:xfrm flipH="1">
            <a:off x="7385147" y="4504410"/>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8" name="Freeform: Shape 49">
            <a:extLst>
              <a:ext uri="{FF2B5EF4-FFF2-40B4-BE49-F238E27FC236}">
                <a16:creationId xmlns:a16="http://schemas.microsoft.com/office/drawing/2014/main" id="{9EA72422-90A8-454F-8133-112CD2B85BEA}"/>
              </a:ext>
            </a:extLst>
          </p:cNvPr>
          <p:cNvSpPr/>
          <p:nvPr userDrawn="1"/>
        </p:nvSpPr>
        <p:spPr>
          <a:xfrm flipH="1">
            <a:off x="6136549" y="3793223"/>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79" name="Freeform: Shape 50">
            <a:extLst>
              <a:ext uri="{FF2B5EF4-FFF2-40B4-BE49-F238E27FC236}">
                <a16:creationId xmlns:a16="http://schemas.microsoft.com/office/drawing/2014/main" id="{3C67727D-D0D9-4CA6-99EE-0B89D465A706}"/>
              </a:ext>
            </a:extLst>
          </p:cNvPr>
          <p:cNvSpPr/>
          <p:nvPr userDrawn="1"/>
        </p:nvSpPr>
        <p:spPr>
          <a:xfrm flipH="1">
            <a:off x="6151168" y="2363344"/>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80" name="Freeform: Shape 51">
            <a:extLst>
              <a:ext uri="{FF2B5EF4-FFF2-40B4-BE49-F238E27FC236}">
                <a16:creationId xmlns:a16="http://schemas.microsoft.com/office/drawing/2014/main" id="{C88A67D0-B01F-4CC8-B248-2CF85911F456}"/>
              </a:ext>
            </a:extLst>
          </p:cNvPr>
          <p:cNvSpPr/>
          <p:nvPr userDrawn="1"/>
        </p:nvSpPr>
        <p:spPr>
          <a:xfrm flipH="1">
            <a:off x="4938050" y="1643697"/>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81" name="Freeform: Shape 52">
            <a:extLst>
              <a:ext uri="{FF2B5EF4-FFF2-40B4-BE49-F238E27FC236}">
                <a16:creationId xmlns:a16="http://schemas.microsoft.com/office/drawing/2014/main" id="{DBF6CA39-E979-4287-833E-20A9B455F7D6}"/>
              </a:ext>
            </a:extLst>
          </p:cNvPr>
          <p:cNvSpPr/>
          <p:nvPr userDrawn="1"/>
        </p:nvSpPr>
        <p:spPr>
          <a:xfrm flipH="1">
            <a:off x="3685169" y="2359694"/>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82" name="Freeform: Shape 53">
            <a:extLst>
              <a:ext uri="{FF2B5EF4-FFF2-40B4-BE49-F238E27FC236}">
                <a16:creationId xmlns:a16="http://schemas.microsoft.com/office/drawing/2014/main" id="{9EAA4E60-7510-4920-A426-5630491CFAC2}"/>
              </a:ext>
            </a:extLst>
          </p:cNvPr>
          <p:cNvSpPr/>
          <p:nvPr userDrawn="1"/>
        </p:nvSpPr>
        <p:spPr>
          <a:xfrm flipH="1">
            <a:off x="3685282" y="3793223"/>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83" name="Freeform: Shape 54">
            <a:extLst>
              <a:ext uri="{FF2B5EF4-FFF2-40B4-BE49-F238E27FC236}">
                <a16:creationId xmlns:a16="http://schemas.microsoft.com/office/drawing/2014/main" id="{322F7ECD-1942-42EE-B5E0-FC1E0206BFFD}"/>
              </a:ext>
            </a:extLst>
          </p:cNvPr>
          <p:cNvSpPr/>
          <p:nvPr userDrawn="1"/>
        </p:nvSpPr>
        <p:spPr>
          <a:xfrm flipH="1">
            <a:off x="2466174" y="3110237"/>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84" name="Freeform: Shape 55">
            <a:extLst>
              <a:ext uri="{FF2B5EF4-FFF2-40B4-BE49-F238E27FC236}">
                <a16:creationId xmlns:a16="http://schemas.microsoft.com/office/drawing/2014/main" id="{2465D6BD-72DA-4C13-97C2-7CF8D7F2F0C4}"/>
              </a:ext>
            </a:extLst>
          </p:cNvPr>
          <p:cNvSpPr/>
          <p:nvPr userDrawn="1"/>
        </p:nvSpPr>
        <p:spPr>
          <a:xfrm flipH="1">
            <a:off x="1230135" y="3791984"/>
            <a:ext cx="211149" cy="24823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85" name="Content placeholder 47" descr="Click icon to add pictur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557573" y="4057361"/>
            <a:ext cx="1940405" cy="531602"/>
          </a:xfrm>
          <a:prstGeom prst="rect">
            <a:avLst/>
          </a:prstGeom>
        </p:spPr>
        <p:txBody>
          <a:bodyPr anchor="b">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86" name="Content placeholder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557573" y="4668406"/>
            <a:ext cx="1940405" cy="531602"/>
          </a:xfrm>
          <a:prstGeom prst="rect">
            <a:avLst/>
          </a:prstGeom>
        </p:spPr>
        <p:txBody>
          <a:bodyPr>
            <a:noAutofit/>
          </a:bodyPr>
          <a:lstStyle>
            <a:lvl1pPr marL="0" indent="0" algn="ctr">
              <a:lnSpc>
                <a:spcPct val="90000"/>
              </a:lnSpc>
              <a:spcBef>
                <a:spcPts val="0"/>
              </a:spcBef>
              <a:buNone/>
              <a:defRPr lang="en-US" altLang="zh-CN" sz="1447" b="0" kern="1200" dirty="0">
                <a:solidFill>
                  <a:schemeClr val="accent6"/>
                </a:solidFill>
                <a:latin typeface="+mn-lt"/>
                <a:ea typeface="+mj-ea"/>
                <a:cs typeface="+mn-cs"/>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87" name="Content placeholder 47" descr="Click icon to add pictur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4020115" y="2472883"/>
            <a:ext cx="1940405" cy="531602"/>
          </a:xfrm>
          <a:prstGeom prst="rect">
            <a:avLst/>
          </a:prstGeom>
        </p:spPr>
        <p:txBody>
          <a:bodyPr anchor="b">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88" name="Content placeholder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4020115" y="3083928"/>
            <a:ext cx="1940405" cy="531602"/>
          </a:xfrm>
          <a:prstGeom prst="rect">
            <a:avLst/>
          </a:prstGeom>
        </p:spPr>
        <p:txBody>
          <a:bodyPr>
            <a:noAutofit/>
          </a:bodyPr>
          <a:lstStyle>
            <a:lvl1pPr marL="0" indent="0" algn="ctr">
              <a:lnSpc>
                <a:spcPct val="90000"/>
              </a:lnSpc>
              <a:buNone/>
              <a:defRPr lang="en-US" altLang="zh-CN" sz="1447" b="0" kern="1200" dirty="0">
                <a:solidFill>
                  <a:schemeClr val="accent6"/>
                </a:solidFill>
                <a:latin typeface="+mn-lt"/>
                <a:ea typeface="+mj-ea"/>
                <a:cs typeface="+mn-cs"/>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89" name="Content placeholder 47" descr="Click icon to add pictur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5278138" y="4691503"/>
            <a:ext cx="1940405" cy="531602"/>
          </a:xfrm>
          <a:prstGeom prst="rect">
            <a:avLst/>
          </a:prstGeom>
        </p:spPr>
        <p:txBody>
          <a:bodyPr anchor="b">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90" name="Content placeholder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5278138" y="5302548"/>
            <a:ext cx="1940405" cy="531602"/>
          </a:xfrm>
          <a:prstGeom prst="rect">
            <a:avLst/>
          </a:prstGeom>
        </p:spPr>
        <p:txBody>
          <a:bodyPr>
            <a:noAutofit/>
          </a:bodyPr>
          <a:lstStyle>
            <a:lvl1pPr marL="0" indent="0" algn="ctr">
              <a:lnSpc>
                <a:spcPct val="90000"/>
              </a:lnSpc>
              <a:spcBef>
                <a:spcPts val="0"/>
              </a:spcBef>
              <a:buNone/>
              <a:defRPr lang="en-US" altLang="zh-CN" sz="1447" b="0" kern="1200" dirty="0">
                <a:solidFill>
                  <a:schemeClr val="accent6"/>
                </a:solidFill>
                <a:latin typeface="+mn-lt"/>
                <a:ea typeface="+mj-ea"/>
                <a:cs typeface="+mn-cs"/>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91" name="Content placeholder 47" descr="Click icon to add pictur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7752985" y="4691503"/>
            <a:ext cx="1940405" cy="531602"/>
          </a:xfrm>
          <a:prstGeom prst="rect">
            <a:avLst/>
          </a:prstGeom>
        </p:spPr>
        <p:txBody>
          <a:bodyPr anchor="b">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92" name="Content placeholder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7752985" y="5302548"/>
            <a:ext cx="1940405" cy="531602"/>
          </a:xfrm>
          <a:prstGeom prst="rect">
            <a:avLst/>
          </a:prstGeom>
        </p:spPr>
        <p:txBody>
          <a:bodyPr>
            <a:noAutofit/>
          </a:bodyPr>
          <a:lstStyle>
            <a:lvl1pPr marL="0" indent="0" algn="ctr">
              <a:lnSpc>
                <a:spcPct val="90000"/>
              </a:lnSpc>
              <a:spcBef>
                <a:spcPts val="0"/>
              </a:spcBef>
              <a:buNone/>
              <a:defRPr lang="en-US" altLang="zh-CN" sz="1447" b="0" kern="1200" dirty="0">
                <a:solidFill>
                  <a:schemeClr val="accent6"/>
                </a:solidFill>
                <a:latin typeface="+mn-lt"/>
                <a:ea typeface="+mj-ea"/>
                <a:cs typeface="+mn-cs"/>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93" name="Content placeholder 47" descr="Click icon to add pictur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9027015" y="2472883"/>
            <a:ext cx="1940405" cy="531602"/>
          </a:xfrm>
          <a:prstGeom prst="rect">
            <a:avLst/>
          </a:prstGeom>
        </p:spPr>
        <p:txBody>
          <a:bodyPr anchor="b">
            <a:noAutofit/>
          </a:bodyPr>
          <a:lstStyle>
            <a:lvl1pPr marL="0" indent="0" algn="ctr">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94" name="Content placeholder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9027015" y="3083928"/>
            <a:ext cx="1940405" cy="531602"/>
          </a:xfrm>
          <a:prstGeom prst="rect">
            <a:avLst/>
          </a:prstGeom>
        </p:spPr>
        <p:txBody>
          <a:bodyPr>
            <a:noAutofit/>
          </a:bodyPr>
          <a:lstStyle>
            <a:lvl1pPr marL="0" indent="0" algn="ctr">
              <a:lnSpc>
                <a:spcPct val="90000"/>
              </a:lnSpc>
              <a:spcBef>
                <a:spcPts val="0"/>
              </a:spcBef>
              <a:buNone/>
              <a:defRPr lang="en-US" altLang="zh-CN" sz="1447" b="0" kern="1200" dirty="0">
                <a:solidFill>
                  <a:schemeClr val="accent6"/>
                </a:solidFill>
                <a:latin typeface="+mn-lt"/>
                <a:ea typeface="+mj-ea"/>
                <a:cs typeface="+mn-cs"/>
              </a:defRPr>
            </a:lvl1pPr>
            <a:lvl2pPr>
              <a:defRPr sz="1034"/>
            </a:lvl2pPr>
            <a:lvl3pPr>
              <a:defRPr sz="930"/>
            </a:lvl3pPr>
            <a:lvl4pPr>
              <a:defRPr sz="827"/>
            </a:lvl4pPr>
            <a:lvl5pPr>
              <a:defRPr sz="827"/>
            </a:lvl5pPr>
          </a:lstStyle>
          <a:p>
            <a:pPr marL="0" lvl="0" indent="0" algn="ctr" defTabSz="945032" rtl="0" eaLnBrk="1" latinLnBrk="0" hangingPunct="1">
              <a:lnSpc>
                <a:spcPct val="100000"/>
              </a:lnSpc>
              <a:spcBef>
                <a:spcPts val="1034"/>
              </a:spcBef>
              <a:buFont typeface="Arial" panose="020B0604020202020204" pitchFamily="34" charset="0"/>
              <a:buNone/>
            </a:pPr>
            <a:r>
              <a:rPr lang="en-US" altLang="zh-CN"/>
              <a:t>Click to edit Master text styles </a:t>
            </a:r>
          </a:p>
        </p:txBody>
      </p:sp>
      <p:sp>
        <p:nvSpPr>
          <p:cNvPr id="2" name="Title 1">
            <a:extLst>
              <a:ext uri="{FF2B5EF4-FFF2-40B4-BE49-F238E27FC236}">
                <a16:creationId xmlns:a16="http://schemas.microsoft.com/office/drawing/2014/main" id="{667E7569-B8BF-39D0-D742-EF98B83E4E1D}"/>
              </a:ext>
            </a:extLst>
          </p:cNvPr>
          <p:cNvSpPr>
            <a:spLocks noGrp="1"/>
          </p:cNvSpPr>
          <p:nvPr>
            <p:ph type="title"/>
          </p:nvPr>
        </p:nvSpPr>
        <p:spPr>
          <a:xfrm>
            <a:off x="598287" y="762872"/>
            <a:ext cx="10867490" cy="1265032"/>
          </a:xfrm>
        </p:spPr>
        <p:txBody>
          <a:bodyPr anchor="t">
            <a:noAutofit/>
          </a:bodyPr>
          <a:lstStyle>
            <a:lvl1pPr algn="l">
              <a:defRPr>
                <a:solidFill>
                  <a:schemeClr val="accent6"/>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9FC159C7-D006-5B5F-1FEA-689C432B8C8C}"/>
              </a:ext>
            </a:extLst>
          </p:cNvPr>
          <p:cNvSpPr>
            <a:spLocks noGrp="1"/>
          </p:cNvSpPr>
          <p:nvPr>
            <p:ph type="ftr" sz="quarter" idx="46"/>
          </p:nvPr>
        </p:nvSpPr>
        <p:spPr/>
        <p:txBody>
          <a:bodyPr>
            <a:noAutofit/>
          </a:bodyPr>
          <a:lstStyle>
            <a:lvl1pPr>
              <a:defRPr>
                <a:solidFill>
                  <a:schemeClr val="accent6"/>
                </a:solidFill>
              </a:defRPr>
            </a:lvl1pPr>
          </a:lstStyle>
          <a:p>
            <a:endParaRPr lang="en-US"/>
          </a:p>
        </p:txBody>
      </p:sp>
      <p:sp>
        <p:nvSpPr>
          <p:cNvPr id="4" name="Slide Number Placeholder 3">
            <a:extLst>
              <a:ext uri="{FF2B5EF4-FFF2-40B4-BE49-F238E27FC236}">
                <a16:creationId xmlns:a16="http://schemas.microsoft.com/office/drawing/2014/main" id="{4F0EBABD-E264-2C96-1139-289A712F35B7}"/>
              </a:ext>
            </a:extLst>
          </p:cNvPr>
          <p:cNvSpPr>
            <a:spLocks noGrp="1"/>
          </p:cNvSpPr>
          <p:nvPr>
            <p:ph type="sldNum" sz="quarter" idx="47"/>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3590880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Freeform: Shape 19">
            <a:extLst>
              <a:ext uri="{FF2B5EF4-FFF2-40B4-BE49-F238E27FC236}">
                <a16:creationId xmlns:a16="http://schemas.microsoft.com/office/drawing/2014/main" id="{F38B75F8-75D4-4B41-B7C7-433032DD0A6F}"/>
              </a:ext>
            </a:extLst>
          </p:cNvPr>
          <p:cNvSpPr/>
          <p:nvPr userDrawn="1"/>
        </p:nvSpPr>
        <p:spPr>
          <a:xfrm flipH="1">
            <a:off x="795036" y="515544"/>
            <a:ext cx="1949485" cy="23233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8" name="Freeform: Shape 24">
            <a:extLst>
              <a:ext uri="{FF2B5EF4-FFF2-40B4-BE49-F238E27FC236}">
                <a16:creationId xmlns:a16="http://schemas.microsoft.com/office/drawing/2014/main" id="{671D1224-EDDC-4900-92DC-13608D44C524}"/>
              </a:ext>
            </a:extLst>
          </p:cNvPr>
          <p:cNvSpPr/>
          <p:nvPr userDrawn="1"/>
        </p:nvSpPr>
        <p:spPr>
          <a:xfrm flipH="1">
            <a:off x="809354" y="4259863"/>
            <a:ext cx="1949483" cy="23233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15" name="Freeform 14">
            <a:extLst>
              <a:ext uri="{FF2B5EF4-FFF2-40B4-BE49-F238E27FC236}">
                <a16:creationId xmlns:a16="http://schemas.microsoft.com/office/drawing/2014/main" id="{635A9E44-4E60-1AD1-0B85-72422683B48A}"/>
              </a:ext>
            </a:extLst>
          </p:cNvPr>
          <p:cNvSpPr/>
          <p:nvPr userDrawn="1"/>
        </p:nvSpPr>
        <p:spPr>
          <a:xfrm flipH="1">
            <a:off x="1" y="3894633"/>
            <a:ext cx="1196697" cy="1577624"/>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solidFill>
                <a:schemeClr val="accent6"/>
              </a:solidFill>
            </a:endParaRPr>
          </a:p>
        </p:txBody>
      </p:sp>
      <p:sp>
        <p:nvSpPr>
          <p:cNvPr id="21" name="Subtitle 47" descr="Click icon to add pictur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4702990" y="3806039"/>
            <a:ext cx="2742342" cy="617226"/>
          </a:xfrm>
          <a:prstGeom prst="rect">
            <a:avLst/>
          </a:prstGeom>
        </p:spPr>
        <p:txBody>
          <a:bodyPr anchor="b">
            <a:noAutofit/>
          </a:bodyPr>
          <a:lstStyle>
            <a:lvl1pPr marL="0" indent="0" algn="l">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23" name="Content placeholder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4702990" y="4457862"/>
            <a:ext cx="2742342" cy="1813058"/>
          </a:xfrm>
          <a:prstGeom prst="rect">
            <a:avLst/>
          </a:prstGeom>
        </p:spPr>
        <p:txBody>
          <a:bodyPr>
            <a:noAutofit/>
          </a:bodyPr>
          <a:lstStyle>
            <a:lvl1pPr marL="0" indent="0" algn="l">
              <a:lnSpc>
                <a:spcPct val="100000"/>
              </a:lnSpc>
              <a:spcBef>
                <a:spcPts val="0"/>
              </a:spcBef>
              <a:buNone/>
              <a:defRPr sz="1447"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37" name="Picture placeholder">
            <a:extLst>
              <a:ext uri="{FF2B5EF4-FFF2-40B4-BE49-F238E27FC236}">
                <a16:creationId xmlns:a16="http://schemas.microsoft.com/office/drawing/2014/main" id="{264CF63C-079E-41AA-AA9A-762A765E699F}"/>
              </a:ext>
            </a:extLst>
          </p:cNvPr>
          <p:cNvSpPr>
            <a:spLocks noGrp="1"/>
          </p:cNvSpPr>
          <p:nvPr>
            <p:ph type="pic" sz="quarter" idx="51"/>
          </p:nvPr>
        </p:nvSpPr>
        <p:spPr>
          <a:xfrm>
            <a:off x="1848010" y="2410400"/>
            <a:ext cx="1949484" cy="2251405"/>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4702987" y="1775033"/>
            <a:ext cx="6820270" cy="1391534"/>
          </a:xfrm>
        </p:spPr>
        <p:txBody>
          <a:bodyPr anchor="b">
            <a:noAutofit/>
          </a:bodyPr>
          <a:lstStyle>
            <a:lvl1pPr>
              <a:defRPr>
                <a:solidFill>
                  <a:schemeClr val="accent6"/>
                </a:solidFill>
              </a:defRPr>
            </a:lvl1pPr>
          </a:lstStyle>
          <a:p>
            <a:r>
              <a:rPr lang="en-US"/>
              <a:t>Click to edit Master title style</a:t>
            </a:r>
          </a:p>
        </p:txBody>
      </p:sp>
      <p:sp>
        <p:nvSpPr>
          <p:cNvPr id="18" name="Subtitle 47" descr="Click icon to add picture">
            <a:extLst>
              <a:ext uri="{FF2B5EF4-FFF2-40B4-BE49-F238E27FC236}">
                <a16:creationId xmlns:a16="http://schemas.microsoft.com/office/drawing/2014/main" id="{3C2C4001-E56F-4174-01AA-4630360BFF48}"/>
              </a:ext>
            </a:extLst>
          </p:cNvPr>
          <p:cNvSpPr>
            <a:spLocks noGrp="1"/>
          </p:cNvSpPr>
          <p:nvPr>
            <p:ph type="body" sz="quarter" idx="52" hasCustomPrompt="1"/>
          </p:nvPr>
        </p:nvSpPr>
        <p:spPr>
          <a:xfrm>
            <a:off x="8072910" y="3806039"/>
            <a:ext cx="2742342" cy="617226"/>
          </a:xfrm>
          <a:prstGeom prst="rect">
            <a:avLst/>
          </a:prstGeom>
        </p:spPr>
        <p:txBody>
          <a:bodyPr anchor="b">
            <a:noAutofit/>
          </a:bodyPr>
          <a:lstStyle>
            <a:lvl1pPr marL="0" indent="0" algn="l">
              <a:lnSpc>
                <a:spcPct val="100000"/>
              </a:lnSpc>
              <a:buNone/>
              <a:defRPr sz="1860" b="1">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20" name="Content placeholder 47">
            <a:extLst>
              <a:ext uri="{FF2B5EF4-FFF2-40B4-BE49-F238E27FC236}">
                <a16:creationId xmlns:a16="http://schemas.microsoft.com/office/drawing/2014/main" id="{02DFC856-C546-62E9-220F-7A668D349056}"/>
              </a:ext>
            </a:extLst>
          </p:cNvPr>
          <p:cNvSpPr>
            <a:spLocks noGrp="1"/>
          </p:cNvSpPr>
          <p:nvPr>
            <p:ph type="body" sz="quarter" idx="53" hasCustomPrompt="1"/>
          </p:nvPr>
        </p:nvSpPr>
        <p:spPr>
          <a:xfrm>
            <a:off x="8072910" y="4457862"/>
            <a:ext cx="2742342" cy="1813058"/>
          </a:xfrm>
          <a:prstGeom prst="rect">
            <a:avLst/>
          </a:prstGeom>
        </p:spPr>
        <p:txBody>
          <a:bodyPr>
            <a:noAutofit/>
          </a:bodyPr>
          <a:lstStyle>
            <a:lvl1pPr marL="0" indent="0" algn="l">
              <a:lnSpc>
                <a:spcPct val="100000"/>
              </a:lnSpc>
              <a:spcBef>
                <a:spcPts val="0"/>
              </a:spcBef>
              <a:buNone/>
              <a:defRPr sz="1447"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3613646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F946AB17-3782-8412-C51A-DE10A0637453}"/>
              </a:ext>
            </a:extLst>
          </p:cNvPr>
          <p:cNvSpPr/>
          <p:nvPr userDrawn="1"/>
        </p:nvSpPr>
        <p:spPr>
          <a:xfrm>
            <a:off x="1" y="3003164"/>
            <a:ext cx="2440037" cy="3859508"/>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solidFill>
                <a:schemeClr val="accent6"/>
              </a:solidFill>
            </a:endParaRPr>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1048175" y="5514720"/>
            <a:ext cx="1768013" cy="1672568"/>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solidFill>
                <a:schemeClr val="accent6"/>
              </a:solidFill>
            </a:endParaRPr>
          </a:p>
        </p:txBody>
      </p:sp>
      <p:sp>
        <p:nvSpPr>
          <p:cNvPr id="22" name="Content Placeholder 47" descr="Click icon to add pictur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5448017" y="1076263"/>
            <a:ext cx="5335472" cy="441620"/>
          </a:xfrm>
          <a:prstGeom prst="rect">
            <a:avLst/>
          </a:prstGeom>
        </p:spPr>
        <p:txBody>
          <a:bodyPr anchor="b">
            <a:noAutofit/>
          </a:bodyPr>
          <a:lstStyle>
            <a:lvl1pPr marL="0" indent="0" algn="l">
              <a:lnSpc>
                <a:spcPct val="100000"/>
              </a:lnSpc>
              <a:buNone/>
              <a:defRPr sz="1860" b="1" i="0">
                <a:solidFill>
                  <a:schemeClr val="accent6"/>
                </a:solidFill>
                <a:latin typeface="+mn-lt"/>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23" name="Content Placeholder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5448015" y="1542182"/>
            <a:ext cx="5335472" cy="1581126"/>
          </a:xfrm>
          <a:prstGeom prst="rect">
            <a:avLst/>
          </a:prstGeom>
        </p:spPr>
        <p:txBody>
          <a:bodyPr>
            <a:noAutofit/>
          </a:bodyPr>
          <a:lstStyle>
            <a:lvl1pPr marL="236258" indent="-236258" algn="l">
              <a:lnSpc>
                <a:spcPct val="100000"/>
              </a:lnSpc>
              <a:spcBef>
                <a:spcPts val="0"/>
              </a:spcBef>
              <a:spcAft>
                <a:spcPts val="620"/>
              </a:spcAft>
              <a:buFont typeface="Arial" panose="020B0604020202020204" pitchFamily="34" charset="0"/>
              <a:buChar char="•"/>
              <a:defRPr sz="1447"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24" name="Content Placeholder 47" descr="Click icon to add pictur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5448017" y="3133231"/>
            <a:ext cx="5335472" cy="441620"/>
          </a:xfrm>
          <a:prstGeom prst="rect">
            <a:avLst/>
          </a:prstGeom>
        </p:spPr>
        <p:txBody>
          <a:bodyPr anchor="b">
            <a:noAutofit/>
          </a:bodyPr>
          <a:lstStyle>
            <a:lvl1pPr marL="0" indent="0" algn="l">
              <a:lnSpc>
                <a:spcPct val="100000"/>
              </a:lnSpc>
              <a:buNone/>
              <a:defRPr sz="1860" b="1" i="0">
                <a:solidFill>
                  <a:schemeClr val="accent6"/>
                </a:solidFill>
                <a:latin typeface="+mn-lt"/>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26" name="Content Placeholder 47" descr="Click icon to add picture">
            <a:extLst>
              <a:ext uri="{FF2B5EF4-FFF2-40B4-BE49-F238E27FC236}">
                <a16:creationId xmlns:a16="http://schemas.microsoft.com/office/drawing/2014/main" id="{02260D10-FEA1-48A7-B544-FAEEAECF5DE2}"/>
              </a:ext>
            </a:extLst>
          </p:cNvPr>
          <p:cNvSpPr>
            <a:spLocks noGrp="1"/>
          </p:cNvSpPr>
          <p:nvPr>
            <p:ph type="body" sz="quarter" idx="31" hasCustomPrompt="1"/>
          </p:nvPr>
        </p:nvSpPr>
        <p:spPr>
          <a:xfrm>
            <a:off x="5448015" y="4826286"/>
            <a:ext cx="5335472" cy="442371"/>
          </a:xfrm>
          <a:prstGeom prst="rect">
            <a:avLst/>
          </a:prstGeom>
        </p:spPr>
        <p:txBody>
          <a:bodyPr anchor="b">
            <a:noAutofit/>
          </a:bodyPr>
          <a:lstStyle>
            <a:lvl1pPr marL="0" indent="0" algn="l">
              <a:lnSpc>
                <a:spcPct val="100000"/>
              </a:lnSpc>
              <a:buNone/>
              <a:defRPr sz="1860" b="1" i="0">
                <a:solidFill>
                  <a:schemeClr val="accent6"/>
                </a:solidFill>
                <a:latin typeface="+mn-lt"/>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20" name="Content Placeholder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5448015" y="3589879"/>
            <a:ext cx="5335472" cy="1236406"/>
          </a:xfrm>
          <a:prstGeom prst="rect">
            <a:avLst/>
          </a:prstGeom>
        </p:spPr>
        <p:txBody>
          <a:bodyPr>
            <a:noAutofit/>
          </a:bodyPr>
          <a:lstStyle>
            <a:lvl1pPr marL="236258" indent="-236258" algn="l">
              <a:lnSpc>
                <a:spcPct val="100000"/>
              </a:lnSpc>
              <a:spcBef>
                <a:spcPts val="0"/>
              </a:spcBef>
              <a:spcAft>
                <a:spcPts val="620"/>
              </a:spcAft>
              <a:buFont typeface="Arial" panose="020B0604020202020204" pitchFamily="34" charset="0"/>
              <a:buChar char="•"/>
              <a:defRPr sz="1447"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28" name="Content Placeholder 47">
            <a:extLst>
              <a:ext uri="{FF2B5EF4-FFF2-40B4-BE49-F238E27FC236}">
                <a16:creationId xmlns:a16="http://schemas.microsoft.com/office/drawing/2014/main" id="{A4A25056-27FA-4039-ACFA-6624F778712A}"/>
              </a:ext>
            </a:extLst>
          </p:cNvPr>
          <p:cNvSpPr>
            <a:spLocks noGrp="1"/>
          </p:cNvSpPr>
          <p:nvPr>
            <p:ph type="body" sz="quarter" idx="35" hasCustomPrompt="1"/>
          </p:nvPr>
        </p:nvSpPr>
        <p:spPr>
          <a:xfrm>
            <a:off x="5448015" y="5292852"/>
            <a:ext cx="5335472" cy="1717356"/>
          </a:xfrm>
          <a:prstGeom prst="rect">
            <a:avLst/>
          </a:prstGeom>
        </p:spPr>
        <p:txBody>
          <a:bodyPr>
            <a:noAutofit/>
          </a:bodyPr>
          <a:lstStyle>
            <a:lvl1pPr marL="236258" indent="-236258" algn="l">
              <a:lnSpc>
                <a:spcPct val="100000"/>
              </a:lnSpc>
              <a:spcBef>
                <a:spcPts val="0"/>
              </a:spcBef>
              <a:spcAft>
                <a:spcPts val="620"/>
              </a:spcAft>
              <a:buFont typeface="Arial" panose="020B0604020202020204" pitchFamily="34" charset="0"/>
              <a:buChar char="•"/>
              <a:defRPr sz="1447"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719964" y="4932921"/>
            <a:ext cx="691196" cy="82374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519488" y="742297"/>
            <a:ext cx="4127832" cy="2390932"/>
          </a:xfrm>
        </p:spPr>
        <p:txBody>
          <a:bodyPr anchor="t">
            <a:noAutofit/>
          </a:bodyPr>
          <a:lstStyle>
            <a:lvl1pPr>
              <a:defRPr>
                <a:solidFill>
                  <a:schemeClr val="accent6"/>
                </a:solidFill>
              </a:defRPr>
            </a:lvl1pPr>
          </a:lstStyle>
          <a:p>
            <a:r>
              <a:rPr lang="en-US"/>
              <a:t>Click to edit Master title style</a:t>
            </a:r>
          </a:p>
        </p:txBody>
      </p:sp>
      <p:sp>
        <p:nvSpPr>
          <p:cNvPr id="18" name="Picture Placeholder 2">
            <a:extLst>
              <a:ext uri="{FF2B5EF4-FFF2-40B4-BE49-F238E27FC236}">
                <a16:creationId xmlns:a16="http://schemas.microsoft.com/office/drawing/2014/main" id="{E53E8C9F-CD73-30CD-1F24-20F2E6149D58}"/>
              </a:ext>
            </a:extLst>
          </p:cNvPr>
          <p:cNvSpPr>
            <a:spLocks noGrp="1"/>
          </p:cNvSpPr>
          <p:nvPr>
            <p:ph type="pic" sz="quarter" idx="36"/>
          </p:nvPr>
        </p:nvSpPr>
        <p:spPr>
          <a:xfrm>
            <a:off x="4892595" y="1198488"/>
            <a:ext cx="524771" cy="594045"/>
          </a:xfrm>
        </p:spPr>
        <p:txBody>
          <a:bodyPr lIns="0" rIns="0" anchor="ctr">
            <a:noAutofit/>
          </a:bodyPr>
          <a:lstStyle>
            <a:lvl1pPr marL="0" marR="0" indent="0" algn="ctr" defTabSz="945032" rtl="0" eaLnBrk="1" fontAlgn="auto" latinLnBrk="0" hangingPunct="1">
              <a:lnSpc>
                <a:spcPct val="90000"/>
              </a:lnSpc>
              <a:spcBef>
                <a:spcPts val="1034"/>
              </a:spcBef>
              <a:spcAft>
                <a:spcPts val="0"/>
              </a:spcAft>
              <a:buClrTx/>
              <a:buSzTx/>
              <a:buFont typeface="Arial" panose="020B0604020202020204" pitchFamily="34" charset="0"/>
              <a:buNone/>
              <a:tabLst/>
              <a:defRPr sz="827">
                <a:solidFill>
                  <a:schemeClr val="accent6"/>
                </a:solidFill>
                <a:latin typeface="Abadi" panose="020B0604020104020204" pitchFamily="34" charset="0"/>
              </a:defRPr>
            </a:lvl1pPr>
          </a:lstStyle>
          <a:p>
            <a:pPr marL="236258" marR="0" lvl="0" indent="-236258" algn="l" defTabSz="945032" rtl="0" eaLnBrk="1" fontAlgn="auto" latinLnBrk="0" hangingPunct="1">
              <a:lnSpc>
                <a:spcPct val="90000"/>
              </a:lnSpc>
              <a:spcBef>
                <a:spcPts val="1034"/>
              </a:spcBef>
              <a:spcAft>
                <a:spcPts val="0"/>
              </a:spcAft>
              <a:buClrTx/>
              <a:buSzTx/>
              <a:buFont typeface="Arial" panose="020B0604020202020204" pitchFamily="34" charset="0"/>
              <a:buChar char="•"/>
              <a:tabLst/>
              <a:defRPr/>
            </a:pPr>
            <a:r>
              <a:rPr lang="en-US" altLang="zh-CN"/>
              <a:t>Click icon to add picture</a:t>
            </a:r>
            <a:endParaRPr lang="en-US"/>
          </a:p>
        </p:txBody>
      </p:sp>
      <p:sp>
        <p:nvSpPr>
          <p:cNvPr id="19" name="Picture Placeholder 2">
            <a:extLst>
              <a:ext uri="{FF2B5EF4-FFF2-40B4-BE49-F238E27FC236}">
                <a16:creationId xmlns:a16="http://schemas.microsoft.com/office/drawing/2014/main" id="{CE61E189-349E-0076-EA43-7BCB6E24CE86}"/>
              </a:ext>
            </a:extLst>
          </p:cNvPr>
          <p:cNvSpPr>
            <a:spLocks noGrp="1"/>
          </p:cNvSpPr>
          <p:nvPr>
            <p:ph type="pic" sz="quarter" idx="37"/>
          </p:nvPr>
        </p:nvSpPr>
        <p:spPr>
          <a:xfrm>
            <a:off x="4882812" y="3260214"/>
            <a:ext cx="554217" cy="594045"/>
          </a:xfrm>
        </p:spPr>
        <p:txBody>
          <a:bodyPr lIns="0" rIns="0" anchor="ctr">
            <a:noAutofit/>
          </a:bodyPr>
          <a:lstStyle>
            <a:lvl1pPr marL="0" marR="0" indent="0" algn="ctr" defTabSz="945032" rtl="0" eaLnBrk="1" fontAlgn="auto" latinLnBrk="0" hangingPunct="1">
              <a:lnSpc>
                <a:spcPct val="90000"/>
              </a:lnSpc>
              <a:spcBef>
                <a:spcPts val="1034"/>
              </a:spcBef>
              <a:spcAft>
                <a:spcPts val="0"/>
              </a:spcAft>
              <a:buClrTx/>
              <a:buSzTx/>
              <a:buFont typeface="Arial" panose="020B0604020202020204" pitchFamily="34" charset="0"/>
              <a:buNone/>
              <a:tabLst/>
              <a:defRPr sz="827">
                <a:solidFill>
                  <a:schemeClr val="accent6"/>
                </a:solidFill>
                <a:latin typeface="Abadi" panose="020B0604020104020204" pitchFamily="34" charset="0"/>
              </a:defRPr>
            </a:lvl1pPr>
          </a:lstStyle>
          <a:p>
            <a:pPr marL="236258" marR="0" lvl="0" indent="-236258" algn="l" defTabSz="945032" rtl="0" eaLnBrk="1" fontAlgn="auto" latinLnBrk="0" hangingPunct="1">
              <a:lnSpc>
                <a:spcPct val="90000"/>
              </a:lnSpc>
              <a:spcBef>
                <a:spcPts val="1034"/>
              </a:spcBef>
              <a:spcAft>
                <a:spcPts val="0"/>
              </a:spcAft>
              <a:buClrTx/>
              <a:buSzTx/>
              <a:buFont typeface="Arial" panose="020B0604020202020204" pitchFamily="34" charset="0"/>
              <a:buChar char="•"/>
              <a:tabLst/>
              <a:defRPr/>
            </a:pPr>
            <a:r>
              <a:rPr lang="en-US" altLang="zh-CN"/>
              <a:t>Click icon to add picture</a:t>
            </a:r>
            <a:endParaRPr lang="en-US"/>
          </a:p>
        </p:txBody>
      </p:sp>
      <p:sp>
        <p:nvSpPr>
          <p:cNvPr id="21" name="Picture Placeholder 2">
            <a:extLst>
              <a:ext uri="{FF2B5EF4-FFF2-40B4-BE49-F238E27FC236}">
                <a16:creationId xmlns:a16="http://schemas.microsoft.com/office/drawing/2014/main" id="{68B04572-5D47-C3DF-CDEA-15EC646EA8FE}"/>
              </a:ext>
            </a:extLst>
          </p:cNvPr>
          <p:cNvSpPr>
            <a:spLocks noGrp="1"/>
          </p:cNvSpPr>
          <p:nvPr>
            <p:ph type="pic" sz="quarter" idx="38"/>
          </p:nvPr>
        </p:nvSpPr>
        <p:spPr>
          <a:xfrm>
            <a:off x="4871820" y="4950752"/>
            <a:ext cx="554217" cy="594045"/>
          </a:xfrm>
        </p:spPr>
        <p:txBody>
          <a:bodyPr lIns="0" rIns="0" anchor="ctr">
            <a:noAutofit/>
          </a:bodyPr>
          <a:lstStyle>
            <a:lvl1pPr marL="0" marR="0" indent="0" algn="ctr" defTabSz="945032" rtl="0" eaLnBrk="1" fontAlgn="auto" latinLnBrk="0" hangingPunct="1">
              <a:lnSpc>
                <a:spcPct val="90000"/>
              </a:lnSpc>
              <a:spcBef>
                <a:spcPts val="1034"/>
              </a:spcBef>
              <a:spcAft>
                <a:spcPts val="0"/>
              </a:spcAft>
              <a:buClrTx/>
              <a:buSzTx/>
              <a:buFont typeface="Arial" panose="020B0604020202020204" pitchFamily="34" charset="0"/>
              <a:buNone/>
              <a:tabLst/>
              <a:defRPr sz="827">
                <a:solidFill>
                  <a:schemeClr val="accent6"/>
                </a:solidFill>
                <a:latin typeface="Abadi" panose="020B0604020104020204" pitchFamily="34" charset="0"/>
              </a:defRPr>
            </a:lvl1pPr>
          </a:lstStyle>
          <a:p>
            <a:pPr marL="236258" marR="0" lvl="0" indent="-236258" algn="l" defTabSz="945032" rtl="0" eaLnBrk="1" fontAlgn="auto" latinLnBrk="0" hangingPunct="1">
              <a:lnSpc>
                <a:spcPct val="90000"/>
              </a:lnSpc>
              <a:spcBef>
                <a:spcPts val="1034"/>
              </a:spcBef>
              <a:spcAft>
                <a:spcPts val="0"/>
              </a:spcAft>
              <a:buClrTx/>
              <a:buSzTx/>
              <a:buFont typeface="Arial" panose="020B0604020202020204" pitchFamily="34" charset="0"/>
              <a:buChar char="•"/>
              <a:tabLst/>
              <a:defRPr/>
            </a:pPr>
            <a:r>
              <a:rPr lang="en-US" altLang="zh-CN"/>
              <a:t>Click icon to add picture</a:t>
            </a:r>
            <a:endParaRPr lang="en-US"/>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2662113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8" name="Content Placeholder 47">
            <a:extLst>
              <a:ext uri="{FF2B5EF4-FFF2-40B4-BE49-F238E27FC236}">
                <a16:creationId xmlns:a16="http://schemas.microsoft.com/office/drawing/2014/main" id="{3EDD8D3E-653B-4A9E-9868-3B013A65FE9F}"/>
              </a:ext>
            </a:extLst>
          </p:cNvPr>
          <p:cNvSpPr>
            <a:spLocks noGrp="1"/>
          </p:cNvSpPr>
          <p:nvPr>
            <p:ph type="pic" sz="quarter" idx="48"/>
          </p:nvPr>
        </p:nvSpPr>
        <p:spPr>
          <a:xfrm>
            <a:off x="7743906" y="555483"/>
            <a:ext cx="4391056" cy="496659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noFill/>
          </a:ln>
        </p:spPr>
        <p:txBody>
          <a:bodyPr anchor="ctr">
            <a:noAutofit/>
          </a:bodyPr>
          <a:lstStyle>
            <a:lvl1pPr marL="0" indent="0" algn="ctr">
              <a:buNone/>
              <a:defRPr>
                <a:solidFill>
                  <a:schemeClr val="accent6"/>
                </a:solidFill>
              </a:defRPr>
            </a:lvl1pPr>
          </a:lstStyle>
          <a:p>
            <a:r>
              <a:rPr lang="en-US" altLang="zh-CN"/>
              <a:t>Click icon to add picture</a:t>
            </a:r>
            <a:endParaRPr lang="zh-CN" altLang="en-US"/>
          </a:p>
        </p:txBody>
      </p:sp>
      <p:sp>
        <p:nvSpPr>
          <p:cNvPr id="18" name="Content Placeholder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534743" y="3415023"/>
            <a:ext cx="5125796" cy="2107051"/>
          </a:xfrm>
          <a:prstGeom prst="rect">
            <a:avLst/>
          </a:prstGeom>
        </p:spPr>
        <p:txBody>
          <a:bodyPr>
            <a:noAutofit/>
          </a:bodyPr>
          <a:lstStyle>
            <a:lvl1pPr marL="0" indent="0">
              <a:lnSpc>
                <a:spcPct val="100000"/>
              </a:lnSpc>
              <a:buNone/>
              <a:defRPr sz="1550"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19" name="Freeform: Shape 25">
            <a:extLst>
              <a:ext uri="{FF2B5EF4-FFF2-40B4-BE49-F238E27FC236}">
                <a16:creationId xmlns:a16="http://schemas.microsoft.com/office/drawing/2014/main" id="{D7BBD3E8-D5DD-C21F-3792-4880373CCDCC}"/>
              </a:ext>
            </a:extLst>
          </p:cNvPr>
          <p:cNvSpPr/>
          <p:nvPr userDrawn="1"/>
        </p:nvSpPr>
        <p:spPr>
          <a:xfrm flipH="1">
            <a:off x="7648635" y="4733121"/>
            <a:ext cx="1392778" cy="165987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20" name="Freeform: Shape 11">
            <a:extLst>
              <a:ext uri="{FF2B5EF4-FFF2-40B4-BE49-F238E27FC236}">
                <a16:creationId xmlns:a16="http://schemas.microsoft.com/office/drawing/2014/main" id="{FC461D80-0CAC-62E5-726A-63B48BEF3F25}"/>
              </a:ext>
            </a:extLst>
          </p:cNvPr>
          <p:cNvSpPr/>
          <p:nvPr userDrawn="1"/>
        </p:nvSpPr>
        <p:spPr>
          <a:xfrm>
            <a:off x="6739233" y="5010447"/>
            <a:ext cx="685580" cy="79669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3" name="Title 2">
            <a:extLst>
              <a:ext uri="{FF2B5EF4-FFF2-40B4-BE49-F238E27FC236}">
                <a16:creationId xmlns:a16="http://schemas.microsoft.com/office/drawing/2014/main" id="{D4944167-AFE9-AE61-AF44-B9AEE24D17D8}"/>
              </a:ext>
            </a:extLst>
          </p:cNvPr>
          <p:cNvSpPr>
            <a:spLocks noGrp="1"/>
          </p:cNvSpPr>
          <p:nvPr>
            <p:ph type="title"/>
          </p:nvPr>
        </p:nvSpPr>
        <p:spPr>
          <a:xfrm>
            <a:off x="534743" y="2621787"/>
            <a:ext cx="10152745" cy="1391534"/>
          </a:xfrm>
        </p:spPr>
        <p:txBody>
          <a:bodyPr anchor="t">
            <a:noAutofit/>
          </a:bodyPr>
          <a:lstStyle>
            <a:lvl1pPr>
              <a:defRPr>
                <a:solidFill>
                  <a:schemeClr val="accent6"/>
                </a:solidFill>
              </a:defRPr>
            </a:lvl1pPr>
          </a:lstStyle>
          <a:p>
            <a:r>
              <a:rPr lang="en-US"/>
              <a:t>Click to edit Master title style</a:t>
            </a:r>
          </a:p>
        </p:txBody>
      </p:sp>
      <p:sp>
        <p:nvSpPr>
          <p:cNvPr id="2" name="Footer Placeholder 1">
            <a:extLst>
              <a:ext uri="{FF2B5EF4-FFF2-40B4-BE49-F238E27FC236}">
                <a16:creationId xmlns:a16="http://schemas.microsoft.com/office/drawing/2014/main" id="{47268D53-92DA-7335-4DAB-83485CAF3FE9}"/>
              </a:ext>
            </a:extLst>
          </p:cNvPr>
          <p:cNvSpPr>
            <a:spLocks noGrp="1"/>
          </p:cNvSpPr>
          <p:nvPr>
            <p:ph type="ftr" sz="quarter" idx="49"/>
          </p:nvPr>
        </p:nvSpPr>
        <p:spPr/>
        <p:txBody>
          <a:bodyPr>
            <a:noAutofit/>
          </a:bodyPr>
          <a:lstStyle>
            <a:lvl1pPr>
              <a:defRPr>
                <a:solidFill>
                  <a:schemeClr val="accent6"/>
                </a:solidFill>
              </a:defRPr>
            </a:lvl1pPr>
          </a:lstStyle>
          <a:p>
            <a:endParaRPr lang="en-US"/>
          </a:p>
        </p:txBody>
      </p:sp>
      <p:sp>
        <p:nvSpPr>
          <p:cNvPr id="6" name="Slide Number Placeholder 5">
            <a:extLst>
              <a:ext uri="{FF2B5EF4-FFF2-40B4-BE49-F238E27FC236}">
                <a16:creationId xmlns:a16="http://schemas.microsoft.com/office/drawing/2014/main" id="{9F9FCB16-3643-AB04-D20E-A14FFE07F67C}"/>
              </a:ext>
            </a:extLst>
          </p:cNvPr>
          <p:cNvSpPr>
            <a:spLocks noGrp="1"/>
          </p:cNvSpPr>
          <p:nvPr>
            <p:ph type="sldNum" sz="quarter" idx="5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3213276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24085" y="13056"/>
            <a:ext cx="1504228" cy="1069848"/>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solidFill>
                <a:schemeClr val="accent6"/>
              </a:solidFill>
            </a:endParaRPr>
          </a:p>
        </p:txBody>
      </p:sp>
      <p:sp>
        <p:nvSpPr>
          <p:cNvPr id="9" name="Hexagon 15">
            <a:extLst>
              <a:ext uri="{FF2B5EF4-FFF2-40B4-BE49-F238E27FC236}">
                <a16:creationId xmlns:a16="http://schemas.microsoft.com/office/drawing/2014/main" id="{93831F6E-A0DA-46E5-AF13-ED5D9ABF108D}"/>
              </a:ext>
            </a:extLst>
          </p:cNvPr>
          <p:cNvSpPr/>
          <p:nvPr userDrawn="1"/>
        </p:nvSpPr>
        <p:spPr>
          <a:xfrm>
            <a:off x="1632344" y="472400"/>
            <a:ext cx="1504228" cy="1329738"/>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10" name="Hexagon 17">
            <a:extLst>
              <a:ext uri="{FF2B5EF4-FFF2-40B4-BE49-F238E27FC236}">
                <a16:creationId xmlns:a16="http://schemas.microsoft.com/office/drawing/2014/main" id="{18B06ECC-5FA7-4ACA-86BF-694240D0C05B}"/>
              </a:ext>
            </a:extLst>
          </p:cNvPr>
          <p:cNvSpPr/>
          <p:nvPr userDrawn="1"/>
        </p:nvSpPr>
        <p:spPr>
          <a:xfrm>
            <a:off x="426015" y="1193030"/>
            <a:ext cx="1504228" cy="1329738"/>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11" name="Hexagon 19">
            <a:extLst>
              <a:ext uri="{FF2B5EF4-FFF2-40B4-BE49-F238E27FC236}">
                <a16:creationId xmlns:a16="http://schemas.microsoft.com/office/drawing/2014/main" id="{089AA305-8FFC-46A5-B806-D5D78320D0CD}"/>
              </a:ext>
            </a:extLst>
          </p:cNvPr>
          <p:cNvSpPr/>
          <p:nvPr userDrawn="1"/>
        </p:nvSpPr>
        <p:spPr>
          <a:xfrm>
            <a:off x="1632947" y="1902639"/>
            <a:ext cx="1504228" cy="1329738"/>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12" name="Hexagon 21">
            <a:extLst>
              <a:ext uri="{FF2B5EF4-FFF2-40B4-BE49-F238E27FC236}">
                <a16:creationId xmlns:a16="http://schemas.microsoft.com/office/drawing/2014/main" id="{DB2D65ED-32BC-44B2-92F3-E16717051CA1}"/>
              </a:ext>
            </a:extLst>
          </p:cNvPr>
          <p:cNvSpPr/>
          <p:nvPr userDrawn="1"/>
        </p:nvSpPr>
        <p:spPr>
          <a:xfrm>
            <a:off x="4086081" y="4810219"/>
            <a:ext cx="1504228" cy="1329738"/>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44" name="Freeform 43">
            <a:extLst>
              <a:ext uri="{FF2B5EF4-FFF2-40B4-BE49-F238E27FC236}">
                <a16:creationId xmlns:a16="http://schemas.microsoft.com/office/drawing/2014/main" id="{6100186E-95B0-AB29-6F1D-DBFBAA566DB2}"/>
              </a:ext>
            </a:extLst>
          </p:cNvPr>
          <p:cNvSpPr/>
          <p:nvPr userDrawn="1"/>
        </p:nvSpPr>
        <p:spPr>
          <a:xfrm>
            <a:off x="4088139" y="6248368"/>
            <a:ext cx="1504228" cy="978971"/>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solidFill>
                <a:schemeClr val="accent6"/>
              </a:solidFill>
            </a:endParaRPr>
          </a:p>
        </p:txBody>
      </p:sp>
      <p:sp>
        <p:nvSpPr>
          <p:cNvPr id="14" name="Hexagon 27">
            <a:extLst>
              <a:ext uri="{FF2B5EF4-FFF2-40B4-BE49-F238E27FC236}">
                <a16:creationId xmlns:a16="http://schemas.microsoft.com/office/drawing/2014/main" id="{5275D449-7441-440B-8584-96D25256F24D}"/>
              </a:ext>
            </a:extLst>
          </p:cNvPr>
          <p:cNvSpPr/>
          <p:nvPr userDrawn="1"/>
        </p:nvSpPr>
        <p:spPr>
          <a:xfrm>
            <a:off x="2877160" y="5506501"/>
            <a:ext cx="1504228" cy="1329738"/>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15" name="Hexagon 28">
            <a:extLst>
              <a:ext uri="{FF2B5EF4-FFF2-40B4-BE49-F238E27FC236}">
                <a16:creationId xmlns:a16="http://schemas.microsoft.com/office/drawing/2014/main" id="{94CFCD79-F5CD-4175-96DE-1AC2E1999DB6}"/>
              </a:ext>
            </a:extLst>
          </p:cNvPr>
          <p:cNvSpPr/>
          <p:nvPr userDrawn="1"/>
        </p:nvSpPr>
        <p:spPr>
          <a:xfrm>
            <a:off x="2859744" y="4073753"/>
            <a:ext cx="1504228" cy="1329738"/>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828" y="470434"/>
            <a:ext cx="701588" cy="1329738"/>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solidFill>
                <a:schemeClr val="accent6"/>
              </a:solidFill>
            </a:endParaRPr>
          </a:p>
        </p:txBody>
      </p:sp>
      <p:sp>
        <p:nvSpPr>
          <p:cNvPr id="18" name="Hexagon 31">
            <a:extLst>
              <a:ext uri="{FF2B5EF4-FFF2-40B4-BE49-F238E27FC236}">
                <a16:creationId xmlns:a16="http://schemas.microsoft.com/office/drawing/2014/main" id="{61BB4AB0-7C5C-4697-A25B-0AFD8754AB52}"/>
              </a:ext>
            </a:extLst>
          </p:cNvPr>
          <p:cNvSpPr/>
          <p:nvPr userDrawn="1"/>
        </p:nvSpPr>
        <p:spPr>
          <a:xfrm>
            <a:off x="1633239" y="3341196"/>
            <a:ext cx="1504228" cy="1329738"/>
          </a:xfrm>
          <a:prstGeom prst="hexagon">
            <a:avLst>
              <a:gd name="adj" fmla="val 28413"/>
              <a:gd name="vf" fmla="val 115470"/>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546974" y="6258972"/>
            <a:ext cx="1504228" cy="946430"/>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solidFill>
                <a:schemeClr val="accent6"/>
              </a:solidFill>
            </a:endParaRPr>
          </a:p>
        </p:txBody>
      </p:sp>
      <p:sp>
        <p:nvSpPr>
          <p:cNvPr id="28" name="Content Placeholder 47">
            <a:extLst>
              <a:ext uri="{FF2B5EF4-FFF2-40B4-BE49-F238E27FC236}">
                <a16:creationId xmlns:a16="http://schemas.microsoft.com/office/drawing/2014/main" id="{073CD90F-1E45-47EC-B558-D5F638F5FE6F}"/>
              </a:ext>
            </a:extLst>
          </p:cNvPr>
          <p:cNvSpPr>
            <a:spLocks noGrp="1"/>
          </p:cNvSpPr>
          <p:nvPr>
            <p:ph type="pic" sz="quarter" idx="48"/>
          </p:nvPr>
        </p:nvSpPr>
        <p:spPr>
          <a:xfrm>
            <a:off x="2847139" y="2626624"/>
            <a:ext cx="1514892" cy="1353565"/>
          </a:xfrm>
          <a:prstGeom prst="hexagon">
            <a:avLst>
              <a:gd name="adj" fmla="val 28349"/>
              <a:gd name="vf" fmla="val 115470"/>
            </a:avLst>
          </a:prstGeom>
          <a:ln w="12700">
            <a:noFill/>
          </a:ln>
        </p:spPr>
        <p:txBody>
          <a:bodyPr>
            <a:noAutofit/>
          </a:bodyPr>
          <a:lstStyle>
            <a:lvl1pPr marL="0" indent="0" algn="l">
              <a:buFontTx/>
              <a:buNone/>
              <a:defRPr sz="1085">
                <a:solidFill>
                  <a:schemeClr val="accent6"/>
                </a:solidFill>
              </a:defRPr>
            </a:lvl1pPr>
          </a:lstStyle>
          <a:p>
            <a:r>
              <a:rPr lang="en-US" altLang="zh-CN"/>
              <a:t>Click icon to add picture</a:t>
            </a:r>
          </a:p>
        </p:txBody>
      </p:sp>
      <p:sp>
        <p:nvSpPr>
          <p:cNvPr id="29" name="Content Placeholder 47">
            <a:extLst>
              <a:ext uri="{FF2B5EF4-FFF2-40B4-BE49-F238E27FC236}">
                <a16:creationId xmlns:a16="http://schemas.microsoft.com/office/drawing/2014/main" id="{9A501203-35D0-41A5-A2A4-9F05FAB495C4}"/>
              </a:ext>
            </a:extLst>
          </p:cNvPr>
          <p:cNvSpPr>
            <a:spLocks noGrp="1"/>
          </p:cNvSpPr>
          <p:nvPr>
            <p:ph type="pic" sz="quarter" idx="49"/>
          </p:nvPr>
        </p:nvSpPr>
        <p:spPr>
          <a:xfrm>
            <a:off x="404199" y="2617477"/>
            <a:ext cx="1514892" cy="1353565"/>
          </a:xfrm>
          <a:prstGeom prst="hexagon">
            <a:avLst>
              <a:gd name="adj" fmla="val 28349"/>
              <a:gd name="vf" fmla="val 115470"/>
            </a:avLst>
          </a:prstGeom>
          <a:ln>
            <a:noFill/>
          </a:ln>
        </p:spPr>
        <p:txBody>
          <a:bodyPr>
            <a:noAutofit/>
          </a:bodyPr>
          <a:lstStyle>
            <a:lvl1pPr marL="0" indent="0" algn="l">
              <a:buFontTx/>
              <a:buNone/>
              <a:defRPr sz="1085">
                <a:solidFill>
                  <a:schemeClr val="accent6"/>
                </a:solidFill>
              </a:defRPr>
            </a:lvl1pPr>
          </a:lstStyle>
          <a:p>
            <a:r>
              <a:rPr lang="en-US" altLang="zh-CN"/>
              <a:t>Click icon to add picture</a:t>
            </a:r>
          </a:p>
        </p:txBody>
      </p:sp>
      <p:sp>
        <p:nvSpPr>
          <p:cNvPr id="30" name="Content Placeholder 47">
            <a:extLst>
              <a:ext uri="{FF2B5EF4-FFF2-40B4-BE49-F238E27FC236}">
                <a16:creationId xmlns:a16="http://schemas.microsoft.com/office/drawing/2014/main" id="{1FA62038-8BB7-45FD-896E-34738A5578BD}"/>
              </a:ext>
            </a:extLst>
          </p:cNvPr>
          <p:cNvSpPr>
            <a:spLocks noGrp="1"/>
          </p:cNvSpPr>
          <p:nvPr>
            <p:ph type="pic" sz="quarter" idx="50"/>
          </p:nvPr>
        </p:nvSpPr>
        <p:spPr>
          <a:xfrm>
            <a:off x="5323797" y="5499402"/>
            <a:ext cx="1514892" cy="1353565"/>
          </a:xfrm>
          <a:prstGeom prst="hexagon">
            <a:avLst>
              <a:gd name="adj" fmla="val 28349"/>
              <a:gd name="vf" fmla="val 115470"/>
            </a:avLst>
          </a:prstGeom>
          <a:ln w="12700">
            <a:noFill/>
          </a:ln>
        </p:spPr>
        <p:txBody>
          <a:bodyPr>
            <a:noAutofit/>
          </a:bodyPr>
          <a:lstStyle>
            <a:lvl1pPr marL="0" indent="0" algn="l">
              <a:buFontTx/>
              <a:buNone/>
              <a:defRPr sz="1085">
                <a:solidFill>
                  <a:schemeClr val="accent6"/>
                </a:solidFill>
              </a:defRPr>
            </a:lvl1pPr>
          </a:lstStyle>
          <a:p>
            <a:r>
              <a:rPr lang="en-US" altLang="zh-CN"/>
              <a:t>Click icon to add picture</a:t>
            </a:r>
          </a:p>
        </p:txBody>
      </p:sp>
      <p:sp>
        <p:nvSpPr>
          <p:cNvPr id="31" name="Content Placeholder 47">
            <a:extLst>
              <a:ext uri="{FF2B5EF4-FFF2-40B4-BE49-F238E27FC236}">
                <a16:creationId xmlns:a16="http://schemas.microsoft.com/office/drawing/2014/main" id="{9A7E0EE6-5885-489B-81A9-65DBC0016938}"/>
              </a:ext>
            </a:extLst>
          </p:cNvPr>
          <p:cNvSpPr>
            <a:spLocks noGrp="1"/>
          </p:cNvSpPr>
          <p:nvPr>
            <p:ph type="pic" sz="quarter" idx="51"/>
          </p:nvPr>
        </p:nvSpPr>
        <p:spPr>
          <a:xfrm>
            <a:off x="4080733" y="3353935"/>
            <a:ext cx="1514892" cy="1353565"/>
          </a:xfrm>
          <a:prstGeom prst="hexagon">
            <a:avLst>
              <a:gd name="adj" fmla="val 28349"/>
              <a:gd name="vf" fmla="val 115470"/>
            </a:avLst>
          </a:prstGeom>
          <a:ln w="12700">
            <a:noFill/>
          </a:ln>
        </p:spPr>
        <p:txBody>
          <a:bodyPr>
            <a:noAutofit/>
          </a:bodyPr>
          <a:lstStyle>
            <a:lvl1pPr marL="0" indent="0" algn="l">
              <a:buFontTx/>
              <a:buNone/>
              <a:defRPr sz="1085">
                <a:solidFill>
                  <a:schemeClr val="accent6"/>
                </a:solidFill>
              </a:defRPr>
            </a:lvl1pPr>
          </a:lstStyle>
          <a:p>
            <a:r>
              <a:rPr lang="en-US" altLang="zh-CN"/>
              <a:t>Click icon to add picture</a:t>
            </a:r>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6299996" y="3247976"/>
            <a:ext cx="3135678" cy="1973346"/>
          </a:xfrm>
          <a:prstGeom prst="rect">
            <a:avLst/>
          </a:prstGeom>
        </p:spPr>
        <p:txBody>
          <a:bodyPr anchor="t">
            <a:noAutofit/>
          </a:bodyPr>
          <a:lstStyle>
            <a:lvl1pPr marL="0" indent="0" algn="l">
              <a:lnSpc>
                <a:spcPct val="100000"/>
              </a:lnSpc>
              <a:buNone/>
              <a:defRPr sz="1860" b="0">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299994" y="1788324"/>
            <a:ext cx="5224881" cy="1391534"/>
          </a:xfrm>
        </p:spPr>
        <p:txBody>
          <a:bodyPr anchor="b">
            <a:noAutofit/>
          </a:bodyPr>
          <a:lstStyle>
            <a:lvl1pPr>
              <a:defRPr>
                <a:solidFill>
                  <a:schemeClr val="accent6"/>
                </a:solidFill>
              </a:defRPr>
            </a:lvl1pPr>
          </a:lstStyle>
          <a:p>
            <a:r>
              <a:rPr lang="en-US"/>
              <a:t>Click to edit Master title style</a:t>
            </a:r>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756" y="1905418"/>
            <a:ext cx="720778" cy="1329738"/>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solidFill>
                <a:schemeClr val="accent6"/>
              </a:solidFill>
            </a:endParaRPr>
          </a:p>
        </p:txBody>
      </p:sp>
    </p:spTree>
    <p:extLst>
      <p:ext uri="{BB962C8B-B14F-4D97-AF65-F5344CB8AC3E}">
        <p14:creationId xmlns:p14="http://schemas.microsoft.com/office/powerpoint/2010/main" val="314733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529727" y="3606527"/>
            <a:ext cx="4395733" cy="1826717"/>
          </a:xfrm>
        </p:spPr>
        <p:txBody>
          <a:bodyPr>
            <a:noAutofit/>
          </a:bodyPr>
          <a:lstStyle>
            <a:lvl1pPr>
              <a:defRPr>
                <a:solidFill>
                  <a:schemeClr val="accent6"/>
                </a:solidFill>
              </a:defRPr>
            </a:lvl1pPr>
          </a:lstStyle>
          <a:p>
            <a:r>
              <a:rPr lang="en-US"/>
              <a:t>Click to edit Master title style</a:t>
            </a:r>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493092" y="551440"/>
            <a:ext cx="1977148" cy="224659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655745" y="520803"/>
            <a:ext cx="1977148" cy="226701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14" name="Freeform: Shape 13">
            <a:extLst>
              <a:ext uri="{FF2B5EF4-FFF2-40B4-BE49-F238E27FC236}">
                <a16:creationId xmlns:a16="http://schemas.microsoft.com/office/drawing/2014/main" id="{70174533-8C0E-4E82-A582-891A0555FA1F}"/>
              </a:ext>
            </a:extLst>
          </p:cNvPr>
          <p:cNvSpPr/>
          <p:nvPr userDrawn="1"/>
        </p:nvSpPr>
        <p:spPr>
          <a:xfrm>
            <a:off x="7573352" y="2425299"/>
            <a:ext cx="1977148" cy="226701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15" name="Freeform: Shape 14">
            <a:extLst>
              <a:ext uri="{FF2B5EF4-FFF2-40B4-BE49-F238E27FC236}">
                <a16:creationId xmlns:a16="http://schemas.microsoft.com/office/drawing/2014/main" id="{071E3938-A754-4D49-B509-249EE9BD83AB}"/>
              </a:ext>
            </a:extLst>
          </p:cNvPr>
          <p:cNvSpPr/>
          <p:nvPr userDrawn="1"/>
        </p:nvSpPr>
        <p:spPr>
          <a:xfrm>
            <a:off x="8655745" y="4299157"/>
            <a:ext cx="1977148" cy="226701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718149" y="2425298"/>
            <a:ext cx="1977148" cy="226701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24" name="Content placeholder 47" descr="Click icon to add pictur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6483978" y="1129807"/>
            <a:ext cx="1977148" cy="1107219"/>
          </a:xfrm>
          <a:prstGeom prst="rect">
            <a:avLst/>
          </a:prstGeom>
        </p:spPr>
        <p:txBody>
          <a:bodyPr anchor="ctr">
            <a:noAutofit/>
          </a:bodyPr>
          <a:lstStyle>
            <a:lvl1pPr marL="0" indent="0" algn="ctr">
              <a:lnSpc>
                <a:spcPct val="100000"/>
              </a:lnSpc>
              <a:buNone/>
              <a:defRPr sz="1860" b="0" i="0">
                <a:solidFill>
                  <a:schemeClr val="accent6"/>
                </a:solidFill>
                <a:latin typeface="Abadi" panose="020B0604020104020204" pitchFamily="34" charset="0"/>
              </a:defRPr>
            </a:lvl1pPr>
            <a:lvl2pPr>
              <a:defRPr sz="1034"/>
            </a:lvl2pPr>
            <a:lvl3pPr>
              <a:defRPr sz="930"/>
            </a:lvl3pPr>
            <a:lvl4pPr>
              <a:defRPr sz="827"/>
            </a:lvl4pPr>
            <a:lvl5pPr>
              <a:defRPr sz="827"/>
            </a:lvl5pPr>
          </a:lstStyle>
          <a:p>
            <a:pPr lvl="0"/>
            <a:r>
              <a:rPr lang="en-US" altLang="zh-CN"/>
              <a:t>Click to edit</a:t>
            </a:r>
            <a:r>
              <a:rPr lang="zh-CN" altLang="en-US"/>
              <a:t> </a:t>
            </a:r>
            <a:r>
              <a:rPr lang="en-US" altLang="zh-CN"/>
              <a:t>Master title style </a:t>
            </a:r>
          </a:p>
        </p:txBody>
      </p:sp>
      <p:sp>
        <p:nvSpPr>
          <p:cNvPr id="26" name="Content placeholder 47" descr="Click icon to add pictur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8655746" y="1129804"/>
            <a:ext cx="1968635" cy="1107220"/>
          </a:xfrm>
          <a:prstGeom prst="rect">
            <a:avLst/>
          </a:prstGeom>
        </p:spPr>
        <p:txBody>
          <a:bodyPr anchor="ctr">
            <a:noAutofit/>
          </a:bodyPr>
          <a:lstStyle>
            <a:lvl1pPr marL="0" indent="0" algn="ctr">
              <a:lnSpc>
                <a:spcPct val="113000"/>
              </a:lnSpc>
              <a:buNone/>
              <a:defRPr sz="1860" b="0" i="0">
                <a:solidFill>
                  <a:schemeClr val="accent6"/>
                </a:solidFill>
                <a:latin typeface="Abadi" panose="020B0604020104020204" pitchFamily="34" charset="0"/>
              </a:defRPr>
            </a:lvl1pPr>
            <a:lvl2pPr>
              <a:defRPr sz="1034"/>
            </a:lvl2pPr>
            <a:lvl3pPr>
              <a:defRPr sz="930"/>
            </a:lvl3pPr>
            <a:lvl4pPr>
              <a:defRPr sz="827"/>
            </a:lvl4pPr>
            <a:lvl5pPr>
              <a:defRPr sz="827"/>
            </a:lvl5pPr>
          </a:lstStyle>
          <a:p>
            <a:pPr lvl="0"/>
            <a:r>
              <a:rPr lang="en-US" altLang="zh-CN"/>
              <a:t>Click to edit </a:t>
            </a:r>
            <a:r>
              <a:rPr lang="zh-CN" altLang="en-US"/>
              <a:t> </a:t>
            </a:r>
            <a:r>
              <a:rPr lang="en-US" altLang="zh-CN"/>
              <a:t>Master title style </a:t>
            </a:r>
          </a:p>
        </p:txBody>
      </p:sp>
      <p:sp>
        <p:nvSpPr>
          <p:cNvPr id="33" name="Content placeholder 47" descr="Click icon to add pictur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7566969" y="2986303"/>
            <a:ext cx="1978768" cy="1143402"/>
          </a:xfrm>
          <a:prstGeom prst="rect">
            <a:avLst/>
          </a:prstGeom>
        </p:spPr>
        <p:txBody>
          <a:bodyPr anchor="ctr">
            <a:noAutofit/>
          </a:bodyPr>
          <a:lstStyle>
            <a:lvl1pPr marL="0" indent="0" algn="ctr">
              <a:lnSpc>
                <a:spcPct val="113000"/>
              </a:lnSpc>
              <a:buNone/>
              <a:defRPr sz="1860" b="0" i="0">
                <a:solidFill>
                  <a:schemeClr val="accent6"/>
                </a:solidFill>
                <a:latin typeface="Abadi" panose="020B0604020104020204"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34" name="Content placeholder 47" descr="Click icon to add pictur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9724532" y="2967481"/>
            <a:ext cx="1977148" cy="1162224"/>
          </a:xfrm>
          <a:prstGeom prst="rect">
            <a:avLst/>
          </a:prstGeom>
        </p:spPr>
        <p:txBody>
          <a:bodyPr anchor="ctr">
            <a:noAutofit/>
          </a:bodyPr>
          <a:lstStyle>
            <a:lvl1pPr marL="0" indent="0" algn="ctr">
              <a:lnSpc>
                <a:spcPct val="113000"/>
              </a:lnSpc>
              <a:buNone/>
              <a:defRPr sz="1860" b="0" i="0">
                <a:solidFill>
                  <a:schemeClr val="accent6"/>
                </a:solidFill>
                <a:latin typeface="Abadi" panose="020B0604020104020204"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35" name="Content placeholder 47" descr="Click icon to add pictur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8647233" y="4861764"/>
            <a:ext cx="1977148" cy="1129225"/>
          </a:xfrm>
          <a:prstGeom prst="rect">
            <a:avLst/>
          </a:prstGeom>
        </p:spPr>
        <p:txBody>
          <a:bodyPr anchor="ctr">
            <a:noAutofit/>
          </a:bodyPr>
          <a:lstStyle>
            <a:lvl1pPr marL="0" indent="0" algn="ctr">
              <a:lnSpc>
                <a:spcPct val="113000"/>
              </a:lnSpc>
              <a:buNone/>
              <a:defRPr sz="1860" b="0" i="0">
                <a:solidFill>
                  <a:schemeClr val="accent6"/>
                </a:solidFill>
                <a:latin typeface="Abadi" panose="020B0604020104020204"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6" name="Freeform: Shape 6">
            <a:extLst>
              <a:ext uri="{FF2B5EF4-FFF2-40B4-BE49-F238E27FC236}">
                <a16:creationId xmlns:a16="http://schemas.microsoft.com/office/drawing/2014/main" id="{4D27EAE5-5D14-4E2B-9A4E-E1CE7C26F40F}"/>
              </a:ext>
            </a:extLst>
          </p:cNvPr>
          <p:cNvSpPr/>
          <p:nvPr userDrawn="1"/>
        </p:nvSpPr>
        <p:spPr>
          <a:xfrm>
            <a:off x="652086" y="636346"/>
            <a:ext cx="1977148" cy="224659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810527" y="531016"/>
            <a:ext cx="1789464" cy="2267018"/>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882866" y="2557923"/>
            <a:ext cx="721381" cy="1961963"/>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810527" y="4319584"/>
            <a:ext cx="1789464" cy="2267018"/>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p>
        </p:txBody>
      </p:sp>
      <p:sp>
        <p:nvSpPr>
          <p:cNvPr id="11" name="Freeform: Shape 10">
            <a:extLst>
              <a:ext uri="{FF2B5EF4-FFF2-40B4-BE49-F238E27FC236}">
                <a16:creationId xmlns:a16="http://schemas.microsoft.com/office/drawing/2014/main" id="{01796F5D-2CC8-44C2-B5B5-E61BEFFF5A72}"/>
              </a:ext>
            </a:extLst>
          </p:cNvPr>
          <p:cNvSpPr/>
          <p:nvPr userDrawn="1"/>
        </p:nvSpPr>
        <p:spPr>
          <a:xfrm>
            <a:off x="5428719" y="2404875"/>
            <a:ext cx="1977148" cy="226701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12" name="Freeform: Shape 11">
            <a:extLst>
              <a:ext uri="{FF2B5EF4-FFF2-40B4-BE49-F238E27FC236}">
                <a16:creationId xmlns:a16="http://schemas.microsoft.com/office/drawing/2014/main" id="{73093633-6A91-42B5-961C-4B3A5DDF2146}"/>
              </a:ext>
            </a:extLst>
          </p:cNvPr>
          <p:cNvSpPr/>
          <p:nvPr userDrawn="1"/>
        </p:nvSpPr>
        <p:spPr>
          <a:xfrm>
            <a:off x="6521189" y="4258309"/>
            <a:ext cx="1977148" cy="226701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a:xfrm>
            <a:off x="500849" y="6527380"/>
            <a:ext cx="4252496" cy="383297"/>
          </a:xfrm>
        </p:spPr>
        <p:txBody>
          <a:bodyPr/>
          <a:lstStyle>
            <a:lvl1pPr>
              <a:defRPr>
                <a:solidFill>
                  <a:schemeClr val="accent6"/>
                </a:solidFill>
              </a:defRPr>
            </a:lvl1pPr>
          </a:lstStyle>
          <a:p>
            <a:endParaRPr lang="en-US"/>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a:xfrm>
            <a:off x="11568766" y="6527380"/>
            <a:ext cx="473938" cy="383297"/>
          </a:xfrm>
        </p:spPr>
        <p:txBody>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862097048"/>
      </p:ext>
    </p:extLst>
  </p:cSld>
  <p:clrMapOvr>
    <a:masterClrMapping/>
  </p:clrMapOvr>
  <p:extLst>
    <p:ext uri="{DCECCB84-F9BA-43D5-87BE-67443E8EF086}">
      <p15:sldGuideLst xmlns:p15="http://schemas.microsoft.com/office/powerpoint/2012/main">
        <p15:guide id="1" orient="horz" pos="554" userDrawn="1">
          <p15:clr>
            <a:srgbClr val="FBAE40"/>
          </p15:clr>
        </p15:guide>
        <p15:guide id="2" pos="52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526625" y="2201254"/>
            <a:ext cx="5288402" cy="1391534"/>
          </a:xfrm>
        </p:spPr>
        <p:txBody>
          <a:bodyPr>
            <a:noAutofit/>
          </a:bodyPr>
          <a:lstStyle>
            <a:lvl1pPr>
              <a:defRPr>
                <a:solidFill>
                  <a:schemeClr val="accent6"/>
                </a:solidFill>
              </a:defRPr>
            </a:lvl1pPr>
          </a:lstStyle>
          <a:p>
            <a:r>
              <a:rPr lang="en-US"/>
              <a:t>Click to edit Master title style</a:t>
            </a:r>
          </a:p>
        </p:txBody>
      </p:sp>
      <p:sp>
        <p:nvSpPr>
          <p:cNvPr id="14" name="Content placeholder 47">
            <a:extLst>
              <a:ext uri="{FF2B5EF4-FFF2-40B4-BE49-F238E27FC236}">
                <a16:creationId xmlns:a16="http://schemas.microsoft.com/office/drawing/2014/main" id="{E61594E5-F661-407F-9B5E-62267D2E6AAD}"/>
              </a:ext>
            </a:extLst>
          </p:cNvPr>
          <p:cNvSpPr>
            <a:spLocks noGrp="1"/>
          </p:cNvSpPr>
          <p:nvPr>
            <p:ph type="body" sz="quarter" idx="28" hasCustomPrompt="1"/>
          </p:nvPr>
        </p:nvSpPr>
        <p:spPr>
          <a:xfrm>
            <a:off x="526627" y="3606528"/>
            <a:ext cx="4402741" cy="1358957"/>
          </a:xfrm>
          <a:prstGeom prst="rect">
            <a:avLst/>
          </a:prstGeom>
        </p:spPr>
        <p:txBody>
          <a:bodyPr>
            <a:noAutofit/>
          </a:bodyPr>
          <a:lstStyle>
            <a:lvl1pPr marL="0" indent="0">
              <a:lnSpc>
                <a:spcPct val="100000"/>
              </a:lnSpc>
              <a:buNone/>
              <a:defRPr sz="1550"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21" name="Picture Placeholder 20">
            <a:extLst>
              <a:ext uri="{FF2B5EF4-FFF2-40B4-BE49-F238E27FC236}">
                <a16:creationId xmlns:a16="http://schemas.microsoft.com/office/drawing/2014/main" id="{988BDF24-3B67-5B77-0D48-319FA7FD0F65}"/>
              </a:ext>
            </a:extLst>
          </p:cNvPr>
          <p:cNvSpPr>
            <a:spLocks noGrp="1"/>
          </p:cNvSpPr>
          <p:nvPr>
            <p:ph type="pic" sz="quarter" idx="51"/>
          </p:nvPr>
        </p:nvSpPr>
        <p:spPr>
          <a:xfrm>
            <a:off x="5937251" y="0"/>
            <a:ext cx="6662739" cy="7199313"/>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txBody>
          <a:bodyPr wrap="square" anchor="ctr">
            <a:noAutofit/>
          </a:bodyPr>
          <a:lstStyle>
            <a:lvl1pPr marL="0" marR="0" indent="0" algn="ctr" defTabSz="945032" rtl="0" eaLnBrk="1" fontAlgn="auto" latinLnBrk="0" hangingPunct="1">
              <a:lnSpc>
                <a:spcPct val="90000"/>
              </a:lnSpc>
              <a:spcBef>
                <a:spcPts val="1034"/>
              </a:spcBef>
              <a:spcAft>
                <a:spcPts val="0"/>
              </a:spcAft>
              <a:buClrTx/>
              <a:buSzTx/>
              <a:buFont typeface="Arial" panose="020B0604020202020204" pitchFamily="34" charset="0"/>
              <a:buNone/>
              <a:tabLst/>
              <a:defRPr lang="en-US" dirty="0">
                <a:solidFill>
                  <a:schemeClr val="accent6"/>
                </a:solidFill>
              </a:defRPr>
            </a:lvl1pPr>
          </a:lstStyle>
          <a:p>
            <a:pPr marL="236258" marR="0" lvl="0" indent="-236258" algn="l" defTabSz="945032" rtl="0" eaLnBrk="1" fontAlgn="auto" latinLnBrk="0" hangingPunct="1">
              <a:lnSpc>
                <a:spcPct val="90000"/>
              </a:lnSpc>
              <a:spcBef>
                <a:spcPts val="1034"/>
              </a:spcBef>
              <a:spcAft>
                <a:spcPts val="0"/>
              </a:spcAft>
              <a:buClrTx/>
              <a:buSzTx/>
              <a:buFont typeface="Arial" panose="020B0604020202020204" pitchFamily="34" charset="0"/>
              <a:buChar char="•"/>
              <a:tabLst/>
              <a:defRPr/>
            </a:pPr>
            <a:r>
              <a:rPr lang="en-US" altLang="zh-CN"/>
              <a:t>Click icon to add picture</a:t>
            </a:r>
            <a:endParaRPr lang="en-US"/>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lvl1pPr>
              <a:defRPr>
                <a:solidFill>
                  <a:schemeClr val="accent6"/>
                </a:solidFill>
              </a:defRPr>
            </a:lvl1pPr>
          </a:lstStyle>
          <a:p>
            <a:endParaRPr lang="en-US"/>
          </a:p>
        </p:txBody>
      </p:sp>
      <p:sp>
        <p:nvSpPr>
          <p:cNvPr id="7" name="Slide Number Placeholder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416125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935069" y="2116944"/>
            <a:ext cx="4589806" cy="2914007"/>
          </a:xfrm>
          <a:prstGeom prst="rect">
            <a:avLst/>
          </a:prstGeom>
        </p:spPr>
        <p:txBody>
          <a:bodyPr vert="horz" lIns="91440" tIns="45720" rIns="91440" bIns="45720" rtlCol="0" anchor="ctr">
            <a:noAutofit/>
          </a:bodyPr>
          <a:lstStyle>
            <a:lvl1pPr>
              <a:defRPr>
                <a:solidFill>
                  <a:schemeClr val="accent6"/>
                </a:solidFill>
              </a:defRPr>
            </a:lvl1pPr>
          </a:lstStyle>
          <a:p>
            <a:r>
              <a:rPr lang="en-US"/>
              <a:t>Click to edit Master title style</a:t>
            </a:r>
          </a:p>
        </p:txBody>
      </p:sp>
      <p:sp>
        <p:nvSpPr>
          <p:cNvPr id="18" name="Hexagon 17">
            <a:extLst>
              <a:ext uri="{FF2B5EF4-FFF2-40B4-BE49-F238E27FC236}">
                <a16:creationId xmlns:a16="http://schemas.microsoft.com/office/drawing/2014/main" id="{ADF8D8A3-175E-9A50-A98B-3766DAAB5EE2}"/>
              </a:ext>
            </a:extLst>
          </p:cNvPr>
          <p:cNvSpPr/>
          <p:nvPr userDrawn="1"/>
        </p:nvSpPr>
        <p:spPr>
          <a:xfrm rot="5400000">
            <a:off x="1322713" y="2128239"/>
            <a:ext cx="3772440" cy="2976747"/>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11" name="Text 47" descr="Click icon to add pictur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2396845" y="3056698"/>
            <a:ext cx="1623170" cy="1124123"/>
          </a:xfrm>
          <a:prstGeom prst="rect">
            <a:avLst/>
          </a:prstGeom>
        </p:spPr>
        <p:txBody>
          <a:bodyPr>
            <a:noAutofit/>
          </a:bodyPr>
          <a:lstStyle>
            <a:lvl1pPr marL="0" indent="0" algn="ctr">
              <a:lnSpc>
                <a:spcPct val="113000"/>
              </a:lnSpc>
              <a:buNone/>
              <a:defRPr sz="1860" b="1" cap="all" baseline="0">
                <a:solidFill>
                  <a:schemeClr val="accent6"/>
                </a:solidFill>
              </a:defRPr>
            </a:lvl1pPr>
            <a:lvl2pPr>
              <a:defRPr sz="1034"/>
            </a:lvl2pPr>
            <a:lvl3pPr>
              <a:defRPr sz="930"/>
            </a:lvl3pPr>
            <a:lvl4pPr>
              <a:defRPr sz="827"/>
            </a:lvl4pPr>
            <a:lvl5pPr>
              <a:defRPr sz="827"/>
            </a:lvl5pPr>
          </a:lstStyle>
          <a:p>
            <a:pPr lvl="0"/>
            <a:r>
              <a:rPr lang="en-US" altLang="zh-CN"/>
              <a:t>Click to edit Master title style </a:t>
            </a:r>
          </a:p>
        </p:txBody>
      </p:sp>
      <p:sp>
        <p:nvSpPr>
          <p:cNvPr id="17" name="Picture Placeholder 16">
            <a:extLst>
              <a:ext uri="{FF2B5EF4-FFF2-40B4-BE49-F238E27FC236}">
                <a16:creationId xmlns:a16="http://schemas.microsoft.com/office/drawing/2014/main" id="{7A084A88-6A62-9495-6CFE-1127D5CAAAB2}"/>
              </a:ext>
            </a:extLst>
          </p:cNvPr>
          <p:cNvSpPr>
            <a:spLocks noGrp="1"/>
          </p:cNvSpPr>
          <p:nvPr>
            <p:ph type="pic" sz="quarter" idx="47"/>
          </p:nvPr>
        </p:nvSpPr>
        <p:spPr>
          <a:xfrm>
            <a:off x="601177" y="583302"/>
            <a:ext cx="5214509" cy="6070913"/>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a:noAutofit/>
          </a:bodyPr>
          <a:lstStyle>
            <a:lvl1pPr marL="0" indent="0" algn="ctr">
              <a:buNone/>
              <a:defRPr>
                <a:solidFill>
                  <a:schemeClr val="accent6"/>
                </a:solidFill>
              </a:defRPr>
            </a:lvl1pPr>
          </a:lstStyle>
          <a:p>
            <a:r>
              <a:rPr lang="en-US"/>
              <a:t>Click icon to add picture</a:t>
            </a:r>
          </a:p>
        </p:txBody>
      </p:sp>
    </p:spTree>
    <p:extLst>
      <p:ext uri="{BB962C8B-B14F-4D97-AF65-F5344CB8AC3E}">
        <p14:creationId xmlns:p14="http://schemas.microsoft.com/office/powerpoint/2010/main" val="340771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607500" y="532312"/>
            <a:ext cx="10867490" cy="1170948"/>
          </a:xfrm>
        </p:spPr>
        <p:txBody>
          <a:bodyPr/>
          <a:lstStyle>
            <a:lvl1pPr>
              <a:defRPr>
                <a:solidFill>
                  <a:schemeClr val="accent6"/>
                </a:solidFill>
              </a:defRPr>
            </a:lvl1pPr>
          </a:lstStyle>
          <a:p>
            <a:r>
              <a:rPr lang="en-US"/>
              <a:t>Click to edit Master title style</a:t>
            </a:r>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607501" y="1703263"/>
            <a:ext cx="11254208" cy="4362583"/>
          </a:xfrm>
          <a:prstGeom prst="rect">
            <a:avLst/>
          </a:prstGeom>
        </p:spPr>
        <p:txBody>
          <a:bodyPr/>
          <a:lstStyle>
            <a:lvl1pPr>
              <a:defRPr>
                <a:solidFill>
                  <a:schemeClr val="accent6"/>
                </a:solidFill>
              </a:defRPr>
            </a:lvl1pPr>
          </a:lstStyle>
          <a:p>
            <a:r>
              <a:rPr lang="en-US" altLang="zh-CN"/>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lvl1pPr>
              <a:defRPr>
                <a:solidFill>
                  <a:schemeClr val="accent6"/>
                </a:solidFill>
              </a:defRPr>
            </a:lvl1pPr>
          </a:lstStyle>
          <a:p>
            <a:endParaRPr lang="en-US"/>
          </a:p>
        </p:txBody>
      </p:sp>
      <p:sp>
        <p:nvSpPr>
          <p:cNvPr id="5" name="Slide Number Placeholder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267682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design">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601176" y="757448"/>
            <a:ext cx="11254208" cy="1489620"/>
          </a:xfrm>
          <a:prstGeom prst="rect">
            <a:avLst/>
          </a:prstGeom>
        </p:spPr>
        <p:txBody>
          <a:bodyPr vert="horz" lIns="91440" tIns="45720" rIns="91440" bIns="45720" rtlCol="0" anchor="t">
            <a:noAutofit/>
          </a:bodyPr>
          <a:lstStyle>
            <a:lvl1pPr>
              <a:defRPr>
                <a:solidFill>
                  <a:schemeClr val="accent6"/>
                </a:solidFill>
              </a:defRPr>
            </a:lvl1pPr>
          </a:lstStyle>
          <a:p>
            <a:r>
              <a:rPr lang="en-US"/>
              <a:t>Click to edit Master title style</a:t>
            </a:r>
          </a:p>
        </p:txBody>
      </p:sp>
      <p:sp>
        <p:nvSpPr>
          <p:cNvPr id="10" name="Table placeholder">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601176" y="1694534"/>
            <a:ext cx="11254208" cy="4532750"/>
          </a:xfrm>
          <a:prstGeom prst="rect">
            <a:avLst/>
          </a:prstGeom>
        </p:spPr>
        <p:txBody>
          <a:bodyPr>
            <a:noAutofit/>
          </a:bodyPr>
          <a:lstStyle>
            <a:lvl1pPr>
              <a:defRPr>
                <a:solidFill>
                  <a:schemeClr val="accent6"/>
                </a:solidFill>
              </a:defRPr>
            </a:lvl1pPr>
          </a:lstStyle>
          <a:p>
            <a:r>
              <a:rPr lang="en-US" altLang="zh-CN"/>
              <a:t>Click to edit master text style</a:t>
            </a:r>
            <a:endParaRPr lang="zh-CN" altLang="en-US"/>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904363" y="4897578"/>
            <a:ext cx="624162" cy="71567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solidFill>
                <a:schemeClr val="accent6"/>
              </a:solidFill>
            </a:endParaRPr>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876970" y="5402265"/>
            <a:ext cx="1723018" cy="1797052"/>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60">
              <a:solidFill>
                <a:schemeClr val="accent6"/>
              </a:solidFill>
            </a:endParaRPr>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517854" y="5613252"/>
            <a:ext cx="773604" cy="89898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lvl1pPr>
              <a:defRPr>
                <a:solidFill>
                  <a:schemeClr val="accent6"/>
                </a:solidFill>
              </a:defRPr>
            </a:lvl1pPr>
          </a:lstStyle>
          <a:p>
            <a:endParaRPr lang="en-US"/>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212125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58E95-E9E1-28E6-FB2F-DE808892233F}"/>
              </a:ext>
            </a:extLst>
          </p:cNvPr>
          <p:cNvSpPr>
            <a:spLocks noGrp="1"/>
          </p:cNvSpPr>
          <p:nvPr>
            <p:ph type="title" hasCustomPrompt="1"/>
          </p:nvPr>
        </p:nvSpPr>
        <p:spPr>
          <a:xfrm>
            <a:off x="6303175" y="1948575"/>
            <a:ext cx="4669316" cy="1772960"/>
          </a:xfrm>
        </p:spPr>
        <p:txBody>
          <a:bodyPr anchor="b">
            <a:noAutofit/>
          </a:bodyPr>
          <a:lstStyle>
            <a:lvl1pPr>
              <a:defRPr sz="2790">
                <a:latin typeface="+mn-lt"/>
              </a:defRPr>
            </a:lvl1pPr>
          </a:lstStyle>
          <a:p>
            <a:r>
              <a:rPr lang="en-US"/>
              <a:t>Click to edit </a:t>
            </a:r>
            <a:r>
              <a:rPr lang="en-US" altLang="zh-CN"/>
              <a:t>Text</a:t>
            </a:r>
            <a:r>
              <a:rPr lang="zh-CN" altLang="en-US"/>
              <a:t> </a:t>
            </a:r>
            <a:r>
              <a:rPr lang="en-US"/>
              <a:t>style</a:t>
            </a:r>
          </a:p>
        </p:txBody>
      </p:sp>
      <p:sp>
        <p:nvSpPr>
          <p:cNvPr id="11" name="subtitl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6299995" y="3878911"/>
            <a:ext cx="4829058" cy="1772960"/>
          </a:xfrm>
          <a:prstGeom prst="rect">
            <a:avLst/>
          </a:prstGeom>
        </p:spPr>
        <p:txBody>
          <a:bodyPr>
            <a:noAutofit/>
          </a:bodyPr>
          <a:lstStyle>
            <a:lvl1pPr marL="0" indent="0">
              <a:lnSpc>
                <a:spcPct val="100000"/>
              </a:lnSpc>
              <a:buNone/>
              <a:defRPr sz="1550" b="0">
                <a:solidFill>
                  <a:schemeClr val="accent4"/>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4" name="Freeform: Shape 5">
            <a:extLst>
              <a:ext uri="{FF2B5EF4-FFF2-40B4-BE49-F238E27FC236}">
                <a16:creationId xmlns:a16="http://schemas.microsoft.com/office/drawing/2014/main" id="{0CA4AA19-0D07-46AB-AC12-64054BBBB499}"/>
              </a:ext>
            </a:extLst>
          </p:cNvPr>
          <p:cNvSpPr/>
          <p:nvPr userDrawn="1"/>
        </p:nvSpPr>
        <p:spPr>
          <a:xfrm>
            <a:off x="3972180" y="758477"/>
            <a:ext cx="1286566" cy="1475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5" name="Freeform: Shape 6">
            <a:extLst>
              <a:ext uri="{FF2B5EF4-FFF2-40B4-BE49-F238E27FC236}">
                <a16:creationId xmlns:a16="http://schemas.microsoft.com/office/drawing/2014/main" id="{DF781D9E-0DF5-4DDA-84E6-35DFB054158C}"/>
              </a:ext>
            </a:extLst>
          </p:cNvPr>
          <p:cNvSpPr/>
          <p:nvPr userDrawn="1"/>
        </p:nvSpPr>
        <p:spPr>
          <a:xfrm>
            <a:off x="1264887" y="1508427"/>
            <a:ext cx="2952611" cy="343250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54"/>
          </a:p>
        </p:txBody>
      </p:sp>
      <p:sp>
        <p:nvSpPr>
          <p:cNvPr id="6" name="Freeform: Shape 7">
            <a:extLst>
              <a:ext uri="{FF2B5EF4-FFF2-40B4-BE49-F238E27FC236}">
                <a16:creationId xmlns:a16="http://schemas.microsoft.com/office/drawing/2014/main" id="{86BA1075-E23C-4BC9-8F67-B2E408F864D2}"/>
              </a:ext>
            </a:extLst>
          </p:cNvPr>
          <p:cNvSpPr/>
          <p:nvPr userDrawn="1"/>
        </p:nvSpPr>
        <p:spPr>
          <a:xfrm>
            <a:off x="784093" y="3629632"/>
            <a:ext cx="1248462" cy="145052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60"/>
          </a:p>
        </p:txBody>
      </p:sp>
      <p:sp>
        <p:nvSpPr>
          <p:cNvPr id="8" name="Freeform: Shape 11">
            <a:extLst>
              <a:ext uri="{FF2B5EF4-FFF2-40B4-BE49-F238E27FC236}">
                <a16:creationId xmlns:a16="http://schemas.microsoft.com/office/drawing/2014/main" id="{B2A4CA75-D17E-243B-9C56-A63C75AF6D56}"/>
              </a:ext>
            </a:extLst>
          </p:cNvPr>
          <p:cNvSpPr/>
          <p:nvPr userDrawn="1"/>
        </p:nvSpPr>
        <p:spPr>
          <a:xfrm>
            <a:off x="3015560" y="4894194"/>
            <a:ext cx="685580" cy="79669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20000"/>
              <a:lumOff val="80000"/>
            </a:schemeClr>
          </a:solidFill>
          <a:ln w="12700" cap="flat" cmpd="sng" algn="ctr">
            <a:noFill/>
            <a:prstDash val="solid"/>
            <a:miter lim="800000"/>
          </a:ln>
          <a:effectLst/>
        </p:spPr>
        <p:txBody>
          <a:bodyPr rtlCol="0" anchor="ctr">
            <a:noAutofit/>
          </a:bodyPr>
          <a:lstStyle/>
          <a:p>
            <a:pPr marL="0" marR="0" lvl="0" indent="0" algn="ctr" defTabSz="945032" eaLnBrk="1" fontAlgn="auto" latinLnBrk="0" hangingPunct="1">
              <a:lnSpc>
                <a:spcPct val="100000"/>
              </a:lnSpc>
              <a:spcBef>
                <a:spcPts val="0"/>
              </a:spcBef>
              <a:spcAft>
                <a:spcPts val="0"/>
              </a:spcAft>
              <a:buClrTx/>
              <a:buSzTx/>
              <a:buFontTx/>
              <a:buNone/>
              <a:tabLst/>
              <a:defRPr/>
            </a:pPr>
            <a:endParaRPr kumimoji="0" lang="en-US" sz="186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3" name="Footer Placeholder 2">
            <a:extLst>
              <a:ext uri="{FF2B5EF4-FFF2-40B4-BE49-F238E27FC236}">
                <a16:creationId xmlns:a16="http://schemas.microsoft.com/office/drawing/2014/main" id="{7964077E-956B-EA3A-700F-A833D82341FE}"/>
              </a:ext>
            </a:extLst>
          </p:cNvPr>
          <p:cNvSpPr>
            <a:spLocks noGrp="1"/>
          </p:cNvSpPr>
          <p:nvPr>
            <p:ph type="ftr" sz="quarter" idx="30"/>
          </p:nvPr>
        </p:nvSpPr>
        <p:spPr/>
        <p:txBody>
          <a:bodyPr>
            <a:noAutofit/>
          </a:bodyPr>
          <a:lstStyle/>
          <a:p>
            <a:endParaRPr lang="en-US" noProof="0"/>
          </a:p>
        </p:txBody>
      </p:sp>
      <p:sp>
        <p:nvSpPr>
          <p:cNvPr id="10" name="Slide Number Placeholder 9">
            <a:extLst>
              <a:ext uri="{FF2B5EF4-FFF2-40B4-BE49-F238E27FC236}">
                <a16:creationId xmlns:a16="http://schemas.microsoft.com/office/drawing/2014/main" id="{8ED455D4-27F3-B6AD-2A20-7475F307E5E4}"/>
              </a:ext>
            </a:extLst>
          </p:cNvPr>
          <p:cNvSpPr>
            <a:spLocks noGrp="1"/>
          </p:cNvSpPr>
          <p:nvPr>
            <p:ph type="sldNum" sz="quarter" idx="31"/>
          </p:nvPr>
        </p:nvSpPr>
        <p:spPr/>
        <p:txBody>
          <a:bodyPr>
            <a:noAutofit/>
          </a:bodyPr>
          <a:lstStyle/>
          <a:p>
            <a:fld id="{47FEACEE-25B4-4A2D-B147-27296E36371D}" type="slidenum">
              <a:rPr lang="en-US" altLang="zh-CN" noProof="0" smtClean="0"/>
              <a:pPr/>
              <a:t>‹#›</a:t>
            </a:fld>
            <a:endParaRPr lang="en-US" altLang="zh-CN" noProof="0"/>
          </a:p>
        </p:txBody>
      </p:sp>
    </p:spTree>
    <p:extLst>
      <p:ext uri="{BB962C8B-B14F-4D97-AF65-F5344CB8AC3E}">
        <p14:creationId xmlns:p14="http://schemas.microsoft.com/office/powerpoint/2010/main" val="12564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16" name="Title Placeholder 4">
            <a:extLst>
              <a:ext uri="{FF2B5EF4-FFF2-40B4-BE49-F238E27FC236}">
                <a16:creationId xmlns:a16="http://schemas.microsoft.com/office/drawing/2014/main" id="{DCA6F28B-ACF1-D3CB-8968-4F64BEA02E93}"/>
              </a:ext>
            </a:extLst>
          </p:cNvPr>
          <p:cNvSpPr>
            <a:spLocks noGrp="1"/>
          </p:cNvSpPr>
          <p:nvPr>
            <p:ph type="title"/>
          </p:nvPr>
        </p:nvSpPr>
        <p:spPr>
          <a:xfrm>
            <a:off x="866249" y="383300"/>
            <a:ext cx="10867490" cy="1391534"/>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p>
        </p:txBody>
      </p:sp>
      <p:sp>
        <p:nvSpPr>
          <p:cNvPr id="60" name="Content placeholder 47">
            <a:extLst>
              <a:ext uri="{FF2B5EF4-FFF2-40B4-BE49-F238E27FC236}">
                <a16:creationId xmlns:a16="http://schemas.microsoft.com/office/drawing/2014/main" id="{E2F72F6F-0172-47B0-8D9E-0EED383332E2}"/>
              </a:ext>
            </a:extLst>
          </p:cNvPr>
          <p:cNvSpPr>
            <a:spLocks noGrp="1"/>
          </p:cNvSpPr>
          <p:nvPr>
            <p:ph type="pic" sz="quarter" idx="48"/>
          </p:nvPr>
        </p:nvSpPr>
        <p:spPr>
          <a:xfrm>
            <a:off x="1152105" y="2687781"/>
            <a:ext cx="2447305" cy="2206799"/>
          </a:xfrm>
          <a:prstGeom prst="hexagon">
            <a:avLst>
              <a:gd name="adj" fmla="val 28349"/>
              <a:gd name="vf" fmla="val 115470"/>
            </a:avLst>
          </a:prstGeom>
          <a:ln>
            <a:noFill/>
          </a:ln>
        </p:spPr>
        <p:txBody>
          <a:bodyPr anchor="ctr">
            <a:noAutofit/>
          </a:bodyPr>
          <a:lstStyle>
            <a:lvl1pPr marL="0" indent="0" algn="l">
              <a:buFontTx/>
              <a:buNone/>
              <a:defRPr sz="1085">
                <a:solidFill>
                  <a:schemeClr val="accent6"/>
                </a:solidFill>
              </a:defRPr>
            </a:lvl1pPr>
          </a:lstStyle>
          <a:p>
            <a:r>
              <a:rPr lang="en-US" altLang="zh-CN"/>
              <a:t>Click icon to add picture</a:t>
            </a:r>
          </a:p>
        </p:txBody>
      </p:sp>
      <p:sp>
        <p:nvSpPr>
          <p:cNvPr id="52" name="Content placeholder 47" descr="Click icon to add pictur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1254630" y="5001403"/>
            <a:ext cx="2168247" cy="531602"/>
          </a:xfrm>
          <a:prstGeom prst="rect">
            <a:avLst/>
          </a:prstGeom>
        </p:spPr>
        <p:txBody>
          <a:bodyPr anchor="b">
            <a:noAutofit/>
          </a:bodyPr>
          <a:lstStyle>
            <a:lvl1pPr marL="0" indent="0" algn="ctr">
              <a:lnSpc>
                <a:spcPct val="100000"/>
              </a:lnSpc>
              <a:buNone/>
              <a:defRPr sz="1860" b="1" i="0">
                <a:solidFill>
                  <a:schemeClr val="accent6"/>
                </a:solidFill>
                <a:latin typeface="+mn-lt"/>
                <a:ea typeface="+mj-ea"/>
              </a:defRPr>
            </a:lvl1pPr>
            <a:lvl2pPr>
              <a:defRPr sz="1034"/>
            </a:lvl2pPr>
            <a:lvl3pPr>
              <a:defRPr sz="930"/>
            </a:lvl3pPr>
            <a:lvl4pPr>
              <a:defRPr sz="827"/>
            </a:lvl4pPr>
            <a:lvl5pPr>
              <a:defRPr sz="827"/>
            </a:lvl5pPr>
          </a:lstStyle>
          <a:p>
            <a:pPr lvl="0"/>
            <a:r>
              <a:rPr lang="en-US" altLang="zh-CN"/>
              <a:t>Click to edit Master title style </a:t>
            </a:r>
          </a:p>
        </p:txBody>
      </p:sp>
      <p:sp>
        <p:nvSpPr>
          <p:cNvPr id="53" name="Content placeholder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1254628" y="5558716"/>
            <a:ext cx="2168247" cy="531602"/>
          </a:xfrm>
          <a:prstGeom prst="rect">
            <a:avLst/>
          </a:prstGeom>
        </p:spPr>
        <p:txBody>
          <a:bodyPr>
            <a:noAutofit/>
          </a:bodyPr>
          <a:lstStyle>
            <a:lvl1pPr marL="0" indent="0" algn="ctr">
              <a:lnSpc>
                <a:spcPct val="100000"/>
              </a:lnSpc>
              <a:buNone/>
              <a:defRPr sz="1447"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61" name="Content placeholder 47">
            <a:extLst>
              <a:ext uri="{FF2B5EF4-FFF2-40B4-BE49-F238E27FC236}">
                <a16:creationId xmlns:a16="http://schemas.microsoft.com/office/drawing/2014/main" id="{B33A9FB2-1610-4389-B352-D99255F77BEC}"/>
              </a:ext>
            </a:extLst>
          </p:cNvPr>
          <p:cNvSpPr>
            <a:spLocks noGrp="1"/>
          </p:cNvSpPr>
          <p:nvPr>
            <p:ph type="pic" sz="quarter" idx="49"/>
          </p:nvPr>
        </p:nvSpPr>
        <p:spPr>
          <a:xfrm>
            <a:off x="3744793" y="1932343"/>
            <a:ext cx="2447305" cy="2206799"/>
          </a:xfrm>
          <a:prstGeom prst="hexagon">
            <a:avLst>
              <a:gd name="adj" fmla="val 28349"/>
              <a:gd name="vf" fmla="val 115470"/>
            </a:avLst>
          </a:prstGeom>
          <a:ln>
            <a:noFill/>
          </a:ln>
        </p:spPr>
        <p:txBody>
          <a:bodyPr anchor="ctr">
            <a:noAutofit/>
          </a:bodyPr>
          <a:lstStyle>
            <a:lvl1pPr marL="0" indent="0" algn="l">
              <a:buFontTx/>
              <a:buNone/>
              <a:defRPr sz="1085">
                <a:solidFill>
                  <a:schemeClr val="accent6"/>
                </a:solidFill>
              </a:defRPr>
            </a:lvl1pPr>
          </a:lstStyle>
          <a:p>
            <a:r>
              <a:rPr lang="en-US" altLang="zh-CN"/>
              <a:t>Click icon to add picture</a:t>
            </a:r>
          </a:p>
        </p:txBody>
      </p:sp>
      <p:sp>
        <p:nvSpPr>
          <p:cNvPr id="21" name="Content placeholder 47" descr="Click icon to add pictur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3844942" y="4247190"/>
            <a:ext cx="2168247" cy="531602"/>
          </a:xfrm>
          <a:prstGeom prst="rect">
            <a:avLst/>
          </a:prstGeom>
        </p:spPr>
        <p:txBody>
          <a:bodyPr anchor="b">
            <a:noAutofit/>
          </a:bodyPr>
          <a:lstStyle>
            <a:lvl1pPr marL="0" indent="0" algn="ctr">
              <a:lnSpc>
                <a:spcPct val="100000"/>
              </a:lnSpc>
              <a:buNone/>
              <a:defRPr sz="1860" b="1" i="0">
                <a:solidFill>
                  <a:schemeClr val="accent6"/>
                </a:solidFill>
                <a:latin typeface="+mn-lt"/>
                <a:ea typeface="+mj-ea"/>
              </a:defRPr>
            </a:lvl1pPr>
            <a:lvl2pPr>
              <a:defRPr sz="1034"/>
            </a:lvl2pPr>
            <a:lvl3pPr>
              <a:defRPr sz="930"/>
            </a:lvl3pPr>
            <a:lvl4pPr>
              <a:defRPr sz="827"/>
            </a:lvl4pPr>
            <a:lvl5pPr>
              <a:defRPr sz="827"/>
            </a:lvl5pPr>
          </a:lstStyle>
          <a:p>
            <a:pPr lvl="0"/>
            <a:r>
              <a:rPr lang="en-US" altLang="zh-CN"/>
              <a:t>Click to edit Master title style </a:t>
            </a:r>
          </a:p>
        </p:txBody>
      </p:sp>
      <p:sp>
        <p:nvSpPr>
          <p:cNvPr id="22" name="Content placeholder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3844941" y="4804503"/>
            <a:ext cx="2168247" cy="531602"/>
          </a:xfrm>
          <a:prstGeom prst="rect">
            <a:avLst/>
          </a:prstGeom>
        </p:spPr>
        <p:txBody>
          <a:bodyPr>
            <a:noAutofit/>
          </a:bodyPr>
          <a:lstStyle>
            <a:lvl1pPr marL="0" indent="0" algn="ctr">
              <a:lnSpc>
                <a:spcPct val="100000"/>
              </a:lnSpc>
              <a:buNone/>
              <a:defRPr sz="1447"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62" name="Content placeholder 47">
            <a:extLst>
              <a:ext uri="{FF2B5EF4-FFF2-40B4-BE49-F238E27FC236}">
                <a16:creationId xmlns:a16="http://schemas.microsoft.com/office/drawing/2014/main" id="{0AC60B87-71AC-4AA8-9AE7-B3B427BACB12}"/>
              </a:ext>
            </a:extLst>
          </p:cNvPr>
          <p:cNvSpPr>
            <a:spLocks noGrp="1"/>
          </p:cNvSpPr>
          <p:nvPr>
            <p:ph type="pic" sz="quarter" idx="50"/>
          </p:nvPr>
        </p:nvSpPr>
        <p:spPr>
          <a:xfrm>
            <a:off x="6317978" y="2687781"/>
            <a:ext cx="2447305" cy="2206799"/>
          </a:xfrm>
          <a:prstGeom prst="hexagon">
            <a:avLst>
              <a:gd name="adj" fmla="val 28349"/>
              <a:gd name="vf" fmla="val 115470"/>
            </a:avLst>
          </a:prstGeom>
          <a:ln>
            <a:noFill/>
          </a:ln>
        </p:spPr>
        <p:txBody>
          <a:bodyPr anchor="ctr">
            <a:noAutofit/>
          </a:bodyPr>
          <a:lstStyle>
            <a:lvl1pPr marL="0" indent="0" algn="l">
              <a:buFontTx/>
              <a:buNone/>
              <a:defRPr sz="1085">
                <a:solidFill>
                  <a:schemeClr val="accent6"/>
                </a:solidFill>
              </a:defRPr>
            </a:lvl1pPr>
          </a:lstStyle>
          <a:p>
            <a:r>
              <a:rPr lang="en-US" altLang="zh-CN"/>
              <a:t>Click icon to add picture</a:t>
            </a:r>
          </a:p>
        </p:txBody>
      </p:sp>
      <p:sp>
        <p:nvSpPr>
          <p:cNvPr id="19" name="Content placeholder 47" descr="Click icon to add pictur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6426812" y="5001403"/>
            <a:ext cx="2168247" cy="531602"/>
          </a:xfrm>
          <a:prstGeom prst="rect">
            <a:avLst/>
          </a:prstGeom>
        </p:spPr>
        <p:txBody>
          <a:bodyPr anchor="b">
            <a:noAutofit/>
          </a:bodyPr>
          <a:lstStyle>
            <a:lvl1pPr marL="0" indent="0" algn="ctr">
              <a:lnSpc>
                <a:spcPct val="100000"/>
              </a:lnSpc>
              <a:buNone/>
              <a:defRPr sz="1860" b="1" i="0">
                <a:solidFill>
                  <a:schemeClr val="accent6"/>
                </a:solidFill>
                <a:latin typeface="+mn-lt"/>
                <a:ea typeface="+mj-ea"/>
              </a:defRPr>
            </a:lvl1pPr>
            <a:lvl2pPr>
              <a:defRPr sz="1034"/>
            </a:lvl2pPr>
            <a:lvl3pPr>
              <a:defRPr sz="930"/>
            </a:lvl3pPr>
            <a:lvl4pPr>
              <a:defRPr sz="827"/>
            </a:lvl4pPr>
            <a:lvl5pPr>
              <a:defRPr sz="827"/>
            </a:lvl5pPr>
          </a:lstStyle>
          <a:p>
            <a:pPr lvl="0"/>
            <a:r>
              <a:rPr lang="en-US" altLang="zh-CN"/>
              <a:t>Click to edit Master title style </a:t>
            </a:r>
          </a:p>
        </p:txBody>
      </p:sp>
      <p:sp>
        <p:nvSpPr>
          <p:cNvPr id="20" name="Content placeholder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6426811" y="5558716"/>
            <a:ext cx="2168247" cy="531602"/>
          </a:xfrm>
          <a:prstGeom prst="rect">
            <a:avLst/>
          </a:prstGeom>
        </p:spPr>
        <p:txBody>
          <a:bodyPr>
            <a:noAutofit/>
          </a:bodyPr>
          <a:lstStyle>
            <a:lvl1pPr marL="0" indent="0" algn="ctr">
              <a:lnSpc>
                <a:spcPct val="100000"/>
              </a:lnSpc>
              <a:buNone/>
              <a:defRPr sz="1447"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63" name="Content placeholder 47">
            <a:extLst>
              <a:ext uri="{FF2B5EF4-FFF2-40B4-BE49-F238E27FC236}">
                <a16:creationId xmlns:a16="http://schemas.microsoft.com/office/drawing/2014/main" id="{05B25D7D-82BA-4FF5-9C92-4AD181847515}"/>
              </a:ext>
            </a:extLst>
          </p:cNvPr>
          <p:cNvSpPr>
            <a:spLocks noGrp="1"/>
          </p:cNvSpPr>
          <p:nvPr>
            <p:ph type="pic" sz="quarter" idx="51"/>
          </p:nvPr>
        </p:nvSpPr>
        <p:spPr>
          <a:xfrm>
            <a:off x="8784780" y="1927725"/>
            <a:ext cx="2447305" cy="2206799"/>
          </a:xfrm>
          <a:prstGeom prst="hexagon">
            <a:avLst>
              <a:gd name="adj" fmla="val 28349"/>
              <a:gd name="vf" fmla="val 115470"/>
            </a:avLst>
          </a:prstGeom>
          <a:ln>
            <a:noFill/>
          </a:ln>
        </p:spPr>
        <p:txBody>
          <a:bodyPr anchor="ctr">
            <a:noAutofit/>
          </a:bodyPr>
          <a:lstStyle>
            <a:lvl1pPr marL="0" indent="0" algn="l">
              <a:buFontTx/>
              <a:buNone/>
              <a:defRPr sz="1085">
                <a:solidFill>
                  <a:schemeClr val="accent6"/>
                </a:solidFill>
              </a:defRPr>
            </a:lvl1pPr>
          </a:lstStyle>
          <a:p>
            <a:r>
              <a:rPr lang="en-US" altLang="zh-CN"/>
              <a:t>Click icon to add picture</a:t>
            </a:r>
          </a:p>
        </p:txBody>
      </p:sp>
      <p:sp>
        <p:nvSpPr>
          <p:cNvPr id="25" name="Content placeholder 47" descr="Click icon to add picture">
            <a:extLst>
              <a:ext uri="{FF2B5EF4-FFF2-40B4-BE49-F238E27FC236}">
                <a16:creationId xmlns:a16="http://schemas.microsoft.com/office/drawing/2014/main" id="{A9C2624B-E6E6-C673-E8FF-F4BF909C3AC2}"/>
              </a:ext>
            </a:extLst>
          </p:cNvPr>
          <p:cNvSpPr>
            <a:spLocks noGrp="1"/>
          </p:cNvSpPr>
          <p:nvPr>
            <p:ph type="body" sz="quarter" idx="56" hasCustomPrompt="1"/>
          </p:nvPr>
        </p:nvSpPr>
        <p:spPr>
          <a:xfrm>
            <a:off x="8924312" y="4247190"/>
            <a:ext cx="2168247" cy="531602"/>
          </a:xfrm>
          <a:prstGeom prst="rect">
            <a:avLst/>
          </a:prstGeom>
        </p:spPr>
        <p:txBody>
          <a:bodyPr anchor="b">
            <a:noAutofit/>
          </a:bodyPr>
          <a:lstStyle>
            <a:lvl1pPr marL="0" indent="0" algn="ctr">
              <a:lnSpc>
                <a:spcPct val="100000"/>
              </a:lnSpc>
              <a:buNone/>
              <a:defRPr sz="1860" b="1" i="0">
                <a:solidFill>
                  <a:schemeClr val="accent6"/>
                </a:solidFill>
                <a:latin typeface="+mn-lt"/>
                <a:ea typeface="+mj-ea"/>
              </a:defRPr>
            </a:lvl1pPr>
            <a:lvl2pPr>
              <a:defRPr sz="1034"/>
            </a:lvl2pPr>
            <a:lvl3pPr>
              <a:defRPr sz="930"/>
            </a:lvl3pPr>
            <a:lvl4pPr>
              <a:defRPr sz="827"/>
            </a:lvl4pPr>
            <a:lvl5pPr>
              <a:defRPr sz="827"/>
            </a:lvl5pPr>
          </a:lstStyle>
          <a:p>
            <a:pPr lvl="0"/>
            <a:r>
              <a:rPr lang="en-US" altLang="zh-CN"/>
              <a:t>Click to edit Master title style </a:t>
            </a:r>
          </a:p>
        </p:txBody>
      </p:sp>
      <p:sp>
        <p:nvSpPr>
          <p:cNvPr id="26" name="Content placeholder 47">
            <a:extLst>
              <a:ext uri="{FF2B5EF4-FFF2-40B4-BE49-F238E27FC236}">
                <a16:creationId xmlns:a16="http://schemas.microsoft.com/office/drawing/2014/main" id="{A003837A-CCD7-3699-D86F-CB884CA4C675}"/>
              </a:ext>
            </a:extLst>
          </p:cNvPr>
          <p:cNvSpPr>
            <a:spLocks noGrp="1"/>
          </p:cNvSpPr>
          <p:nvPr>
            <p:ph type="body" sz="quarter" idx="57" hasCustomPrompt="1"/>
          </p:nvPr>
        </p:nvSpPr>
        <p:spPr>
          <a:xfrm>
            <a:off x="8924311" y="4804503"/>
            <a:ext cx="2168247" cy="531602"/>
          </a:xfrm>
          <a:prstGeom prst="rect">
            <a:avLst/>
          </a:prstGeom>
        </p:spPr>
        <p:txBody>
          <a:bodyPr>
            <a:noAutofit/>
          </a:bodyPr>
          <a:lstStyle>
            <a:lvl1pPr marL="0" indent="0" algn="ctr">
              <a:lnSpc>
                <a:spcPct val="100000"/>
              </a:lnSpc>
              <a:buNone/>
              <a:defRPr sz="1447" b="0">
                <a:solidFill>
                  <a:schemeClr val="accent6"/>
                </a:solidFill>
                <a:latin typeface="+mn-lt"/>
              </a:defRPr>
            </a:lvl1pPr>
            <a:lvl2pPr>
              <a:defRPr sz="1034"/>
            </a:lvl2pPr>
            <a:lvl3pPr>
              <a:defRPr sz="930"/>
            </a:lvl3pPr>
            <a:lvl4pPr>
              <a:defRPr sz="827"/>
            </a:lvl4pPr>
            <a:lvl5pPr>
              <a:defRPr sz="827"/>
            </a:lvl5pPr>
          </a:lstStyle>
          <a:p>
            <a:pPr lvl="0"/>
            <a:r>
              <a:rPr lang="en-US" altLang="zh-CN"/>
              <a:t>Click to edit Master text styles </a:t>
            </a:r>
          </a:p>
        </p:txBody>
      </p:sp>
      <p:sp>
        <p:nvSpPr>
          <p:cNvPr id="2" name="Footer Placeholder 1">
            <a:extLst>
              <a:ext uri="{FF2B5EF4-FFF2-40B4-BE49-F238E27FC236}">
                <a16:creationId xmlns:a16="http://schemas.microsoft.com/office/drawing/2014/main" id="{89028585-56FF-7B3D-783D-D06964F7C099}"/>
              </a:ext>
            </a:extLst>
          </p:cNvPr>
          <p:cNvSpPr>
            <a:spLocks noGrp="1"/>
          </p:cNvSpPr>
          <p:nvPr>
            <p:ph type="ftr" sz="quarter" idx="58"/>
          </p:nvPr>
        </p:nvSpPr>
        <p:spPr/>
        <p:txBody>
          <a:bodyPr>
            <a:noAutofit/>
          </a:bodyPr>
          <a:lstStyle>
            <a:lvl1pPr>
              <a:defRPr>
                <a:solidFill>
                  <a:schemeClr val="accent6"/>
                </a:solidFill>
              </a:defRPr>
            </a:lvl1pPr>
          </a:lstStyle>
          <a:p>
            <a:endParaRPr lang="en-US"/>
          </a:p>
        </p:txBody>
      </p:sp>
      <p:sp>
        <p:nvSpPr>
          <p:cNvPr id="3" name="Slide Number Placeholder 2">
            <a:extLst>
              <a:ext uri="{FF2B5EF4-FFF2-40B4-BE49-F238E27FC236}">
                <a16:creationId xmlns:a16="http://schemas.microsoft.com/office/drawing/2014/main" id="{7D090978-DDC9-0FA2-2CFD-733C8B854F3C}"/>
              </a:ext>
            </a:extLst>
          </p:cNvPr>
          <p:cNvSpPr>
            <a:spLocks noGrp="1"/>
          </p:cNvSpPr>
          <p:nvPr>
            <p:ph type="sldNum" sz="quarter" idx="5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22636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2FA2A-46BA-2A19-C3CE-EC6985867B92}"/>
              </a:ext>
            </a:extLst>
          </p:cNvPr>
          <p:cNvSpPr>
            <a:spLocks noGrp="1"/>
          </p:cNvSpPr>
          <p:nvPr>
            <p:ph type="title"/>
          </p:nvPr>
        </p:nvSpPr>
        <p:spPr>
          <a:xfrm>
            <a:off x="526629" y="2485110"/>
            <a:ext cx="4040835" cy="3810353"/>
          </a:xfrm>
        </p:spPr>
        <p:txBody>
          <a:bodyPr anchor="t">
            <a:noAutofit/>
          </a:bodyPr>
          <a:lstStyle>
            <a:lvl1pPr>
              <a:defRPr>
                <a:solidFill>
                  <a:schemeClr val="accent6"/>
                </a:solidFill>
              </a:defRPr>
            </a:lvl1pPr>
          </a:lstStyle>
          <a:p>
            <a:r>
              <a:rPr lang="en-US"/>
              <a:t>Click to edit Master title style</a:t>
            </a:r>
          </a:p>
        </p:txBody>
      </p:sp>
      <p:sp>
        <p:nvSpPr>
          <p:cNvPr id="38" name="Content placeholder 47">
            <a:extLst>
              <a:ext uri="{FF2B5EF4-FFF2-40B4-BE49-F238E27FC236}">
                <a16:creationId xmlns:a16="http://schemas.microsoft.com/office/drawing/2014/main" id="{BF9EDF7D-3BB1-43C0-92BB-091CCC520477}"/>
              </a:ext>
            </a:extLst>
          </p:cNvPr>
          <p:cNvSpPr>
            <a:spLocks noGrp="1"/>
          </p:cNvSpPr>
          <p:nvPr>
            <p:ph type="pic" sz="quarter" idx="48"/>
          </p:nvPr>
        </p:nvSpPr>
        <p:spPr>
          <a:xfrm>
            <a:off x="4412678" y="458177"/>
            <a:ext cx="1212526" cy="14255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39" name="Content placeholder 47" descr="Click icon to add pictur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5704936" y="548522"/>
            <a:ext cx="2366469" cy="657734"/>
          </a:xfrm>
          <a:prstGeom prst="rect">
            <a:avLst/>
          </a:prstGeom>
        </p:spPr>
        <p:txBody>
          <a:bodyPr anchor="b">
            <a:noAutofit/>
          </a:bodyPr>
          <a:lstStyle>
            <a:lvl1pPr marL="0" indent="0" algn="l">
              <a:lnSpc>
                <a:spcPct val="100000"/>
              </a:lnSpc>
              <a:buNone/>
              <a:defRPr sz="1860" b="1" i="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40" name="Content placeholder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5704938" y="1223908"/>
            <a:ext cx="2366469" cy="531602"/>
          </a:xfrm>
          <a:prstGeom prst="rect">
            <a:avLst/>
          </a:prstGeom>
        </p:spPr>
        <p:txBody>
          <a:bodyPr>
            <a:noAutofit/>
          </a:bodyPr>
          <a:lstStyle>
            <a:lvl1pPr marL="0" indent="0" algn="l">
              <a:lnSpc>
                <a:spcPct val="90000"/>
              </a:lnSpc>
              <a:spcBef>
                <a:spcPts val="0"/>
              </a:spcBef>
              <a:buNone/>
              <a:defRPr sz="1447" b="0" i="0">
                <a:solidFill>
                  <a:schemeClr val="accent6"/>
                </a:solidFill>
                <a:latin typeface="+mn-lt"/>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text styles </a:t>
            </a:r>
          </a:p>
        </p:txBody>
      </p:sp>
      <p:sp>
        <p:nvSpPr>
          <p:cNvPr id="56" name="Content placeholder 47">
            <a:extLst>
              <a:ext uri="{FF2B5EF4-FFF2-40B4-BE49-F238E27FC236}">
                <a16:creationId xmlns:a16="http://schemas.microsoft.com/office/drawing/2014/main" id="{4F0742C0-A9F2-4886-B17E-6915399483C3}"/>
              </a:ext>
            </a:extLst>
          </p:cNvPr>
          <p:cNvSpPr>
            <a:spLocks noGrp="1"/>
          </p:cNvSpPr>
          <p:nvPr>
            <p:ph type="pic" sz="quarter" idx="72"/>
          </p:nvPr>
        </p:nvSpPr>
        <p:spPr>
          <a:xfrm>
            <a:off x="8329629" y="458177"/>
            <a:ext cx="1212526" cy="14255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41" name="Content placeholder 47" descr="Click icon to add pictur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9621433" y="674654"/>
            <a:ext cx="2168247" cy="531602"/>
          </a:xfrm>
          <a:prstGeom prst="rect">
            <a:avLst/>
          </a:prstGeom>
        </p:spPr>
        <p:txBody>
          <a:bodyPr anchor="b">
            <a:noAutofit/>
          </a:bodyPr>
          <a:lstStyle>
            <a:lvl1pPr marL="0" indent="0" algn="l">
              <a:lnSpc>
                <a:spcPct val="100000"/>
              </a:lnSpc>
              <a:buNone/>
              <a:defRPr sz="1860" b="1" i="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42" name="Content placeholder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9621434" y="1223908"/>
            <a:ext cx="2168247" cy="531602"/>
          </a:xfrm>
          <a:prstGeom prst="rect">
            <a:avLst/>
          </a:prstGeom>
        </p:spPr>
        <p:txBody>
          <a:bodyPr>
            <a:noAutofit/>
          </a:bodyPr>
          <a:lstStyle>
            <a:lvl1pPr marL="0" indent="0" algn="l">
              <a:lnSpc>
                <a:spcPct val="100000"/>
              </a:lnSpc>
              <a:buNone/>
              <a:defRPr lang="en-US" altLang="zh-CN" sz="1447" b="0" i="0" kern="1200" dirty="0">
                <a:solidFill>
                  <a:schemeClr val="accent6"/>
                </a:solidFill>
                <a:latin typeface="+mn-lt"/>
                <a:ea typeface="+mn-ea"/>
                <a:cs typeface="Posterama" panose="020B0504020200020000" pitchFamily="34" charset="0"/>
              </a:defRPr>
            </a:lvl1pPr>
            <a:lvl2pPr>
              <a:defRPr sz="1034"/>
            </a:lvl2pPr>
            <a:lvl3pPr>
              <a:defRPr sz="930"/>
            </a:lvl3pPr>
            <a:lvl4pPr>
              <a:defRPr sz="827"/>
            </a:lvl4pPr>
            <a:lvl5pPr>
              <a:defRPr sz="827"/>
            </a:lvl5pPr>
          </a:lstStyle>
          <a:p>
            <a:pPr marL="0" lvl="0" indent="0" algn="l" defTabSz="945032"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48" name="Content placeholder 47">
            <a:extLst>
              <a:ext uri="{FF2B5EF4-FFF2-40B4-BE49-F238E27FC236}">
                <a16:creationId xmlns:a16="http://schemas.microsoft.com/office/drawing/2014/main" id="{A962C62E-F92F-445A-9243-8B433747A548}"/>
              </a:ext>
            </a:extLst>
          </p:cNvPr>
          <p:cNvSpPr>
            <a:spLocks noGrp="1"/>
          </p:cNvSpPr>
          <p:nvPr>
            <p:ph type="pic" sz="quarter" idx="69"/>
          </p:nvPr>
        </p:nvSpPr>
        <p:spPr>
          <a:xfrm>
            <a:off x="4412678" y="2103969"/>
            <a:ext cx="1212526" cy="14255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43" name="Content placeholder 47" descr="Click icon to add pictur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5704938" y="2209942"/>
            <a:ext cx="2266407" cy="648146"/>
          </a:xfrm>
          <a:prstGeom prst="rect">
            <a:avLst/>
          </a:prstGeom>
        </p:spPr>
        <p:txBody>
          <a:bodyPr anchor="b">
            <a:noAutofit/>
          </a:bodyPr>
          <a:lstStyle>
            <a:lvl1pPr marL="0" indent="0" algn="l">
              <a:lnSpc>
                <a:spcPct val="100000"/>
              </a:lnSpc>
              <a:buNone/>
              <a:defRPr sz="1860" b="1" i="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44" name="Content placeholder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5704939" y="2876076"/>
            <a:ext cx="2266407" cy="531602"/>
          </a:xfrm>
          <a:prstGeom prst="rect">
            <a:avLst/>
          </a:prstGeom>
        </p:spPr>
        <p:txBody>
          <a:bodyPr>
            <a:noAutofit/>
          </a:bodyPr>
          <a:lstStyle>
            <a:lvl1pPr marL="0" indent="0" algn="l">
              <a:lnSpc>
                <a:spcPct val="100000"/>
              </a:lnSpc>
              <a:spcBef>
                <a:spcPts val="0"/>
              </a:spcBef>
              <a:buNone/>
              <a:defRPr lang="en-US" altLang="zh-CN" sz="1447" b="0" i="0" kern="1200" dirty="0">
                <a:solidFill>
                  <a:schemeClr val="accent6"/>
                </a:solidFill>
                <a:latin typeface="+mn-lt"/>
                <a:ea typeface="+mn-ea"/>
                <a:cs typeface="Posterama" panose="020B0504020200020000" pitchFamily="34" charset="0"/>
              </a:defRPr>
            </a:lvl1pPr>
            <a:lvl2pPr>
              <a:defRPr sz="1034"/>
            </a:lvl2pPr>
            <a:lvl3pPr>
              <a:defRPr sz="930"/>
            </a:lvl3pPr>
            <a:lvl4pPr>
              <a:defRPr sz="827"/>
            </a:lvl4pPr>
            <a:lvl5pPr>
              <a:defRPr sz="827"/>
            </a:lvl5pPr>
          </a:lstStyle>
          <a:p>
            <a:pPr marL="0" lvl="0" indent="0" algn="l" defTabSz="945032"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61" name="Content placeholder 47">
            <a:extLst>
              <a:ext uri="{FF2B5EF4-FFF2-40B4-BE49-F238E27FC236}">
                <a16:creationId xmlns:a16="http://schemas.microsoft.com/office/drawing/2014/main" id="{2EA753B3-D0BB-4484-85D1-E28345D99F4C}"/>
              </a:ext>
            </a:extLst>
          </p:cNvPr>
          <p:cNvSpPr>
            <a:spLocks noGrp="1"/>
          </p:cNvSpPr>
          <p:nvPr>
            <p:ph type="pic" sz="quarter" idx="73"/>
          </p:nvPr>
        </p:nvSpPr>
        <p:spPr>
          <a:xfrm>
            <a:off x="8329629" y="2103969"/>
            <a:ext cx="1212526" cy="14255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45" name="Content placeholder 47" descr="Click icon to add pictur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9621434" y="2133343"/>
            <a:ext cx="2168247" cy="736039"/>
          </a:xfrm>
          <a:prstGeom prst="rect">
            <a:avLst/>
          </a:prstGeom>
        </p:spPr>
        <p:txBody>
          <a:bodyPr anchor="b">
            <a:noAutofit/>
          </a:bodyPr>
          <a:lstStyle>
            <a:lvl1pPr marL="0" indent="0" algn="l">
              <a:lnSpc>
                <a:spcPct val="100000"/>
              </a:lnSpc>
              <a:buNone/>
              <a:defRPr sz="1860" b="1" i="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46" name="Content placeholder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9621433" y="2883094"/>
            <a:ext cx="2168247" cy="531602"/>
          </a:xfrm>
          <a:prstGeom prst="rect">
            <a:avLst/>
          </a:prstGeom>
        </p:spPr>
        <p:txBody>
          <a:bodyPr>
            <a:noAutofit/>
          </a:bodyPr>
          <a:lstStyle>
            <a:lvl1pPr marL="0" indent="0" algn="l">
              <a:lnSpc>
                <a:spcPct val="100000"/>
              </a:lnSpc>
              <a:buNone/>
              <a:defRPr lang="en-US" altLang="zh-CN" sz="1447" b="0" i="0" kern="1200" dirty="0">
                <a:solidFill>
                  <a:schemeClr val="accent6"/>
                </a:solidFill>
                <a:latin typeface="+mn-lt"/>
                <a:ea typeface="+mn-ea"/>
                <a:cs typeface="Posterama" panose="020B0504020200020000" pitchFamily="34" charset="0"/>
              </a:defRPr>
            </a:lvl1pPr>
            <a:lvl2pPr>
              <a:defRPr sz="1034"/>
            </a:lvl2pPr>
            <a:lvl3pPr>
              <a:defRPr sz="930"/>
            </a:lvl3pPr>
            <a:lvl4pPr>
              <a:defRPr sz="827"/>
            </a:lvl4pPr>
            <a:lvl5pPr>
              <a:defRPr sz="827"/>
            </a:lvl5pPr>
          </a:lstStyle>
          <a:p>
            <a:pPr marL="0" lvl="0" indent="0" algn="l" defTabSz="945032"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49" name="Content placeholder 47">
            <a:extLst>
              <a:ext uri="{FF2B5EF4-FFF2-40B4-BE49-F238E27FC236}">
                <a16:creationId xmlns:a16="http://schemas.microsoft.com/office/drawing/2014/main" id="{EAA5B0EA-1F3B-4D8B-9BB9-F9037A393705}"/>
              </a:ext>
            </a:extLst>
          </p:cNvPr>
          <p:cNvSpPr>
            <a:spLocks noGrp="1"/>
          </p:cNvSpPr>
          <p:nvPr>
            <p:ph type="pic" sz="quarter" idx="70"/>
          </p:nvPr>
        </p:nvSpPr>
        <p:spPr>
          <a:xfrm>
            <a:off x="4412678" y="3749764"/>
            <a:ext cx="1212526" cy="14255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47" name="Content placeholder 47" descr="Click icon to add pictur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5704938" y="3963419"/>
            <a:ext cx="2168247" cy="531602"/>
          </a:xfrm>
          <a:prstGeom prst="rect">
            <a:avLst/>
          </a:prstGeom>
        </p:spPr>
        <p:txBody>
          <a:bodyPr anchor="b">
            <a:noAutofit/>
          </a:bodyPr>
          <a:lstStyle>
            <a:lvl1pPr marL="0" indent="0" algn="l">
              <a:lnSpc>
                <a:spcPct val="100000"/>
              </a:lnSpc>
              <a:buNone/>
              <a:defRPr sz="1860" b="1" i="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50" name="Content placeholder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5704938" y="4526686"/>
            <a:ext cx="2168247" cy="531602"/>
          </a:xfrm>
          <a:prstGeom prst="rect">
            <a:avLst/>
          </a:prstGeom>
        </p:spPr>
        <p:txBody>
          <a:bodyPr>
            <a:noAutofit/>
          </a:bodyPr>
          <a:lstStyle>
            <a:lvl1pPr marL="0" indent="0" algn="l">
              <a:lnSpc>
                <a:spcPct val="100000"/>
              </a:lnSpc>
              <a:buNone/>
              <a:defRPr lang="en-US" altLang="zh-CN" sz="1447" b="0" i="0" kern="1200" dirty="0">
                <a:solidFill>
                  <a:schemeClr val="accent6"/>
                </a:solidFill>
                <a:latin typeface="+mn-lt"/>
                <a:ea typeface="+mn-ea"/>
                <a:cs typeface="Posterama" panose="020B0504020200020000" pitchFamily="34" charset="0"/>
              </a:defRPr>
            </a:lvl1pPr>
            <a:lvl2pPr>
              <a:defRPr sz="1034"/>
            </a:lvl2pPr>
            <a:lvl3pPr>
              <a:defRPr sz="930"/>
            </a:lvl3pPr>
            <a:lvl4pPr>
              <a:defRPr sz="827"/>
            </a:lvl4pPr>
            <a:lvl5pPr>
              <a:defRPr sz="827"/>
            </a:lvl5pPr>
          </a:lstStyle>
          <a:p>
            <a:pPr marL="0" lvl="0" indent="0" algn="l" defTabSz="945032"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62" name="Content placeholder 47">
            <a:extLst>
              <a:ext uri="{FF2B5EF4-FFF2-40B4-BE49-F238E27FC236}">
                <a16:creationId xmlns:a16="http://schemas.microsoft.com/office/drawing/2014/main" id="{52E587E7-A09A-4FB2-8774-8073E737F106}"/>
              </a:ext>
            </a:extLst>
          </p:cNvPr>
          <p:cNvSpPr>
            <a:spLocks noGrp="1"/>
          </p:cNvSpPr>
          <p:nvPr>
            <p:ph type="pic" sz="quarter" idx="74"/>
          </p:nvPr>
        </p:nvSpPr>
        <p:spPr>
          <a:xfrm>
            <a:off x="8329629" y="3749764"/>
            <a:ext cx="1212526" cy="14255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51" name="Content placeholder 47" descr="Click icon to add pictur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9621433" y="3963419"/>
            <a:ext cx="2168247" cy="531602"/>
          </a:xfrm>
          <a:prstGeom prst="rect">
            <a:avLst/>
          </a:prstGeom>
        </p:spPr>
        <p:txBody>
          <a:bodyPr anchor="b">
            <a:noAutofit/>
          </a:bodyPr>
          <a:lstStyle>
            <a:lvl1pPr marL="0" indent="0" algn="l">
              <a:lnSpc>
                <a:spcPct val="100000"/>
              </a:lnSpc>
              <a:buNone/>
              <a:defRPr sz="1860" b="1" i="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52" name="Content placeholder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9621434" y="4526686"/>
            <a:ext cx="2168247" cy="531602"/>
          </a:xfrm>
          <a:prstGeom prst="rect">
            <a:avLst/>
          </a:prstGeom>
        </p:spPr>
        <p:txBody>
          <a:bodyPr>
            <a:noAutofit/>
          </a:bodyPr>
          <a:lstStyle>
            <a:lvl1pPr marL="0" indent="0" algn="l">
              <a:lnSpc>
                <a:spcPct val="100000"/>
              </a:lnSpc>
              <a:buNone/>
              <a:defRPr lang="en-US" altLang="zh-CN" sz="1447" b="0" i="0" kern="1200" dirty="0">
                <a:solidFill>
                  <a:schemeClr val="accent6"/>
                </a:solidFill>
                <a:latin typeface="+mn-lt"/>
                <a:ea typeface="+mn-ea"/>
                <a:cs typeface="Posterama" panose="020B0504020200020000" pitchFamily="34" charset="0"/>
              </a:defRPr>
            </a:lvl1pPr>
            <a:lvl2pPr>
              <a:defRPr sz="1034"/>
            </a:lvl2pPr>
            <a:lvl3pPr>
              <a:defRPr sz="930"/>
            </a:lvl3pPr>
            <a:lvl4pPr>
              <a:defRPr sz="827"/>
            </a:lvl4pPr>
            <a:lvl5pPr>
              <a:defRPr sz="827"/>
            </a:lvl5pPr>
          </a:lstStyle>
          <a:p>
            <a:pPr marL="0" lvl="0" indent="0" algn="l" defTabSz="945032"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55" name="Content placeholder 47">
            <a:extLst>
              <a:ext uri="{FF2B5EF4-FFF2-40B4-BE49-F238E27FC236}">
                <a16:creationId xmlns:a16="http://schemas.microsoft.com/office/drawing/2014/main" id="{D05B9A22-6B21-40BB-BBC1-9586C432A97B}"/>
              </a:ext>
            </a:extLst>
          </p:cNvPr>
          <p:cNvSpPr>
            <a:spLocks noGrp="1"/>
          </p:cNvSpPr>
          <p:nvPr>
            <p:ph type="pic" sz="quarter" idx="71"/>
          </p:nvPr>
        </p:nvSpPr>
        <p:spPr>
          <a:xfrm>
            <a:off x="4412678" y="5410102"/>
            <a:ext cx="1212526" cy="14255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53" name="Content placeholder 47" descr="Click icon to add pictur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5704938" y="5636681"/>
            <a:ext cx="2168247" cy="531602"/>
          </a:xfrm>
          <a:prstGeom prst="rect">
            <a:avLst/>
          </a:prstGeom>
        </p:spPr>
        <p:txBody>
          <a:bodyPr anchor="b">
            <a:noAutofit/>
          </a:bodyPr>
          <a:lstStyle>
            <a:lvl1pPr marL="0" indent="0" algn="l">
              <a:lnSpc>
                <a:spcPct val="100000"/>
              </a:lnSpc>
              <a:buNone/>
              <a:defRPr sz="1860" b="1" i="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58" name="Content placeholder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5704938" y="6195311"/>
            <a:ext cx="2168247" cy="531602"/>
          </a:xfrm>
          <a:prstGeom prst="rect">
            <a:avLst/>
          </a:prstGeom>
        </p:spPr>
        <p:txBody>
          <a:bodyPr>
            <a:noAutofit/>
          </a:bodyPr>
          <a:lstStyle>
            <a:lvl1pPr marL="0" indent="0" algn="l">
              <a:lnSpc>
                <a:spcPct val="100000"/>
              </a:lnSpc>
              <a:buNone/>
              <a:defRPr lang="en-US" altLang="zh-CN" sz="1447" b="0" i="0" kern="1200" dirty="0">
                <a:solidFill>
                  <a:schemeClr val="accent6"/>
                </a:solidFill>
                <a:latin typeface="+mn-lt"/>
                <a:ea typeface="+mn-ea"/>
                <a:cs typeface="Posterama" panose="020B0504020200020000" pitchFamily="34" charset="0"/>
              </a:defRPr>
            </a:lvl1pPr>
            <a:lvl2pPr>
              <a:defRPr sz="1034"/>
            </a:lvl2pPr>
            <a:lvl3pPr>
              <a:defRPr sz="930"/>
            </a:lvl3pPr>
            <a:lvl4pPr>
              <a:defRPr sz="827"/>
            </a:lvl4pPr>
            <a:lvl5pPr>
              <a:defRPr sz="827"/>
            </a:lvl5pPr>
          </a:lstStyle>
          <a:p>
            <a:pPr marL="0" lvl="0" indent="0" algn="l" defTabSz="945032"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63" name="Content placeholder 47">
            <a:extLst>
              <a:ext uri="{FF2B5EF4-FFF2-40B4-BE49-F238E27FC236}">
                <a16:creationId xmlns:a16="http://schemas.microsoft.com/office/drawing/2014/main" id="{A74DEBE4-2F74-4EB7-9501-8D37A3151B2A}"/>
              </a:ext>
            </a:extLst>
          </p:cNvPr>
          <p:cNvSpPr>
            <a:spLocks noGrp="1"/>
          </p:cNvSpPr>
          <p:nvPr>
            <p:ph type="pic" sz="quarter" idx="75"/>
          </p:nvPr>
        </p:nvSpPr>
        <p:spPr>
          <a:xfrm>
            <a:off x="8329629" y="5410102"/>
            <a:ext cx="1212526" cy="1425502"/>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34">
                <a:solidFill>
                  <a:schemeClr val="accent6"/>
                </a:solidFill>
              </a:defRPr>
            </a:lvl1pPr>
          </a:lstStyle>
          <a:p>
            <a:r>
              <a:rPr lang="en-US" altLang="zh-CN"/>
              <a:t>Click icon to add picture</a:t>
            </a:r>
            <a:endParaRPr lang="zh-CN" altLang="en-US"/>
          </a:p>
        </p:txBody>
      </p:sp>
      <p:sp>
        <p:nvSpPr>
          <p:cNvPr id="59" name="Content placeholder 47" descr="Click icon to add pictur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9625281" y="5636681"/>
            <a:ext cx="2168247" cy="531602"/>
          </a:xfrm>
          <a:prstGeom prst="rect">
            <a:avLst/>
          </a:prstGeom>
        </p:spPr>
        <p:txBody>
          <a:bodyPr anchor="b">
            <a:noAutofit/>
          </a:bodyPr>
          <a:lstStyle>
            <a:lvl1pPr marL="0" indent="0" algn="l">
              <a:lnSpc>
                <a:spcPct val="100000"/>
              </a:lnSpc>
              <a:buNone/>
              <a:defRPr sz="1860" b="1" i="0">
                <a:solidFill>
                  <a:schemeClr val="accent6"/>
                </a:solidFill>
                <a:latin typeface="+mn-lt"/>
                <a:ea typeface="+mj-ea"/>
                <a:cs typeface="Posterama" panose="020B0504020200020000" pitchFamily="34" charset="0"/>
              </a:defRPr>
            </a:lvl1pPr>
            <a:lvl2pPr>
              <a:defRPr sz="1034"/>
            </a:lvl2pPr>
            <a:lvl3pPr>
              <a:defRPr sz="930"/>
            </a:lvl3pPr>
            <a:lvl4pPr>
              <a:defRPr sz="827"/>
            </a:lvl4pPr>
            <a:lvl5pPr>
              <a:defRPr sz="827"/>
            </a:lvl5pPr>
          </a:lstStyle>
          <a:p>
            <a:pPr lvl="0"/>
            <a:r>
              <a:rPr lang="en-US" altLang="zh-CN"/>
              <a:t>Click to edit Master title style </a:t>
            </a:r>
          </a:p>
        </p:txBody>
      </p:sp>
      <p:sp>
        <p:nvSpPr>
          <p:cNvPr id="60" name="Content placeholder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9621434" y="6195311"/>
            <a:ext cx="2168247" cy="531602"/>
          </a:xfrm>
          <a:prstGeom prst="rect">
            <a:avLst/>
          </a:prstGeom>
        </p:spPr>
        <p:txBody>
          <a:bodyPr>
            <a:noAutofit/>
          </a:bodyPr>
          <a:lstStyle>
            <a:lvl1pPr marL="0" indent="0" algn="l">
              <a:lnSpc>
                <a:spcPct val="100000"/>
              </a:lnSpc>
              <a:buNone/>
              <a:defRPr lang="en-US" altLang="zh-CN" sz="1447" b="0" i="0" kern="1200" dirty="0">
                <a:solidFill>
                  <a:schemeClr val="accent6"/>
                </a:solidFill>
                <a:latin typeface="+mn-lt"/>
                <a:ea typeface="+mn-ea"/>
                <a:cs typeface="Posterama" panose="020B0504020200020000" pitchFamily="34" charset="0"/>
              </a:defRPr>
            </a:lvl1pPr>
            <a:lvl2pPr>
              <a:defRPr sz="1034"/>
            </a:lvl2pPr>
            <a:lvl3pPr>
              <a:defRPr sz="930"/>
            </a:lvl3pPr>
            <a:lvl4pPr>
              <a:defRPr sz="827"/>
            </a:lvl4pPr>
            <a:lvl5pPr>
              <a:defRPr sz="827"/>
            </a:lvl5pPr>
          </a:lstStyle>
          <a:p>
            <a:pPr marL="0" lvl="0" indent="0" algn="l" defTabSz="945032"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5" name="Footer Placeholder 4">
            <a:extLst>
              <a:ext uri="{FF2B5EF4-FFF2-40B4-BE49-F238E27FC236}">
                <a16:creationId xmlns:a16="http://schemas.microsoft.com/office/drawing/2014/main" id="{B2964988-2386-5A15-B085-00BD5D58E53C}"/>
              </a:ext>
            </a:extLst>
          </p:cNvPr>
          <p:cNvSpPr>
            <a:spLocks noGrp="1"/>
          </p:cNvSpPr>
          <p:nvPr>
            <p:ph type="ftr" sz="quarter" idx="76"/>
          </p:nvPr>
        </p:nvSpPr>
        <p:spPr/>
        <p:txBody>
          <a:bodyPr>
            <a:noAutofit/>
          </a:bodyPr>
          <a:lstStyle>
            <a:lvl1pPr>
              <a:defRPr>
                <a:solidFill>
                  <a:schemeClr val="accent6"/>
                </a:solidFill>
              </a:defRPr>
            </a:lvl1pPr>
          </a:lstStyle>
          <a:p>
            <a:endParaRPr lang="en-US"/>
          </a:p>
        </p:txBody>
      </p:sp>
      <p:sp>
        <p:nvSpPr>
          <p:cNvPr id="6" name="Slide Number Placeholder 5">
            <a:extLst>
              <a:ext uri="{FF2B5EF4-FFF2-40B4-BE49-F238E27FC236}">
                <a16:creationId xmlns:a16="http://schemas.microsoft.com/office/drawing/2014/main" id="{062CC095-C330-BF75-42CE-50A46EAD82C5}"/>
              </a:ext>
            </a:extLst>
          </p:cNvPr>
          <p:cNvSpPr>
            <a:spLocks noGrp="1"/>
          </p:cNvSpPr>
          <p:nvPr>
            <p:ph type="sldNum" sz="quarter" idx="77"/>
          </p:nvPr>
        </p:nvSpPr>
        <p:spPr/>
        <p:txBody>
          <a:bodyPr>
            <a:noAutofit/>
          </a:bodyPr>
          <a:lstStyle>
            <a:lvl1pPr>
              <a:defRPr b="0">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37431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alpha val="20000"/>
          </a:schemeClr>
        </a:solidFill>
        <a:effectLst/>
      </p:bgPr>
    </p:bg>
    <p:spTree>
      <p:nvGrpSpPr>
        <p:cNvPr id="1" name=""/>
        <p:cNvGrpSpPr/>
        <p:nvPr/>
      </p:nvGrpSpPr>
      <p:grpSpPr>
        <a:xfrm>
          <a:off x="0" y="0"/>
          <a:ext cx="0" cy="0"/>
          <a:chOff x="0" y="0"/>
          <a:chExt cx="0" cy="0"/>
        </a:xfrm>
      </p:grpSpPr>
      <p:sp>
        <p:nvSpPr>
          <p:cNvPr id="4" name="Content placeholder 47">
            <a:extLst>
              <a:ext uri="{FF2B5EF4-FFF2-40B4-BE49-F238E27FC236}">
                <a16:creationId xmlns:a16="http://schemas.microsoft.com/office/drawing/2014/main" id="{28B6388A-37D2-4382-A7FC-9B9A76BDE84D}"/>
              </a:ext>
            </a:extLst>
          </p:cNvPr>
          <p:cNvSpPr>
            <a:spLocks noGrp="1"/>
          </p:cNvSpPr>
          <p:nvPr>
            <p:ph type="sldNum" sz="quarter" idx="4"/>
          </p:nvPr>
        </p:nvSpPr>
        <p:spPr>
          <a:xfrm>
            <a:off x="11568766" y="6527380"/>
            <a:ext cx="473938" cy="383297"/>
          </a:xfrm>
          <a:prstGeom prst="rect">
            <a:avLst/>
          </a:prstGeom>
        </p:spPr>
        <p:txBody>
          <a:bodyPr vert="horz" lIns="91440" tIns="45720" rIns="91440" bIns="45720" rtlCol="0" anchor="ctr">
            <a:noAutofit/>
          </a:bodyPr>
          <a:lstStyle>
            <a:lvl1pPr algn="ctr">
              <a:defRPr sz="1240">
                <a:solidFill>
                  <a:schemeClr val="accent6"/>
                </a:solidFill>
                <a:latin typeface="+mn-lt"/>
              </a:defRPr>
            </a:lvl1pPr>
          </a:lstStyle>
          <a:p>
            <a:fld id="{47FEACEE-25B4-4A2D-B147-27296E36371D}" type="slidenum">
              <a:rPr lang="en-US" altLang="zh-CN" smtClean="0"/>
              <a:pPr/>
              <a:t>‹#›</a:t>
            </a:fld>
            <a:endParaRPr lang="en-US" altLang="zh-CN"/>
          </a:p>
        </p:txBody>
      </p:sp>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66249" y="1916484"/>
            <a:ext cx="10867490" cy="4567898"/>
          </a:xfrm>
          <a:prstGeom prst="rect">
            <a:avLst/>
          </a:prstGeom>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66249" y="383300"/>
            <a:ext cx="10867490" cy="1391534"/>
          </a:xfrm>
          <a:prstGeom prst="rect">
            <a:avLst/>
          </a:prstGeom>
        </p:spPr>
        <p:txBody>
          <a:bodyPr vert="horz" lIns="91440" tIns="45720" rIns="91440" bIns="45720" rtlCol="0" anchor="ctr">
            <a:noAutofit/>
          </a:bodyPr>
          <a:lstStyle/>
          <a:p>
            <a:r>
              <a:rPr lang="en-US" noProof="0"/>
              <a:t>Click to edit Master title style</a:t>
            </a:r>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500849" y="6527380"/>
            <a:ext cx="4252496" cy="383297"/>
          </a:xfrm>
          <a:prstGeom prst="rect">
            <a:avLst/>
          </a:prstGeom>
        </p:spPr>
        <p:txBody>
          <a:bodyPr vert="horz" lIns="91440" tIns="45720" rIns="91440" bIns="45720" rtlCol="0" anchor="ctr">
            <a:noAutofit/>
          </a:bodyPr>
          <a:lstStyle>
            <a:lvl1pPr algn="l">
              <a:defRPr sz="1240">
                <a:solidFill>
                  <a:schemeClr val="accent6"/>
                </a:solidFill>
                <a:latin typeface="+mn-lt"/>
              </a:defRPr>
            </a:lvl1pPr>
          </a:lstStyle>
          <a:p>
            <a:endParaRPr lang="en-US"/>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67" r:id="rId1"/>
    <p:sldLayoutId id="2147483652"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8" r:id="rId11"/>
    <p:sldLayoutId id="2147483661" r:id="rId12"/>
    <p:sldLayoutId id="2147483662" r:id="rId13"/>
    <p:sldLayoutId id="2147483663" r:id="rId14"/>
    <p:sldLayoutId id="2147483664" r:id="rId15"/>
    <p:sldLayoutId id="2147483665" r:id="rId16"/>
  </p:sldLayoutIdLst>
  <p:hf hdr="0" ftr="0" dt="0"/>
  <p:txStyles>
    <p:titleStyle>
      <a:lvl1pPr algn="l" defTabSz="945032" rtl="0" eaLnBrk="1" latinLnBrk="0" hangingPunct="1">
        <a:lnSpc>
          <a:spcPct val="90000"/>
        </a:lnSpc>
        <a:spcBef>
          <a:spcPct val="0"/>
        </a:spcBef>
        <a:buNone/>
        <a:defRPr sz="4547" b="1" kern="1200">
          <a:solidFill>
            <a:schemeClr val="accent6"/>
          </a:solidFill>
          <a:latin typeface="+mj-lt"/>
          <a:ea typeface="+mj-ea"/>
          <a:cs typeface="+mj-cs"/>
        </a:defRPr>
      </a:lvl1pPr>
    </p:titleStyle>
    <p:bodyStyle>
      <a:lvl1pPr marL="236258" indent="-236258" algn="l" defTabSz="945032" rtl="0" eaLnBrk="1" latinLnBrk="0" hangingPunct="1">
        <a:lnSpc>
          <a:spcPct val="90000"/>
        </a:lnSpc>
        <a:spcBef>
          <a:spcPts val="1034"/>
        </a:spcBef>
        <a:buFont typeface="Arial" panose="020B0604020202020204" pitchFamily="34" charset="0"/>
        <a:buChar char="•"/>
        <a:defRPr sz="2067" kern="1200">
          <a:solidFill>
            <a:schemeClr val="accent6"/>
          </a:solidFill>
          <a:latin typeface="+mn-lt"/>
          <a:ea typeface="+mn-ea"/>
          <a:cs typeface="+mn-cs"/>
        </a:defRPr>
      </a:lvl1pPr>
      <a:lvl2pPr marL="708774" indent="-236258" algn="l" defTabSz="945032" rtl="0" eaLnBrk="1" latinLnBrk="0" hangingPunct="1">
        <a:lnSpc>
          <a:spcPct val="90000"/>
        </a:lnSpc>
        <a:spcBef>
          <a:spcPts val="517"/>
        </a:spcBef>
        <a:buFont typeface="Arial" panose="020B0604020202020204" pitchFamily="34" charset="0"/>
        <a:buChar char="•"/>
        <a:defRPr sz="2067" kern="1200">
          <a:solidFill>
            <a:schemeClr val="accent6"/>
          </a:solidFill>
          <a:latin typeface="+mn-lt"/>
          <a:ea typeface="+mn-ea"/>
          <a:cs typeface="+mn-cs"/>
        </a:defRPr>
      </a:lvl2pPr>
      <a:lvl3pPr marL="1181291" indent="-236258" algn="l" defTabSz="945032" rtl="0" eaLnBrk="1" latinLnBrk="0" hangingPunct="1">
        <a:lnSpc>
          <a:spcPct val="90000"/>
        </a:lnSpc>
        <a:spcBef>
          <a:spcPts val="517"/>
        </a:spcBef>
        <a:buFont typeface="Arial" panose="020B0604020202020204" pitchFamily="34" charset="0"/>
        <a:buChar char="•"/>
        <a:defRPr sz="2067" kern="1200">
          <a:solidFill>
            <a:schemeClr val="accent6"/>
          </a:solidFill>
          <a:latin typeface="+mn-lt"/>
          <a:ea typeface="+mn-ea"/>
          <a:cs typeface="+mn-cs"/>
        </a:defRPr>
      </a:lvl3pPr>
      <a:lvl4pPr marL="1653807" indent="-236258" algn="l" defTabSz="945032" rtl="0" eaLnBrk="1" latinLnBrk="0" hangingPunct="1">
        <a:lnSpc>
          <a:spcPct val="90000"/>
        </a:lnSpc>
        <a:spcBef>
          <a:spcPts val="517"/>
        </a:spcBef>
        <a:buFont typeface="Arial" panose="020B0604020202020204" pitchFamily="34" charset="0"/>
        <a:buChar char="•"/>
        <a:defRPr sz="2067" kern="1200">
          <a:solidFill>
            <a:schemeClr val="accent6"/>
          </a:solidFill>
          <a:latin typeface="+mn-lt"/>
          <a:ea typeface="+mn-ea"/>
          <a:cs typeface="+mn-cs"/>
        </a:defRPr>
      </a:lvl4pPr>
      <a:lvl5pPr marL="2126323" indent="-236258" algn="l" defTabSz="945032" rtl="0" eaLnBrk="1" latinLnBrk="0" hangingPunct="1">
        <a:lnSpc>
          <a:spcPct val="90000"/>
        </a:lnSpc>
        <a:spcBef>
          <a:spcPts val="517"/>
        </a:spcBef>
        <a:buFont typeface="Arial" panose="020B0604020202020204" pitchFamily="34" charset="0"/>
        <a:buChar char="•"/>
        <a:defRPr sz="2067" kern="1200">
          <a:solidFill>
            <a:schemeClr val="accent6"/>
          </a:solidFill>
          <a:latin typeface="+mn-lt"/>
          <a:ea typeface="+mn-ea"/>
          <a:cs typeface="+mn-cs"/>
        </a:defRPr>
      </a:lvl5pPr>
      <a:lvl6pPr marL="2598839" indent="-236258" algn="l" defTabSz="945032" rtl="0" eaLnBrk="1" latinLnBrk="0" hangingPunct="1">
        <a:lnSpc>
          <a:spcPct val="90000"/>
        </a:lnSpc>
        <a:spcBef>
          <a:spcPts val="517"/>
        </a:spcBef>
        <a:buFont typeface="Arial" panose="020B0604020202020204" pitchFamily="34" charset="0"/>
        <a:buChar char="•"/>
        <a:defRPr sz="1860" kern="1200">
          <a:solidFill>
            <a:schemeClr val="tx1"/>
          </a:solidFill>
          <a:latin typeface="+mn-lt"/>
          <a:ea typeface="+mn-ea"/>
          <a:cs typeface="+mn-cs"/>
        </a:defRPr>
      </a:lvl6pPr>
      <a:lvl7pPr marL="3071355" indent="-236258" algn="l" defTabSz="945032" rtl="0" eaLnBrk="1" latinLnBrk="0" hangingPunct="1">
        <a:lnSpc>
          <a:spcPct val="90000"/>
        </a:lnSpc>
        <a:spcBef>
          <a:spcPts val="517"/>
        </a:spcBef>
        <a:buFont typeface="Arial" panose="020B0604020202020204" pitchFamily="34" charset="0"/>
        <a:buChar char="•"/>
        <a:defRPr sz="1860" kern="1200">
          <a:solidFill>
            <a:schemeClr val="tx1"/>
          </a:solidFill>
          <a:latin typeface="+mn-lt"/>
          <a:ea typeface="+mn-ea"/>
          <a:cs typeface="+mn-cs"/>
        </a:defRPr>
      </a:lvl7pPr>
      <a:lvl8pPr marL="3543872" indent="-236258" algn="l" defTabSz="945032" rtl="0" eaLnBrk="1" latinLnBrk="0" hangingPunct="1">
        <a:lnSpc>
          <a:spcPct val="90000"/>
        </a:lnSpc>
        <a:spcBef>
          <a:spcPts val="517"/>
        </a:spcBef>
        <a:buFont typeface="Arial" panose="020B0604020202020204" pitchFamily="34" charset="0"/>
        <a:buChar char="•"/>
        <a:defRPr sz="1860" kern="1200">
          <a:solidFill>
            <a:schemeClr val="tx1"/>
          </a:solidFill>
          <a:latin typeface="+mn-lt"/>
          <a:ea typeface="+mn-ea"/>
          <a:cs typeface="+mn-cs"/>
        </a:defRPr>
      </a:lvl8pPr>
      <a:lvl9pPr marL="4016388" indent="-236258" algn="l" defTabSz="945032" rtl="0" eaLnBrk="1" latinLnBrk="0" hangingPunct="1">
        <a:lnSpc>
          <a:spcPct val="90000"/>
        </a:lnSpc>
        <a:spcBef>
          <a:spcPts val="517"/>
        </a:spcBef>
        <a:buFont typeface="Arial" panose="020B0604020202020204" pitchFamily="34" charset="0"/>
        <a:buChar char="•"/>
        <a:defRPr sz="1860" kern="1200">
          <a:solidFill>
            <a:schemeClr val="tx1"/>
          </a:solidFill>
          <a:latin typeface="+mn-lt"/>
          <a:ea typeface="+mn-ea"/>
          <a:cs typeface="+mn-cs"/>
        </a:defRPr>
      </a:lvl9pPr>
    </p:bodyStyle>
    <p:otherStyle>
      <a:defPPr>
        <a:defRPr lang="zh-CN"/>
      </a:defPPr>
      <a:lvl1pPr marL="0" algn="l" defTabSz="945032" rtl="0" eaLnBrk="1" latinLnBrk="0" hangingPunct="1">
        <a:defRPr sz="1860" kern="1200">
          <a:solidFill>
            <a:schemeClr val="tx1"/>
          </a:solidFill>
          <a:latin typeface="+mn-lt"/>
          <a:ea typeface="+mn-ea"/>
          <a:cs typeface="+mn-cs"/>
        </a:defRPr>
      </a:lvl1pPr>
      <a:lvl2pPr marL="472516" algn="l" defTabSz="945032" rtl="0" eaLnBrk="1" latinLnBrk="0" hangingPunct="1">
        <a:defRPr sz="1860" kern="1200">
          <a:solidFill>
            <a:schemeClr val="tx1"/>
          </a:solidFill>
          <a:latin typeface="+mn-lt"/>
          <a:ea typeface="+mn-ea"/>
          <a:cs typeface="+mn-cs"/>
        </a:defRPr>
      </a:lvl2pPr>
      <a:lvl3pPr marL="945032" algn="l" defTabSz="945032" rtl="0" eaLnBrk="1" latinLnBrk="0" hangingPunct="1">
        <a:defRPr sz="1860" kern="1200">
          <a:solidFill>
            <a:schemeClr val="tx1"/>
          </a:solidFill>
          <a:latin typeface="+mn-lt"/>
          <a:ea typeface="+mn-ea"/>
          <a:cs typeface="+mn-cs"/>
        </a:defRPr>
      </a:lvl3pPr>
      <a:lvl4pPr marL="1417549" algn="l" defTabSz="945032" rtl="0" eaLnBrk="1" latinLnBrk="0" hangingPunct="1">
        <a:defRPr sz="1860" kern="1200">
          <a:solidFill>
            <a:schemeClr val="tx1"/>
          </a:solidFill>
          <a:latin typeface="+mn-lt"/>
          <a:ea typeface="+mn-ea"/>
          <a:cs typeface="+mn-cs"/>
        </a:defRPr>
      </a:lvl4pPr>
      <a:lvl5pPr marL="1890065" algn="l" defTabSz="945032" rtl="0" eaLnBrk="1" latinLnBrk="0" hangingPunct="1">
        <a:defRPr sz="1860" kern="1200">
          <a:solidFill>
            <a:schemeClr val="tx1"/>
          </a:solidFill>
          <a:latin typeface="+mn-lt"/>
          <a:ea typeface="+mn-ea"/>
          <a:cs typeface="+mn-cs"/>
        </a:defRPr>
      </a:lvl5pPr>
      <a:lvl6pPr marL="2362581" algn="l" defTabSz="945032" rtl="0" eaLnBrk="1" latinLnBrk="0" hangingPunct="1">
        <a:defRPr sz="1860" kern="1200">
          <a:solidFill>
            <a:schemeClr val="tx1"/>
          </a:solidFill>
          <a:latin typeface="+mn-lt"/>
          <a:ea typeface="+mn-ea"/>
          <a:cs typeface="+mn-cs"/>
        </a:defRPr>
      </a:lvl6pPr>
      <a:lvl7pPr marL="2835097" algn="l" defTabSz="945032" rtl="0" eaLnBrk="1" latinLnBrk="0" hangingPunct="1">
        <a:defRPr sz="1860" kern="1200">
          <a:solidFill>
            <a:schemeClr val="tx1"/>
          </a:solidFill>
          <a:latin typeface="+mn-lt"/>
          <a:ea typeface="+mn-ea"/>
          <a:cs typeface="+mn-cs"/>
        </a:defRPr>
      </a:lvl7pPr>
      <a:lvl8pPr marL="3307613" algn="l" defTabSz="945032" rtl="0" eaLnBrk="1" latinLnBrk="0" hangingPunct="1">
        <a:defRPr sz="1860" kern="1200">
          <a:solidFill>
            <a:schemeClr val="tx1"/>
          </a:solidFill>
          <a:latin typeface="+mn-lt"/>
          <a:ea typeface="+mn-ea"/>
          <a:cs typeface="+mn-cs"/>
        </a:defRPr>
      </a:lvl8pPr>
      <a:lvl9pPr marL="3780130" algn="l" defTabSz="945032" rtl="0" eaLnBrk="1" latinLnBrk="0" hangingPunct="1">
        <a:defRPr sz="18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33" userDrawn="1">
          <p15:clr>
            <a:srgbClr val="F26B43"/>
          </p15:clr>
        </p15:guide>
        <p15:guide id="2" pos="3969" userDrawn="1">
          <p15:clr>
            <a:srgbClr val="F26B43"/>
          </p15:clr>
        </p15:guide>
        <p15:guide id="3" pos="5829" userDrawn="1">
          <p15:clr>
            <a:srgbClr val="F26B43"/>
          </p15:clr>
        </p15:guide>
        <p15:guide id="4" pos="1711" userDrawn="1">
          <p15:clr>
            <a:srgbClr val="F26B43"/>
          </p15:clr>
        </p15:guide>
        <p15:guide id="5" pos="538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ustomXml" Target="../ink/ink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chemeClr val="accent3"/>
          </a:fgClr>
          <a:bgClr>
            <a:schemeClr val="bg1"/>
          </a:bgClr>
        </a:patt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3931" y="2017418"/>
            <a:ext cx="7258947" cy="3074174"/>
          </a:xfrm>
        </p:spPr>
        <p:txBody>
          <a:bodyPr/>
          <a:lstStyle/>
          <a:p>
            <a:pPr algn="ctr"/>
            <a:r>
              <a:rPr lang="en-US"/>
              <a:t>SUBMISSIONS UNDER FACELESS ASSESSMENT</a:t>
            </a:r>
            <a:br>
              <a:rPr lang="en-IN"/>
            </a:br>
            <a:br>
              <a:rPr lang="en-US"/>
            </a:br>
            <a:endParaRPr lang="en-US"/>
          </a:p>
        </p:txBody>
      </p:sp>
      <p:pic>
        <p:nvPicPr>
          <p:cNvPr id="30" name="Picture placeholder 29">
            <a:extLst>
              <a:ext uri="{FF2B5EF4-FFF2-40B4-BE49-F238E27FC236}">
                <a16:creationId xmlns:a16="http://schemas.microsoft.com/office/drawing/2014/main" id="{18C88B4D-F554-49C2-A23C-DFE94D4C835B}"/>
              </a:ext>
            </a:extLst>
          </p:cNvPr>
          <p:cNvPicPr>
            <a:picLocks noGrp="1" noChangeAspect="1"/>
          </p:cNvPicPr>
          <p:nvPr>
            <p:ph type="pic" sz="quarter" idx="47"/>
          </p:nvPr>
        </p:nvPicPr>
        <p:blipFill>
          <a:blip r:embed="rId3"/>
          <a:srcRect l="13786" r="13786"/>
          <a:stretch/>
        </p:blipFill>
        <p:spPr>
          <a:xfrm>
            <a:off x="6968186" y="905247"/>
            <a:ext cx="4593954" cy="5283066"/>
          </a:xfrm>
        </p:spPr>
      </p:pic>
      <p:sp>
        <p:nvSpPr>
          <p:cNvPr id="10" name="Freeform: Shape 11">
            <a:extLst>
              <a:ext uri="{FF2B5EF4-FFF2-40B4-BE49-F238E27FC236}">
                <a16:creationId xmlns:a16="http://schemas.microsoft.com/office/drawing/2014/main" id="{01A79B69-242C-3AEB-4A42-7A606A54C63A}"/>
              </a:ext>
              <a:ext uri="{C183D7F6-B498-43B3-948B-1728B52AA6E4}">
                <adec:decorative xmlns:adec="http://schemas.microsoft.com/office/drawing/2017/decorative" val="1"/>
              </a:ext>
            </a:extLst>
          </p:cNvPr>
          <p:cNvSpPr/>
          <p:nvPr/>
        </p:nvSpPr>
        <p:spPr>
          <a:xfrm>
            <a:off x="10187372" y="922972"/>
            <a:ext cx="1692770" cy="193656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tx2">
                <a:lumMod val="50000"/>
                <a:lumOff val="50000"/>
              </a:schemeClr>
            </a:solidFill>
            <a:prstDash val="solid"/>
            <a:miter lim="800000"/>
          </a:ln>
          <a:effectLst/>
        </p:spPr>
        <p:txBody>
          <a:bodyPr rtlCol="0" anchor="ctr"/>
          <a:lstStyle/>
          <a:p>
            <a:pPr algn="ctr">
              <a:defRPr/>
            </a:pPr>
            <a:endParaRPr lang="en-US" sz="1934" kern="0">
              <a:solidFill>
                <a:prstClr val="white"/>
              </a:solidFill>
              <a:latin typeface="Posterama Text SemiBold"/>
            </a:endParaRPr>
          </a:p>
        </p:txBody>
      </p:sp>
      <p:sp>
        <p:nvSpPr>
          <p:cNvPr id="14" name="Freeform: Shape 11">
            <a:extLst>
              <a:ext uri="{FF2B5EF4-FFF2-40B4-BE49-F238E27FC236}">
                <a16:creationId xmlns:a16="http://schemas.microsoft.com/office/drawing/2014/main" id="{E5D4DE6D-89C8-6FFF-287D-3F3BAD416CA1}"/>
              </a:ext>
              <a:ext uri="{C183D7F6-B498-43B3-948B-1728B52AA6E4}">
                <adec:decorative xmlns:adec="http://schemas.microsoft.com/office/drawing/2017/decorative" val="1"/>
              </a:ext>
            </a:extLst>
          </p:cNvPr>
          <p:cNvSpPr/>
          <p:nvPr/>
        </p:nvSpPr>
        <p:spPr>
          <a:xfrm>
            <a:off x="6174362" y="3874476"/>
            <a:ext cx="1692770" cy="193656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alpha val="50196"/>
            </a:schemeClr>
          </a:solidFill>
          <a:ln w="12700" cap="flat" cmpd="sng" algn="ctr">
            <a:noFill/>
            <a:prstDash val="solid"/>
            <a:miter lim="800000"/>
          </a:ln>
          <a:effectLst/>
        </p:spPr>
        <p:txBody>
          <a:bodyPr rtlCol="0" anchor="ctr"/>
          <a:lstStyle/>
          <a:p>
            <a:pPr algn="ctr">
              <a:defRPr/>
            </a:pPr>
            <a:endParaRPr lang="en-US" sz="1934" kern="0">
              <a:solidFill>
                <a:prstClr val="white"/>
              </a:solidFill>
              <a:latin typeface="Posterama Text SemiBold"/>
            </a:endParaRPr>
          </a:p>
        </p:txBody>
      </p:sp>
    </p:spTree>
    <p:extLst>
      <p:ext uri="{BB962C8B-B14F-4D97-AF65-F5344CB8AC3E}">
        <p14:creationId xmlns:p14="http://schemas.microsoft.com/office/powerpoint/2010/main" val="38984479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3663CA-BA5A-41E7-1FBE-D38846DFEF75}"/>
              </a:ext>
            </a:extLst>
          </p:cNvPr>
          <p:cNvSpPr>
            <a:spLocks noGrp="1"/>
          </p:cNvSpPr>
          <p:nvPr>
            <p:ph type="title"/>
          </p:nvPr>
        </p:nvSpPr>
        <p:spPr>
          <a:xfrm>
            <a:off x="171079" y="-82559"/>
            <a:ext cx="11397687" cy="1170948"/>
          </a:xfrm>
        </p:spPr>
        <p:txBody>
          <a:bodyPr/>
          <a:lstStyle/>
          <a:p>
            <a:r>
              <a:rPr lang="en-US" sz="3600" b="0" i="0">
                <a:solidFill>
                  <a:srgbClr val="162046"/>
                </a:solidFill>
                <a:effectLst/>
                <a:highlight>
                  <a:srgbClr val="F5F1E8"/>
                </a:highlight>
                <a:latin typeface="Playfair Display" panose="00000500000000000000" pitchFamily="2" charset="0"/>
              </a:rPr>
              <a:t>P</a:t>
            </a:r>
            <a:r>
              <a:rPr lang="en-US" sz="3600" b="0">
                <a:solidFill>
                  <a:srgbClr val="162046"/>
                </a:solidFill>
                <a:highlight>
                  <a:srgbClr val="F5F1E8"/>
                </a:highlight>
                <a:latin typeface="Playfair Display" panose="00000500000000000000" pitchFamily="2" charset="0"/>
              </a:rPr>
              <a:t>ractical Compliance Issues Faced by Taxpayers</a:t>
            </a:r>
            <a:endParaRPr lang="en-US" sz="360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10</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sp>
        <p:nvSpPr>
          <p:cNvPr id="3" name="TextBox 2">
            <a:extLst>
              <a:ext uri="{FF2B5EF4-FFF2-40B4-BE49-F238E27FC236}">
                <a16:creationId xmlns:a16="http://schemas.microsoft.com/office/drawing/2014/main" id="{02D24B02-A77F-95B9-2699-8E659F7FA0D1}"/>
              </a:ext>
            </a:extLst>
          </p:cNvPr>
          <p:cNvSpPr txBox="1"/>
          <p:nvPr/>
        </p:nvSpPr>
        <p:spPr>
          <a:xfrm>
            <a:off x="171079" y="1088389"/>
            <a:ext cx="12110328" cy="5052345"/>
          </a:xfrm>
          <a:prstGeom prst="rect">
            <a:avLst/>
          </a:prstGeom>
        </p:spPr>
        <p:txBody>
          <a:bodyPr wrap="square" rtlCol="0">
            <a:spAutoFit/>
          </a:bodyPr>
          <a:lstStyle/>
          <a:p>
            <a:pPr lvl="0" algn="just">
              <a:lnSpc>
                <a:spcPct val="107000"/>
              </a:lnSpc>
            </a:pPr>
            <a:endParaRPr lang="en-US" sz="2200" kern="0" dirty="0">
              <a:solidFill>
                <a:srgbClr val="1C1835"/>
              </a:solidFill>
              <a:effectLst/>
              <a:ea typeface="Aptos" panose="020B0004020202020204" pitchFamily="34" charset="0"/>
              <a:cs typeface="Mangal" panose="02040503050203030202" pitchFamily="18" charset="0"/>
            </a:endParaRPr>
          </a:p>
          <a:p>
            <a:pPr lvl="0" algn="just">
              <a:lnSpc>
                <a:spcPct val="107000"/>
              </a:lnSpc>
            </a:pPr>
            <a:r>
              <a:rPr lang="en-US" sz="2200" kern="0" dirty="0">
                <a:solidFill>
                  <a:srgbClr val="1C1835"/>
                </a:solidFill>
                <a:ea typeface="Aptos" panose="020B0004020202020204" pitchFamily="34" charset="0"/>
                <a:cs typeface="Mangal" panose="02040503050203030202" pitchFamily="18" charset="0"/>
              </a:rPr>
              <a:t>The </a:t>
            </a:r>
            <a:r>
              <a:rPr lang="en-US" sz="2200" kern="0" dirty="0">
                <a:solidFill>
                  <a:srgbClr val="1C1835"/>
                </a:solidFill>
                <a:effectLst/>
                <a:ea typeface="Aptos" panose="020B0004020202020204" pitchFamily="34" charset="0"/>
                <a:cs typeface="Mangal" panose="02040503050203030202" pitchFamily="18" charset="0"/>
              </a:rPr>
              <a:t>assessee need to be fully familiar and conversant with the following:</a:t>
            </a:r>
          </a:p>
          <a:p>
            <a:pPr lvl="0" algn="just">
              <a:lnSpc>
                <a:spcPct val="107000"/>
              </a:lnSpc>
            </a:pPr>
            <a:endParaRPr lang="en-US" sz="2200" kern="0" dirty="0">
              <a:solidFill>
                <a:srgbClr val="1C1835"/>
              </a:solidFill>
              <a:effectLst/>
              <a:ea typeface="Aptos" panose="020B0004020202020204" pitchFamily="34" charset="0"/>
              <a:cs typeface="Mangal" panose="02040503050203030202" pitchFamily="18" charset="0"/>
            </a:endParaRPr>
          </a:p>
          <a:p>
            <a:pPr marL="342900" lvl="0" indent="-342900" algn="just">
              <a:lnSpc>
                <a:spcPct val="107000"/>
              </a:lnSpc>
              <a:buFont typeface="Arial" panose="020B0604020202020204" pitchFamily="34" charset="0"/>
              <a:buChar char="•"/>
            </a:pPr>
            <a:r>
              <a:rPr lang="en-US" sz="2200" kern="0" dirty="0">
                <a:solidFill>
                  <a:srgbClr val="1C1835"/>
                </a:solidFill>
                <a:effectLst/>
                <a:ea typeface="Aptos" panose="020B0004020202020204" pitchFamily="34" charset="0"/>
                <a:cs typeface="Mangal" panose="02040503050203030202" pitchFamily="18" charset="0"/>
              </a:rPr>
              <a:t>Manner, mode and methodology of the conducting of ‘Faceless Assessments’ involving therein</a:t>
            </a:r>
          </a:p>
          <a:p>
            <a:pPr marL="342900" lvl="0" indent="-342900" algn="just">
              <a:lnSpc>
                <a:spcPct val="107000"/>
              </a:lnSpc>
              <a:buFont typeface="Arial" panose="020B0604020202020204" pitchFamily="34" charset="0"/>
              <a:buChar char="•"/>
            </a:pPr>
            <a:r>
              <a:rPr lang="en-US" sz="2200" kern="0" dirty="0">
                <a:solidFill>
                  <a:srgbClr val="1C1835"/>
                </a:solidFill>
                <a:effectLst/>
                <a:ea typeface="Aptos" panose="020B0004020202020204" pitchFamily="34" charset="0"/>
                <a:cs typeface="Mangal" panose="02040503050203030202" pitchFamily="18" charset="0"/>
              </a:rPr>
              <a:t>Viewing and retrieving ‘e-scrutiny’ notices</a:t>
            </a:r>
          </a:p>
          <a:p>
            <a:pPr marL="342900" lvl="0" indent="-342900" algn="just">
              <a:lnSpc>
                <a:spcPct val="107000"/>
              </a:lnSpc>
              <a:buFont typeface="Arial" panose="020B0604020202020204" pitchFamily="34" charset="0"/>
              <a:buChar char="•"/>
            </a:pPr>
            <a:r>
              <a:rPr lang="en-US" sz="2200" kern="0" dirty="0">
                <a:solidFill>
                  <a:srgbClr val="1C1835"/>
                </a:solidFill>
                <a:effectLst/>
                <a:ea typeface="Aptos" panose="020B0004020202020204" pitchFamily="34" charset="0"/>
                <a:cs typeface="Mangal" panose="02040503050203030202" pitchFamily="18" charset="0"/>
              </a:rPr>
              <a:t>Requisitions in the registered ‘e-filing accounts’</a:t>
            </a:r>
          </a:p>
          <a:p>
            <a:pPr marL="342900" lvl="0" indent="-342900" algn="just">
              <a:lnSpc>
                <a:spcPct val="107000"/>
              </a:lnSpc>
              <a:buFont typeface="Arial" panose="020B0604020202020204" pitchFamily="34" charset="0"/>
              <a:buChar char="•"/>
            </a:pPr>
            <a:r>
              <a:rPr lang="en-US" sz="2200" kern="0" dirty="0">
                <a:solidFill>
                  <a:srgbClr val="1C1835"/>
                </a:solidFill>
                <a:effectLst/>
                <a:ea typeface="Aptos" panose="020B0004020202020204" pitchFamily="34" charset="0"/>
                <a:cs typeface="Mangal" panose="02040503050203030202" pitchFamily="18" charset="0"/>
              </a:rPr>
              <a:t>‘e-Filing’ and uploading of qualitative and meritorious ‘e-responses’ to such notices requisitions</a:t>
            </a:r>
          </a:p>
          <a:p>
            <a:pPr lvl="0" algn="just">
              <a:lnSpc>
                <a:spcPct val="107000"/>
              </a:lnSpc>
            </a:pPr>
            <a:endParaRPr lang="en-US" sz="2200" kern="0" dirty="0">
              <a:solidFill>
                <a:srgbClr val="1C1835"/>
              </a:solidFill>
              <a:effectLst/>
              <a:ea typeface="Aptos" panose="020B0004020202020204" pitchFamily="34" charset="0"/>
              <a:cs typeface="Mangal" panose="02040503050203030202" pitchFamily="18" charset="0"/>
            </a:endParaRPr>
          </a:p>
          <a:p>
            <a:pPr lvl="0" algn="just">
              <a:lnSpc>
                <a:spcPct val="107000"/>
              </a:lnSpc>
            </a:pPr>
            <a:r>
              <a:rPr lang="en-US" sz="2200" b="1" kern="0" dirty="0">
                <a:solidFill>
                  <a:srgbClr val="1C1835"/>
                </a:solidFill>
                <a:effectLst/>
                <a:ea typeface="Aptos" panose="020B0004020202020204" pitchFamily="34" charset="0"/>
                <a:cs typeface="Mangal" panose="02040503050203030202" pitchFamily="18" charset="0"/>
              </a:rPr>
              <a:t>1. Issues with notices </a:t>
            </a:r>
            <a:endParaRPr lang="en-IN" sz="2200" dirty="0"/>
          </a:p>
          <a:p>
            <a:pPr marL="342900" lvl="0" indent="-342900">
              <a:buFont typeface="Arial" panose="020B0604020202020204" pitchFamily="34" charset="0"/>
              <a:buChar char="•"/>
            </a:pPr>
            <a:r>
              <a:rPr lang="en-US" sz="2200" dirty="0"/>
              <a:t>Notice not received/ communication issue</a:t>
            </a:r>
            <a:endParaRPr lang="en-IN" sz="2200" dirty="0"/>
          </a:p>
          <a:p>
            <a:pPr marL="342900" lvl="0" indent="-342900">
              <a:buFont typeface="Arial" panose="020B0604020202020204" pitchFamily="34" charset="0"/>
              <a:buChar char="•"/>
            </a:pPr>
            <a:r>
              <a:rPr lang="en-US" sz="2200" dirty="0"/>
              <a:t>Enablement of communication window</a:t>
            </a:r>
            <a:endParaRPr lang="en-IN" sz="2200" dirty="0"/>
          </a:p>
          <a:p>
            <a:pPr marL="342900" lvl="0" indent="-342900">
              <a:buFont typeface="Arial" panose="020B0604020202020204" pitchFamily="34" charset="0"/>
              <a:buChar char="•"/>
            </a:pPr>
            <a:r>
              <a:rPr lang="en-US" sz="2200" dirty="0"/>
              <a:t>Post adjournment, fresh notice not received</a:t>
            </a:r>
            <a:endParaRPr lang="en-IN" sz="2200" dirty="0"/>
          </a:p>
          <a:p>
            <a:pPr marL="342900" lvl="0" indent="-342900">
              <a:buFont typeface="Arial" panose="020B0604020202020204" pitchFamily="34" charset="0"/>
              <a:buChar char="•"/>
            </a:pPr>
            <a:r>
              <a:rPr lang="en-US" sz="2200" dirty="0"/>
              <a:t>One same notice received multiple time</a:t>
            </a:r>
            <a:endParaRPr lang="en-IN" sz="2200" dirty="0"/>
          </a:p>
          <a:p>
            <a:pPr lvl="0" algn="just">
              <a:lnSpc>
                <a:spcPct val="107000"/>
              </a:lnSpc>
            </a:pPr>
            <a:endParaRPr lang="en-US" sz="2200" kern="0" dirty="0">
              <a:solidFill>
                <a:srgbClr val="1C1835"/>
              </a:solidFill>
              <a:effectLst/>
              <a:ea typeface="Aptos" panose="020B0004020202020204" pitchFamily="34" charset="0"/>
              <a:cs typeface="Mangal" panose="02040503050203030202" pitchFamily="18" charset="0"/>
            </a:endParaRPr>
          </a:p>
        </p:txBody>
      </p:sp>
    </p:spTree>
    <p:extLst>
      <p:ext uri="{BB962C8B-B14F-4D97-AF65-F5344CB8AC3E}">
        <p14:creationId xmlns:p14="http://schemas.microsoft.com/office/powerpoint/2010/main" val="38278740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11</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pic>
        <p:nvPicPr>
          <p:cNvPr id="2" name="Picture 1">
            <a:extLst>
              <a:ext uri="{FF2B5EF4-FFF2-40B4-BE49-F238E27FC236}">
                <a16:creationId xmlns:a16="http://schemas.microsoft.com/office/drawing/2014/main" id="{A5D02D7A-275A-C4E4-1A5D-4F0D8BD43556}"/>
              </a:ext>
            </a:extLst>
          </p:cNvPr>
          <p:cNvPicPr>
            <a:picLocks noChangeAspect="1"/>
          </p:cNvPicPr>
          <p:nvPr/>
        </p:nvPicPr>
        <p:blipFill>
          <a:blip r:embed="rId3"/>
          <a:stretch>
            <a:fillRect/>
          </a:stretch>
        </p:blipFill>
        <p:spPr>
          <a:xfrm>
            <a:off x="555780" y="426398"/>
            <a:ext cx="4105469" cy="5839618"/>
          </a:xfrm>
          <a:prstGeom prst="rect">
            <a:avLst/>
          </a:prstGeom>
        </p:spPr>
      </p:pic>
      <p:pic>
        <p:nvPicPr>
          <p:cNvPr id="3" name="Picture 2">
            <a:extLst>
              <a:ext uri="{FF2B5EF4-FFF2-40B4-BE49-F238E27FC236}">
                <a16:creationId xmlns:a16="http://schemas.microsoft.com/office/drawing/2014/main" id="{B8029E1F-9D9B-1B47-B222-A38A55DB5FBA}"/>
              </a:ext>
            </a:extLst>
          </p:cNvPr>
          <p:cNvPicPr>
            <a:picLocks noChangeAspect="1"/>
          </p:cNvPicPr>
          <p:nvPr/>
        </p:nvPicPr>
        <p:blipFill>
          <a:blip r:embed="rId4"/>
          <a:stretch>
            <a:fillRect/>
          </a:stretch>
        </p:blipFill>
        <p:spPr>
          <a:xfrm>
            <a:off x="5294628" y="1621353"/>
            <a:ext cx="6141160" cy="2978725"/>
          </a:xfrm>
          <a:prstGeom prst="rect">
            <a:avLst/>
          </a:prstGeom>
        </p:spPr>
      </p:pic>
    </p:spTree>
    <p:extLst>
      <p:ext uri="{BB962C8B-B14F-4D97-AF65-F5344CB8AC3E}">
        <p14:creationId xmlns:p14="http://schemas.microsoft.com/office/powerpoint/2010/main" val="3538878693"/>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12</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pic>
        <p:nvPicPr>
          <p:cNvPr id="2" name="Picture 1">
            <a:extLst>
              <a:ext uri="{FF2B5EF4-FFF2-40B4-BE49-F238E27FC236}">
                <a16:creationId xmlns:a16="http://schemas.microsoft.com/office/drawing/2014/main" id="{9B463329-311C-6D22-DE8D-E213FE79220D}"/>
              </a:ext>
            </a:extLst>
          </p:cNvPr>
          <p:cNvPicPr>
            <a:picLocks noChangeAspect="1"/>
          </p:cNvPicPr>
          <p:nvPr/>
        </p:nvPicPr>
        <p:blipFill>
          <a:blip r:embed="rId3"/>
          <a:stretch>
            <a:fillRect/>
          </a:stretch>
        </p:blipFill>
        <p:spPr>
          <a:xfrm>
            <a:off x="3281507" y="0"/>
            <a:ext cx="5363538" cy="6981748"/>
          </a:xfrm>
          <a:prstGeom prst="rect">
            <a:avLst/>
          </a:prstGeom>
        </p:spPr>
      </p:pic>
    </p:spTree>
    <p:extLst>
      <p:ext uri="{BB962C8B-B14F-4D97-AF65-F5344CB8AC3E}">
        <p14:creationId xmlns:p14="http://schemas.microsoft.com/office/powerpoint/2010/main" val="875466830"/>
      </p:ext>
    </p:extLst>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13</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sp>
        <p:nvSpPr>
          <p:cNvPr id="3" name="TextBox 2">
            <a:extLst>
              <a:ext uri="{FF2B5EF4-FFF2-40B4-BE49-F238E27FC236}">
                <a16:creationId xmlns:a16="http://schemas.microsoft.com/office/drawing/2014/main" id="{02D24B02-A77F-95B9-2699-8E659F7FA0D1}"/>
              </a:ext>
            </a:extLst>
          </p:cNvPr>
          <p:cNvSpPr txBox="1"/>
          <p:nvPr/>
        </p:nvSpPr>
        <p:spPr>
          <a:xfrm>
            <a:off x="370695" y="102471"/>
            <a:ext cx="12110328" cy="3240759"/>
          </a:xfrm>
          <a:prstGeom prst="rect">
            <a:avLst/>
          </a:prstGeom>
        </p:spPr>
        <p:txBody>
          <a:bodyPr wrap="square" rtlCol="0">
            <a:spAutoFit/>
          </a:bodyPr>
          <a:lstStyle/>
          <a:p>
            <a:pPr lvl="0" algn="just">
              <a:lnSpc>
                <a:spcPct val="107000"/>
              </a:lnSpc>
            </a:pPr>
            <a:r>
              <a:rPr lang="en-US" sz="2000" b="1" kern="0" dirty="0">
                <a:solidFill>
                  <a:srgbClr val="1C1835"/>
                </a:solidFill>
                <a:effectLst/>
                <a:ea typeface="Aptos" panose="020B0004020202020204" pitchFamily="34" charset="0"/>
                <a:cs typeface="Mangal" panose="02040503050203030202" pitchFamily="18" charset="0"/>
              </a:rPr>
              <a:t>2. Limitations of response to be submitted</a:t>
            </a:r>
          </a:p>
          <a:p>
            <a:pPr marL="342900" lvl="0" indent="-342900">
              <a:buFont typeface="Arial" panose="020B0604020202020204" pitchFamily="34" charset="0"/>
              <a:buChar char="•"/>
            </a:pPr>
            <a:r>
              <a:rPr lang="en-US" sz="2000" dirty="0"/>
              <a:t>Limitation of words and size of the attachments – 500/1000 character, 10 files 5 MB each</a:t>
            </a:r>
            <a:endParaRPr lang="en-IN" sz="2000" dirty="0"/>
          </a:p>
          <a:p>
            <a:pPr marL="342900" lvl="0" indent="-342900">
              <a:buFont typeface="Arial" panose="020B0604020202020204" pitchFamily="34" charset="0"/>
              <a:buChar char="•"/>
            </a:pPr>
            <a:r>
              <a:rPr lang="en-US" sz="2000" dirty="0"/>
              <a:t>Voluminous and vague details asked for </a:t>
            </a:r>
            <a:endParaRPr lang="en-IN" sz="2000" dirty="0"/>
          </a:p>
          <a:p>
            <a:pPr marL="342900" lvl="0" indent="-342900">
              <a:buFont typeface="Arial" panose="020B0604020202020204" pitchFamily="34" charset="0"/>
              <a:buChar char="•"/>
            </a:pPr>
            <a:r>
              <a:rPr lang="en-US" sz="2000" dirty="0"/>
              <a:t>Uploading to wrong attachment inadvertently</a:t>
            </a:r>
            <a:endParaRPr lang="en-IN" sz="2000" dirty="0"/>
          </a:p>
          <a:p>
            <a:pPr marL="342900" lvl="0" indent="-342900">
              <a:buFont typeface="Arial" panose="020B0604020202020204" pitchFamily="34" charset="0"/>
              <a:buChar char="•"/>
            </a:pPr>
            <a:r>
              <a:rPr lang="en-US" sz="2000" dirty="0"/>
              <a:t>No specific format provided </a:t>
            </a:r>
            <a:endParaRPr lang="en-IN" sz="2000" dirty="0"/>
          </a:p>
          <a:p>
            <a:pPr marL="342900" lvl="0" indent="-342900">
              <a:buFont typeface="Arial" panose="020B0604020202020204" pitchFamily="34" charset="0"/>
              <a:buChar char="•"/>
            </a:pPr>
            <a:r>
              <a:rPr lang="en-US" sz="2000" dirty="0"/>
              <a:t>Response submission tab disabled</a:t>
            </a:r>
            <a:endParaRPr lang="en-IN" sz="2000" dirty="0"/>
          </a:p>
          <a:p>
            <a:pPr marL="342900" lvl="0" indent="-342900">
              <a:buFont typeface="Arial" panose="020B0604020202020204" pitchFamily="34" charset="0"/>
              <a:buChar char="•"/>
            </a:pPr>
            <a:r>
              <a:rPr lang="en-US" sz="2000" dirty="0"/>
              <a:t>Submissions not considered</a:t>
            </a:r>
            <a:endParaRPr lang="en-IN" sz="2000" dirty="0"/>
          </a:p>
          <a:p>
            <a:pPr lvl="0" algn="just">
              <a:lnSpc>
                <a:spcPct val="107000"/>
              </a:lnSpc>
            </a:pPr>
            <a:endParaRPr lang="en-US" sz="2000" kern="0" dirty="0">
              <a:solidFill>
                <a:srgbClr val="1C1835"/>
              </a:solidFill>
              <a:ea typeface="Aptos" panose="020B0004020202020204" pitchFamily="34" charset="0"/>
              <a:cs typeface="Mangal" panose="02040503050203030202" pitchFamily="18" charset="0"/>
            </a:endParaRPr>
          </a:p>
          <a:p>
            <a:pPr lvl="0" algn="just">
              <a:lnSpc>
                <a:spcPct val="107000"/>
              </a:lnSpc>
            </a:pPr>
            <a:endParaRPr lang="en-US" sz="2000" kern="0" dirty="0">
              <a:solidFill>
                <a:srgbClr val="1C1835"/>
              </a:solidFill>
              <a:effectLst/>
              <a:ea typeface="Aptos" panose="020B0004020202020204" pitchFamily="34" charset="0"/>
              <a:cs typeface="Mangal" panose="02040503050203030202" pitchFamily="18" charset="0"/>
            </a:endParaRPr>
          </a:p>
          <a:p>
            <a:pPr lvl="0" algn="just">
              <a:lnSpc>
                <a:spcPct val="107000"/>
              </a:lnSpc>
            </a:pPr>
            <a:endParaRPr lang="en-US" sz="2000" kern="0" dirty="0">
              <a:solidFill>
                <a:srgbClr val="1C1835"/>
              </a:solidFill>
              <a:effectLst/>
              <a:ea typeface="Aptos" panose="020B0004020202020204" pitchFamily="34" charset="0"/>
              <a:cs typeface="Mangal" panose="02040503050203030202" pitchFamily="18" charset="0"/>
            </a:endParaRPr>
          </a:p>
        </p:txBody>
      </p:sp>
      <p:sp>
        <p:nvSpPr>
          <p:cNvPr id="6" name="Slide Number Placeholder 4">
            <a:extLst>
              <a:ext uri="{FF2B5EF4-FFF2-40B4-BE49-F238E27FC236}">
                <a16:creationId xmlns:a16="http://schemas.microsoft.com/office/drawing/2014/main" id="{B7B88933-6146-D5E4-F0D9-EB6452BD083B}"/>
              </a:ext>
            </a:extLst>
          </p:cNvPr>
          <p:cNvSpPr txBox="1">
            <a:spLocks/>
          </p:cNvSpPr>
          <p:nvPr/>
        </p:nvSpPr>
        <p:spPr>
          <a:xfrm>
            <a:off x="11449801" y="7972722"/>
            <a:ext cx="473938" cy="383297"/>
          </a:xfrm>
          <a:prstGeom prst="rect">
            <a:avLst/>
          </a:prstGeom>
        </p:spPr>
        <p:txBody>
          <a:bodyPr vert="horz" lIns="91440" tIns="45720" rIns="91440" bIns="45720" rtlCol="0" anchor="ctr">
            <a:noAutofit/>
          </a:bodyPr>
          <a:lstStyle>
            <a:defPPr>
              <a:defRPr lang="zh-CN"/>
            </a:defPPr>
            <a:lvl1pPr marL="0" algn="ctr" defTabSz="950336" rtl="0" eaLnBrk="1" latinLnBrk="0" hangingPunct="1">
              <a:defRPr sz="1240" kern="1200">
                <a:solidFill>
                  <a:schemeClr val="accent6"/>
                </a:solidFill>
                <a:latin typeface="+mn-lt"/>
                <a:ea typeface="+mn-ea"/>
                <a:cs typeface="+mn-cs"/>
              </a:defRPr>
            </a:lvl1pPr>
            <a:lvl2pPr marL="475168" algn="l" defTabSz="950336" rtl="0" eaLnBrk="1" latinLnBrk="0" hangingPunct="1">
              <a:defRPr sz="1871" kern="1200">
                <a:solidFill>
                  <a:schemeClr val="tx1"/>
                </a:solidFill>
                <a:latin typeface="+mn-lt"/>
                <a:ea typeface="+mn-ea"/>
                <a:cs typeface="+mn-cs"/>
              </a:defRPr>
            </a:lvl2pPr>
            <a:lvl3pPr marL="950336" algn="l" defTabSz="950336" rtl="0" eaLnBrk="1" latinLnBrk="0" hangingPunct="1">
              <a:defRPr sz="1871" kern="1200">
                <a:solidFill>
                  <a:schemeClr val="tx1"/>
                </a:solidFill>
                <a:latin typeface="+mn-lt"/>
                <a:ea typeface="+mn-ea"/>
                <a:cs typeface="+mn-cs"/>
              </a:defRPr>
            </a:lvl3pPr>
            <a:lvl4pPr marL="1425504" algn="l" defTabSz="950336" rtl="0" eaLnBrk="1" latinLnBrk="0" hangingPunct="1">
              <a:defRPr sz="1871" kern="1200">
                <a:solidFill>
                  <a:schemeClr val="tx1"/>
                </a:solidFill>
                <a:latin typeface="+mn-lt"/>
                <a:ea typeface="+mn-ea"/>
                <a:cs typeface="+mn-cs"/>
              </a:defRPr>
            </a:lvl4pPr>
            <a:lvl5pPr marL="1900672" algn="l" defTabSz="950336" rtl="0" eaLnBrk="1" latinLnBrk="0" hangingPunct="1">
              <a:defRPr sz="1871" kern="1200">
                <a:solidFill>
                  <a:schemeClr val="tx1"/>
                </a:solidFill>
                <a:latin typeface="+mn-lt"/>
                <a:ea typeface="+mn-ea"/>
                <a:cs typeface="+mn-cs"/>
              </a:defRPr>
            </a:lvl5pPr>
            <a:lvl6pPr marL="2375840" algn="l" defTabSz="950336" rtl="0" eaLnBrk="1" latinLnBrk="0" hangingPunct="1">
              <a:defRPr sz="1871" kern="1200">
                <a:solidFill>
                  <a:schemeClr val="tx1"/>
                </a:solidFill>
                <a:latin typeface="+mn-lt"/>
                <a:ea typeface="+mn-ea"/>
                <a:cs typeface="+mn-cs"/>
              </a:defRPr>
            </a:lvl6pPr>
            <a:lvl7pPr marL="2851008" algn="l" defTabSz="950336" rtl="0" eaLnBrk="1" latinLnBrk="0" hangingPunct="1">
              <a:defRPr sz="1871" kern="1200">
                <a:solidFill>
                  <a:schemeClr val="tx1"/>
                </a:solidFill>
                <a:latin typeface="+mn-lt"/>
                <a:ea typeface="+mn-ea"/>
                <a:cs typeface="+mn-cs"/>
              </a:defRPr>
            </a:lvl7pPr>
            <a:lvl8pPr marL="3326176" algn="l" defTabSz="950336" rtl="0" eaLnBrk="1" latinLnBrk="0" hangingPunct="1">
              <a:defRPr sz="1871" kern="1200">
                <a:solidFill>
                  <a:schemeClr val="tx1"/>
                </a:solidFill>
                <a:latin typeface="+mn-lt"/>
                <a:ea typeface="+mn-ea"/>
                <a:cs typeface="+mn-cs"/>
              </a:defRPr>
            </a:lvl8pPr>
            <a:lvl9pPr marL="3801344" algn="l" defTabSz="950336" rtl="0" eaLnBrk="1" latinLnBrk="0" hangingPunct="1">
              <a:defRPr sz="1871" kern="1200">
                <a:solidFill>
                  <a:schemeClr val="tx1"/>
                </a:solidFill>
                <a:latin typeface="+mn-lt"/>
                <a:ea typeface="+mn-ea"/>
                <a:cs typeface="+mn-cs"/>
              </a:defRPr>
            </a:lvl9pPr>
          </a:lstStyle>
          <a:p>
            <a:fld id="{47FEACEE-25B4-4A2D-B147-27296E36371D}" type="slidenum">
              <a:rPr lang="en-US" altLang="zh-CN" smtClean="0"/>
              <a:pPr/>
              <a:t>13</a:t>
            </a:fld>
            <a:endParaRPr lang="en-US" altLang="zh-CN"/>
          </a:p>
        </p:txBody>
      </p:sp>
      <p:sp>
        <p:nvSpPr>
          <p:cNvPr id="7" name="Text Placeholder 10">
            <a:extLst>
              <a:ext uri="{FF2B5EF4-FFF2-40B4-BE49-F238E27FC236}">
                <a16:creationId xmlns:a16="http://schemas.microsoft.com/office/drawing/2014/main" id="{591E8797-1421-C86B-5F59-EB47CC574698}"/>
              </a:ext>
            </a:extLst>
          </p:cNvPr>
          <p:cNvSpPr txBox="1">
            <a:spLocks/>
          </p:cNvSpPr>
          <p:nvPr/>
        </p:nvSpPr>
        <p:spPr>
          <a:xfrm>
            <a:off x="7653435" y="5323605"/>
            <a:ext cx="4827588" cy="1773237"/>
          </a:xfrm>
          <a:prstGeom prst="rect">
            <a:avLst/>
          </a:prstGeom>
        </p:spPr>
        <p:txBody>
          <a:bodyPr vert="horz" lIns="91440" tIns="45720" rIns="91440" bIns="45720" rtlCol="0">
            <a:noAutofit/>
          </a:bodyPr>
          <a:lstStyle>
            <a:lvl1pPr marL="236258" indent="-236258" algn="l" defTabSz="945032" rtl="0" eaLnBrk="1" latinLnBrk="0" hangingPunct="1">
              <a:lnSpc>
                <a:spcPct val="90000"/>
              </a:lnSpc>
              <a:spcBef>
                <a:spcPts val="1034"/>
              </a:spcBef>
              <a:buFont typeface="Arial" panose="020B0604020202020204" pitchFamily="34" charset="0"/>
              <a:buChar char="•"/>
              <a:defRPr sz="2067" kern="1200">
                <a:solidFill>
                  <a:schemeClr val="accent6"/>
                </a:solidFill>
                <a:latin typeface="+mn-lt"/>
                <a:ea typeface="+mn-ea"/>
                <a:cs typeface="+mn-cs"/>
              </a:defRPr>
            </a:lvl1pPr>
            <a:lvl2pPr marL="708774" indent="-236258" algn="l" defTabSz="945032" rtl="0" eaLnBrk="1" latinLnBrk="0" hangingPunct="1">
              <a:lnSpc>
                <a:spcPct val="90000"/>
              </a:lnSpc>
              <a:spcBef>
                <a:spcPts val="517"/>
              </a:spcBef>
              <a:buFont typeface="Arial" panose="020B0604020202020204" pitchFamily="34" charset="0"/>
              <a:buChar char="•"/>
              <a:defRPr sz="2067" kern="1200">
                <a:solidFill>
                  <a:schemeClr val="accent6"/>
                </a:solidFill>
                <a:latin typeface="+mn-lt"/>
                <a:ea typeface="+mn-ea"/>
                <a:cs typeface="+mn-cs"/>
              </a:defRPr>
            </a:lvl2pPr>
            <a:lvl3pPr marL="1181291" indent="-236258" algn="l" defTabSz="945032" rtl="0" eaLnBrk="1" latinLnBrk="0" hangingPunct="1">
              <a:lnSpc>
                <a:spcPct val="90000"/>
              </a:lnSpc>
              <a:spcBef>
                <a:spcPts val="517"/>
              </a:spcBef>
              <a:buFont typeface="Arial" panose="020B0604020202020204" pitchFamily="34" charset="0"/>
              <a:buChar char="•"/>
              <a:defRPr sz="2067" kern="1200">
                <a:solidFill>
                  <a:schemeClr val="accent6"/>
                </a:solidFill>
                <a:latin typeface="+mn-lt"/>
                <a:ea typeface="+mn-ea"/>
                <a:cs typeface="+mn-cs"/>
              </a:defRPr>
            </a:lvl3pPr>
            <a:lvl4pPr marL="1653807" indent="-236258" algn="l" defTabSz="945032" rtl="0" eaLnBrk="1" latinLnBrk="0" hangingPunct="1">
              <a:lnSpc>
                <a:spcPct val="90000"/>
              </a:lnSpc>
              <a:spcBef>
                <a:spcPts val="517"/>
              </a:spcBef>
              <a:buFont typeface="Arial" panose="020B0604020202020204" pitchFamily="34" charset="0"/>
              <a:buChar char="•"/>
              <a:defRPr sz="2067" kern="1200">
                <a:solidFill>
                  <a:schemeClr val="accent6"/>
                </a:solidFill>
                <a:latin typeface="+mn-lt"/>
                <a:ea typeface="+mn-ea"/>
                <a:cs typeface="+mn-cs"/>
              </a:defRPr>
            </a:lvl4pPr>
            <a:lvl5pPr marL="2126323" indent="-236258" algn="l" defTabSz="945032" rtl="0" eaLnBrk="1" latinLnBrk="0" hangingPunct="1">
              <a:lnSpc>
                <a:spcPct val="90000"/>
              </a:lnSpc>
              <a:spcBef>
                <a:spcPts val="517"/>
              </a:spcBef>
              <a:buFont typeface="Arial" panose="020B0604020202020204" pitchFamily="34" charset="0"/>
              <a:buChar char="•"/>
              <a:defRPr sz="2067" kern="1200">
                <a:solidFill>
                  <a:schemeClr val="accent6"/>
                </a:solidFill>
                <a:latin typeface="+mn-lt"/>
                <a:ea typeface="+mn-ea"/>
                <a:cs typeface="+mn-cs"/>
              </a:defRPr>
            </a:lvl5pPr>
            <a:lvl6pPr marL="2598839" indent="-236258" algn="l" defTabSz="945032" rtl="0" eaLnBrk="1" latinLnBrk="0" hangingPunct="1">
              <a:lnSpc>
                <a:spcPct val="90000"/>
              </a:lnSpc>
              <a:spcBef>
                <a:spcPts val="517"/>
              </a:spcBef>
              <a:buFont typeface="Arial" panose="020B0604020202020204" pitchFamily="34" charset="0"/>
              <a:buChar char="•"/>
              <a:defRPr sz="1860" kern="1200">
                <a:solidFill>
                  <a:schemeClr val="tx1"/>
                </a:solidFill>
                <a:latin typeface="+mn-lt"/>
                <a:ea typeface="+mn-ea"/>
                <a:cs typeface="+mn-cs"/>
              </a:defRPr>
            </a:lvl6pPr>
            <a:lvl7pPr marL="3071355" indent="-236258" algn="l" defTabSz="945032" rtl="0" eaLnBrk="1" latinLnBrk="0" hangingPunct="1">
              <a:lnSpc>
                <a:spcPct val="90000"/>
              </a:lnSpc>
              <a:spcBef>
                <a:spcPts val="517"/>
              </a:spcBef>
              <a:buFont typeface="Arial" panose="020B0604020202020204" pitchFamily="34" charset="0"/>
              <a:buChar char="•"/>
              <a:defRPr sz="1860" kern="1200">
                <a:solidFill>
                  <a:schemeClr val="tx1"/>
                </a:solidFill>
                <a:latin typeface="+mn-lt"/>
                <a:ea typeface="+mn-ea"/>
                <a:cs typeface="+mn-cs"/>
              </a:defRPr>
            </a:lvl7pPr>
            <a:lvl8pPr marL="3543872" indent="-236258" algn="l" defTabSz="945032" rtl="0" eaLnBrk="1" latinLnBrk="0" hangingPunct="1">
              <a:lnSpc>
                <a:spcPct val="90000"/>
              </a:lnSpc>
              <a:spcBef>
                <a:spcPts val="517"/>
              </a:spcBef>
              <a:buFont typeface="Arial" panose="020B0604020202020204" pitchFamily="34" charset="0"/>
              <a:buChar char="•"/>
              <a:defRPr sz="1860" kern="1200">
                <a:solidFill>
                  <a:schemeClr val="tx1"/>
                </a:solidFill>
                <a:latin typeface="+mn-lt"/>
                <a:ea typeface="+mn-ea"/>
                <a:cs typeface="+mn-cs"/>
              </a:defRPr>
            </a:lvl8pPr>
            <a:lvl9pPr marL="4016388" indent="-236258" algn="l" defTabSz="945032" rtl="0" eaLnBrk="1" latinLnBrk="0" hangingPunct="1">
              <a:lnSpc>
                <a:spcPct val="90000"/>
              </a:lnSpc>
              <a:spcBef>
                <a:spcPts val="517"/>
              </a:spcBef>
              <a:buFont typeface="Arial" panose="020B0604020202020204" pitchFamily="34" charset="0"/>
              <a:buChar char="•"/>
              <a:defRPr sz="1860" kern="1200">
                <a:solidFill>
                  <a:schemeClr val="tx1"/>
                </a:solidFill>
                <a:latin typeface="+mn-lt"/>
                <a:ea typeface="+mn-ea"/>
                <a:cs typeface="+mn-cs"/>
              </a:defRPr>
            </a:lvl9pPr>
          </a:lstStyle>
          <a:p>
            <a:endParaRPr lang="en-US"/>
          </a:p>
          <a:p>
            <a:endParaRPr lang="en-US"/>
          </a:p>
          <a:p>
            <a:endParaRPr lang="en-US"/>
          </a:p>
        </p:txBody>
      </p:sp>
      <p:graphicFrame>
        <p:nvGraphicFramePr>
          <p:cNvPr id="8" name="Table 7">
            <a:extLst>
              <a:ext uri="{FF2B5EF4-FFF2-40B4-BE49-F238E27FC236}">
                <a16:creationId xmlns:a16="http://schemas.microsoft.com/office/drawing/2014/main" id="{6CAE97D5-D260-0105-2110-99FBB35A12E0}"/>
              </a:ext>
            </a:extLst>
          </p:cNvPr>
          <p:cNvGraphicFramePr>
            <a:graphicFrameLocks noGrp="1"/>
          </p:cNvGraphicFramePr>
          <p:nvPr>
            <p:extLst>
              <p:ext uri="{D42A27DB-BD31-4B8C-83A1-F6EECF244321}">
                <p14:modId xmlns:p14="http://schemas.microsoft.com/office/powerpoint/2010/main" val="2013885689"/>
              </p:ext>
            </p:extLst>
          </p:nvPr>
        </p:nvGraphicFramePr>
        <p:xfrm>
          <a:off x="370695" y="2324810"/>
          <a:ext cx="8170607" cy="4874503"/>
        </p:xfrm>
        <a:graphic>
          <a:graphicData uri="http://schemas.openxmlformats.org/drawingml/2006/table">
            <a:tbl>
              <a:tblPr firstRow="1" firstCol="1" bandRow="1">
                <a:tableStyleId>{5940675A-B579-460E-94D1-54222C63F5DA}</a:tableStyleId>
              </a:tblPr>
              <a:tblGrid>
                <a:gridCol w="936747">
                  <a:extLst>
                    <a:ext uri="{9D8B030D-6E8A-4147-A177-3AD203B41FA5}">
                      <a16:colId xmlns:a16="http://schemas.microsoft.com/office/drawing/2014/main" val="1846207269"/>
                    </a:ext>
                  </a:extLst>
                </a:gridCol>
                <a:gridCol w="3199201">
                  <a:extLst>
                    <a:ext uri="{9D8B030D-6E8A-4147-A177-3AD203B41FA5}">
                      <a16:colId xmlns:a16="http://schemas.microsoft.com/office/drawing/2014/main" val="2317331914"/>
                    </a:ext>
                  </a:extLst>
                </a:gridCol>
                <a:gridCol w="4034659">
                  <a:extLst>
                    <a:ext uri="{9D8B030D-6E8A-4147-A177-3AD203B41FA5}">
                      <a16:colId xmlns:a16="http://schemas.microsoft.com/office/drawing/2014/main" val="624580155"/>
                    </a:ext>
                  </a:extLst>
                </a:gridCol>
              </a:tblGrid>
              <a:tr h="762704">
                <a:tc>
                  <a:txBody>
                    <a:bodyPr/>
                    <a:lstStyle/>
                    <a:p>
                      <a:pPr>
                        <a:lnSpc>
                          <a:spcPct val="107000"/>
                        </a:lnSpc>
                        <a:spcAft>
                          <a:spcPts val="800"/>
                        </a:spcAft>
                      </a:pPr>
                      <a:r>
                        <a:rPr lang="en-IN" sz="1000" kern="100">
                          <a:effectLst/>
                        </a:rPr>
                        <a:t>Sr. No</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dirty="0">
                          <a:effectLst/>
                        </a:rPr>
                        <a:t>Questionnaire</a:t>
                      </a:r>
                      <a:endParaRPr lang="en-IN"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a:effectLst/>
                        </a:rPr>
                        <a:t>Reply</a:t>
                      </a:r>
                    </a:p>
                    <a:p>
                      <a:pPr>
                        <a:lnSpc>
                          <a:spcPct val="107000"/>
                        </a:lnSpc>
                        <a:spcAft>
                          <a:spcPts val="800"/>
                        </a:spcAft>
                      </a:pPr>
                      <a:r>
                        <a:rPr lang="en-IN" sz="1000" kern="100">
                          <a:effectLst/>
                        </a:rPr>
                        <a:t> </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extLst>
                  <a:ext uri="{0D108BD9-81ED-4DB2-BD59-A6C34878D82A}">
                    <a16:rowId xmlns:a16="http://schemas.microsoft.com/office/drawing/2014/main" val="2992229693"/>
                  </a:ext>
                </a:extLst>
              </a:tr>
              <a:tr h="730517">
                <a:tc>
                  <a:txBody>
                    <a:bodyPr/>
                    <a:lstStyle/>
                    <a:p>
                      <a:pPr>
                        <a:lnSpc>
                          <a:spcPct val="107000"/>
                        </a:lnSpc>
                        <a:spcAft>
                          <a:spcPts val="800"/>
                        </a:spcAft>
                      </a:pPr>
                      <a:r>
                        <a:rPr lang="en-IN" sz="1000" kern="100">
                          <a:effectLst/>
                        </a:rPr>
                        <a:t>1</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a:effectLst/>
                        </a:rPr>
                        <a:t> </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a:effectLst/>
                        </a:rPr>
                        <a:t>Brief note on the activities are attached As Annexure No. __  </a:t>
                      </a:r>
                      <a:r>
                        <a:rPr lang="en-IN" sz="1000" u="sng" kern="100">
                          <a:effectLst/>
                        </a:rPr>
                        <a:t>(</a:t>
                      </a:r>
                      <a:r>
                        <a:rPr lang="en-IN" sz="1000" kern="100">
                          <a:effectLst/>
                        </a:rPr>
                        <a:t>Page Nos.___ to___  )  </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extLst>
                  <a:ext uri="{0D108BD9-81ED-4DB2-BD59-A6C34878D82A}">
                    <a16:rowId xmlns:a16="http://schemas.microsoft.com/office/drawing/2014/main" val="1304080687"/>
                  </a:ext>
                </a:extLst>
              </a:tr>
              <a:tr h="708753">
                <a:tc>
                  <a:txBody>
                    <a:bodyPr/>
                    <a:lstStyle/>
                    <a:p>
                      <a:pPr>
                        <a:lnSpc>
                          <a:spcPct val="107000"/>
                        </a:lnSpc>
                        <a:spcAft>
                          <a:spcPts val="800"/>
                        </a:spcAft>
                      </a:pPr>
                      <a:r>
                        <a:rPr lang="en-IN" sz="1000" kern="100">
                          <a:effectLst/>
                        </a:rPr>
                        <a:t>2</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a:effectLst/>
                        </a:rPr>
                        <a:t> </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a:effectLst/>
                        </a:rPr>
                        <a:t>Loan confirmation of Mr ----- attached as Annexure No ___   (Pages Nos.___ to___     )</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extLst>
                  <a:ext uri="{0D108BD9-81ED-4DB2-BD59-A6C34878D82A}">
                    <a16:rowId xmlns:a16="http://schemas.microsoft.com/office/drawing/2014/main" val="4018250883"/>
                  </a:ext>
                </a:extLst>
              </a:tr>
              <a:tr h="1942012">
                <a:tc>
                  <a:txBody>
                    <a:bodyPr/>
                    <a:lstStyle/>
                    <a:p>
                      <a:pPr>
                        <a:lnSpc>
                          <a:spcPct val="107000"/>
                        </a:lnSpc>
                        <a:spcAft>
                          <a:spcPts val="800"/>
                        </a:spcAft>
                      </a:pPr>
                      <a:r>
                        <a:rPr lang="en-IN" sz="1000" kern="100">
                          <a:effectLst/>
                        </a:rPr>
                        <a:t>3</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a:effectLst/>
                        </a:rPr>
                        <a:t> </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a:effectLst/>
                        </a:rPr>
                        <a:t>The volume of </a:t>
                      </a:r>
                      <a:r>
                        <a:rPr lang="en-US" sz="1000" kern="100">
                          <a:effectLst/>
                        </a:rPr>
                        <a:t>Purchases Bills of Fixed Assets purchase in very high. We are attaching the ledger extract of each of the type of fixed assets as Annexure No.___(Pages Nos. __to __)  and we are attaching sample bills as Annexure No.___(Pages Nos. __to __) for your ready reference. In case, you desire any further details/bills, we pray you to provide the specific details from the ledger extract. We shall provide the such details in the subsequent submission.</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extLst>
                  <a:ext uri="{0D108BD9-81ED-4DB2-BD59-A6C34878D82A}">
                    <a16:rowId xmlns:a16="http://schemas.microsoft.com/office/drawing/2014/main" val="670916341"/>
                  </a:ext>
                </a:extLst>
              </a:tr>
              <a:tr h="730517">
                <a:tc>
                  <a:txBody>
                    <a:bodyPr/>
                    <a:lstStyle/>
                    <a:p>
                      <a:pPr>
                        <a:lnSpc>
                          <a:spcPct val="107000"/>
                        </a:lnSpc>
                        <a:spcAft>
                          <a:spcPts val="800"/>
                        </a:spcAft>
                      </a:pPr>
                      <a:r>
                        <a:rPr lang="en-IN" sz="1000" kern="100">
                          <a:effectLst/>
                        </a:rPr>
                        <a:t>4</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a:effectLst/>
                        </a:rPr>
                        <a:t> </a:t>
                      </a:r>
                      <a:endParaRPr lang="en-IN"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tc>
                  <a:txBody>
                    <a:bodyPr/>
                    <a:lstStyle/>
                    <a:p>
                      <a:pPr>
                        <a:lnSpc>
                          <a:spcPct val="107000"/>
                        </a:lnSpc>
                        <a:spcAft>
                          <a:spcPts val="800"/>
                        </a:spcAft>
                      </a:pPr>
                      <a:r>
                        <a:rPr lang="en-IN" sz="1000" kern="100" dirty="0">
                          <a:effectLst/>
                        </a:rPr>
                        <a:t>The details are under preparation. We pray your honour to allow 15 days time.</a:t>
                      </a:r>
                      <a:endParaRPr lang="en-IN"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3875" marR="63875" marT="0" marB="0"/>
                </a:tc>
                <a:extLst>
                  <a:ext uri="{0D108BD9-81ED-4DB2-BD59-A6C34878D82A}">
                    <a16:rowId xmlns:a16="http://schemas.microsoft.com/office/drawing/2014/main" val="1423129540"/>
                  </a:ext>
                </a:extLst>
              </a:tr>
            </a:tbl>
          </a:graphicData>
        </a:graphic>
      </p:graphicFrame>
    </p:spTree>
    <p:extLst>
      <p:ext uri="{BB962C8B-B14F-4D97-AF65-F5344CB8AC3E}">
        <p14:creationId xmlns:p14="http://schemas.microsoft.com/office/powerpoint/2010/main" val="33249917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14</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pic>
        <p:nvPicPr>
          <p:cNvPr id="2" name="Picture 1">
            <a:extLst>
              <a:ext uri="{FF2B5EF4-FFF2-40B4-BE49-F238E27FC236}">
                <a16:creationId xmlns:a16="http://schemas.microsoft.com/office/drawing/2014/main" id="{E41AF1CA-9B44-7E7E-BFF9-F73785811621}"/>
              </a:ext>
            </a:extLst>
          </p:cNvPr>
          <p:cNvPicPr>
            <a:picLocks noChangeAspect="1"/>
          </p:cNvPicPr>
          <p:nvPr/>
        </p:nvPicPr>
        <p:blipFill>
          <a:blip r:embed="rId3"/>
          <a:stretch>
            <a:fillRect/>
          </a:stretch>
        </p:blipFill>
        <p:spPr>
          <a:xfrm>
            <a:off x="2816460" y="21511"/>
            <a:ext cx="4718022" cy="3744244"/>
          </a:xfrm>
          <a:prstGeom prst="rect">
            <a:avLst/>
          </a:prstGeom>
        </p:spPr>
      </p:pic>
      <p:pic>
        <p:nvPicPr>
          <p:cNvPr id="3" name="Picture 2">
            <a:extLst>
              <a:ext uri="{FF2B5EF4-FFF2-40B4-BE49-F238E27FC236}">
                <a16:creationId xmlns:a16="http://schemas.microsoft.com/office/drawing/2014/main" id="{7630EC78-6599-E6FB-551D-B523D1E640F2}"/>
              </a:ext>
            </a:extLst>
          </p:cNvPr>
          <p:cNvPicPr>
            <a:picLocks noChangeAspect="1"/>
          </p:cNvPicPr>
          <p:nvPr/>
        </p:nvPicPr>
        <p:blipFill>
          <a:blip r:embed="rId4"/>
          <a:stretch>
            <a:fillRect/>
          </a:stretch>
        </p:blipFill>
        <p:spPr>
          <a:xfrm>
            <a:off x="2816460" y="3726611"/>
            <a:ext cx="4718022" cy="2992417"/>
          </a:xfrm>
          <a:prstGeom prst="rect">
            <a:avLst/>
          </a:prstGeom>
        </p:spPr>
      </p:pic>
    </p:spTree>
    <p:extLst>
      <p:ext uri="{BB962C8B-B14F-4D97-AF65-F5344CB8AC3E}">
        <p14:creationId xmlns:p14="http://schemas.microsoft.com/office/powerpoint/2010/main" val="846750910"/>
      </p:ext>
    </p:extLst>
  </p:cSld>
  <p:clrMapOvr>
    <a:masterClrMapping/>
  </p:clrMapOvr>
  <p:transition spd="slow">
    <p:wheel spokes="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15</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sp>
        <p:nvSpPr>
          <p:cNvPr id="3" name="TextBox 2">
            <a:extLst>
              <a:ext uri="{FF2B5EF4-FFF2-40B4-BE49-F238E27FC236}">
                <a16:creationId xmlns:a16="http://schemas.microsoft.com/office/drawing/2014/main" id="{02D24B02-A77F-95B9-2699-8E659F7FA0D1}"/>
              </a:ext>
            </a:extLst>
          </p:cNvPr>
          <p:cNvSpPr txBox="1"/>
          <p:nvPr/>
        </p:nvSpPr>
        <p:spPr>
          <a:xfrm>
            <a:off x="244830" y="484735"/>
            <a:ext cx="12110328" cy="4926990"/>
          </a:xfrm>
          <a:prstGeom prst="rect">
            <a:avLst/>
          </a:prstGeom>
        </p:spPr>
        <p:txBody>
          <a:bodyPr wrap="square" rtlCol="0">
            <a:spAutoFit/>
          </a:bodyPr>
          <a:lstStyle/>
          <a:p>
            <a:pPr lvl="0" algn="just">
              <a:lnSpc>
                <a:spcPct val="107000"/>
              </a:lnSpc>
            </a:pPr>
            <a:endParaRPr lang="en-US" sz="2200" kern="0" dirty="0">
              <a:solidFill>
                <a:srgbClr val="1C1835"/>
              </a:solidFill>
              <a:effectLst/>
              <a:ea typeface="Aptos" panose="020B0004020202020204" pitchFamily="34" charset="0"/>
              <a:cs typeface="Mangal" panose="02040503050203030202" pitchFamily="18" charset="0"/>
            </a:endParaRPr>
          </a:p>
          <a:p>
            <a:pPr lvl="0" algn="just">
              <a:lnSpc>
                <a:spcPct val="107000"/>
              </a:lnSpc>
            </a:pPr>
            <a:r>
              <a:rPr lang="en-US" sz="2200" b="1" kern="0" dirty="0">
                <a:solidFill>
                  <a:srgbClr val="1C1835"/>
                </a:solidFill>
                <a:effectLst/>
                <a:ea typeface="Aptos" panose="020B0004020202020204" pitchFamily="34" charset="0"/>
                <a:cs typeface="Mangal" panose="02040503050203030202" pitchFamily="18" charset="0"/>
              </a:rPr>
              <a:t>3. Short time limit for submission</a:t>
            </a:r>
          </a:p>
          <a:p>
            <a:pPr marL="342900" lvl="0" indent="-342900">
              <a:buFont typeface="Arial" panose="020B0604020202020204" pitchFamily="34" charset="0"/>
              <a:buChar char="•"/>
            </a:pPr>
            <a:r>
              <a:rPr lang="en-US" sz="2200" dirty="0"/>
              <a:t>Notices issued with 2 to 3 days’ time limits specially on Fridays</a:t>
            </a:r>
            <a:endParaRPr lang="en-IN" sz="2200" dirty="0"/>
          </a:p>
          <a:p>
            <a:pPr marL="342900" lvl="0" indent="-342900">
              <a:buFont typeface="Arial" panose="020B0604020202020204" pitchFamily="34" charset="0"/>
              <a:buChar char="•"/>
            </a:pPr>
            <a:r>
              <a:rPr lang="en-US" sz="2200" dirty="0"/>
              <a:t>Response time mentioned in the notice like by 11AM or 3PM</a:t>
            </a:r>
            <a:endParaRPr lang="en-IN" sz="2200" dirty="0"/>
          </a:p>
          <a:p>
            <a:pPr marL="342900" lvl="0" indent="-342900">
              <a:buFont typeface="Arial" panose="020B0604020202020204" pitchFamily="34" charset="0"/>
              <a:buChar char="•"/>
            </a:pPr>
            <a:r>
              <a:rPr lang="en-US" sz="2200" dirty="0"/>
              <a:t>No time limits specified for faceless appeals</a:t>
            </a:r>
            <a:endParaRPr lang="en-IN" sz="2200" dirty="0"/>
          </a:p>
          <a:p>
            <a:pPr marL="342900" lvl="0" indent="-342900">
              <a:buFont typeface="Arial" panose="020B0604020202020204" pitchFamily="34" charset="0"/>
              <a:buChar char="•"/>
            </a:pPr>
            <a:r>
              <a:rPr lang="en-US" sz="2200" dirty="0"/>
              <a:t>Stay gets vacated if order not passed on time</a:t>
            </a:r>
            <a:endParaRPr lang="en-IN" sz="2200" dirty="0"/>
          </a:p>
          <a:p>
            <a:r>
              <a:rPr lang="en-US" sz="2200" dirty="0"/>
              <a:t> </a:t>
            </a:r>
            <a:endParaRPr lang="en-IN" sz="2200" dirty="0"/>
          </a:p>
          <a:p>
            <a:pPr lvl="0" algn="just">
              <a:lnSpc>
                <a:spcPct val="107000"/>
              </a:lnSpc>
            </a:pPr>
            <a:endParaRPr lang="en-US" sz="2200" kern="0" dirty="0">
              <a:solidFill>
                <a:srgbClr val="1C1835"/>
              </a:solidFill>
              <a:effectLst/>
              <a:ea typeface="Aptos" panose="020B0004020202020204" pitchFamily="34" charset="0"/>
              <a:cs typeface="Mangal" panose="02040503050203030202" pitchFamily="18" charset="0"/>
            </a:endParaRPr>
          </a:p>
          <a:p>
            <a:pPr lvl="0" algn="just">
              <a:lnSpc>
                <a:spcPct val="107000"/>
              </a:lnSpc>
            </a:pPr>
            <a:r>
              <a:rPr lang="en-US" sz="2200" b="1" kern="0" dirty="0">
                <a:solidFill>
                  <a:srgbClr val="1C1835"/>
                </a:solidFill>
                <a:effectLst/>
                <a:ea typeface="Aptos" panose="020B0004020202020204" pitchFamily="34" charset="0"/>
                <a:cs typeface="Mangal" panose="02040503050203030202" pitchFamily="18" charset="0"/>
              </a:rPr>
              <a:t>4. System and technical issues</a:t>
            </a:r>
          </a:p>
          <a:p>
            <a:pPr marL="342900" lvl="0" indent="-342900">
              <a:buFont typeface="Arial" panose="020B0604020202020204" pitchFamily="34" charset="0"/>
              <a:buChar char="•"/>
            </a:pPr>
            <a:r>
              <a:rPr lang="en-US" sz="2200" dirty="0"/>
              <a:t>Standard Operating Procedure not followed</a:t>
            </a:r>
            <a:endParaRPr lang="en-IN" sz="2200" dirty="0"/>
          </a:p>
          <a:p>
            <a:pPr marL="342900" lvl="0" indent="-342900">
              <a:buFont typeface="Arial" panose="020B0604020202020204" pitchFamily="34" charset="0"/>
              <a:buChar char="•"/>
            </a:pPr>
            <a:r>
              <a:rPr lang="en-US" sz="2200" dirty="0"/>
              <a:t>Show cause notice not issued</a:t>
            </a:r>
            <a:endParaRPr lang="en-IN" sz="2200" dirty="0"/>
          </a:p>
          <a:p>
            <a:pPr marL="342900" lvl="0" indent="-342900">
              <a:buFont typeface="Arial" panose="020B0604020202020204" pitchFamily="34" charset="0"/>
              <a:buChar char="•"/>
            </a:pPr>
            <a:r>
              <a:rPr lang="en-US" sz="2200" dirty="0"/>
              <a:t>Personal Hearing not granted</a:t>
            </a:r>
            <a:endParaRPr lang="en-IN" sz="2200" dirty="0"/>
          </a:p>
          <a:p>
            <a:pPr marL="342900" lvl="0" indent="-342900">
              <a:buFont typeface="Arial" panose="020B0604020202020204" pitchFamily="34" charset="0"/>
              <a:buChar char="•"/>
            </a:pPr>
            <a:r>
              <a:rPr lang="en-US" sz="2200" dirty="0"/>
              <a:t>Issues with Video conference facility</a:t>
            </a:r>
            <a:endParaRPr lang="en-IN" sz="2200" dirty="0"/>
          </a:p>
          <a:p>
            <a:pPr marL="342900" lvl="0" indent="-342900">
              <a:buFont typeface="Arial" panose="020B0604020202020204" pitchFamily="34" charset="0"/>
              <a:buChar char="•"/>
            </a:pPr>
            <a:r>
              <a:rPr lang="en-US" sz="2200" dirty="0"/>
              <a:t>Use of Grievance portal – E-</a:t>
            </a:r>
            <a:r>
              <a:rPr lang="en-US" sz="2200" dirty="0" err="1"/>
              <a:t>Nirvaan</a:t>
            </a:r>
            <a:r>
              <a:rPr lang="en-US" sz="2200" dirty="0"/>
              <a:t> and </a:t>
            </a:r>
            <a:r>
              <a:rPr lang="en-US" sz="2200" dirty="0" err="1"/>
              <a:t>CPgrams</a:t>
            </a:r>
            <a:endParaRPr lang="en-IN" sz="2200" dirty="0"/>
          </a:p>
        </p:txBody>
      </p:sp>
    </p:spTree>
    <p:extLst>
      <p:ext uri="{BB962C8B-B14F-4D97-AF65-F5344CB8AC3E}">
        <p14:creationId xmlns:p14="http://schemas.microsoft.com/office/powerpoint/2010/main" val="25506223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3663CA-BA5A-41E7-1FBE-D38846DFEF75}"/>
              </a:ext>
            </a:extLst>
          </p:cNvPr>
          <p:cNvSpPr>
            <a:spLocks noGrp="1"/>
          </p:cNvSpPr>
          <p:nvPr>
            <p:ph type="title"/>
          </p:nvPr>
        </p:nvSpPr>
        <p:spPr>
          <a:xfrm>
            <a:off x="322365" y="241906"/>
            <a:ext cx="10867490" cy="1170948"/>
          </a:xfrm>
        </p:spPr>
        <p:txBody>
          <a:bodyPr/>
          <a:lstStyle/>
          <a:p>
            <a:r>
              <a:rPr lang="en-US" sz="3200" b="0">
                <a:solidFill>
                  <a:srgbClr val="162046"/>
                </a:solidFill>
                <a:highlight>
                  <a:srgbClr val="F5F1E8"/>
                </a:highlight>
                <a:latin typeface="Playfair Display" panose="00000500000000000000" pitchFamily="2" charset="0"/>
              </a:rPr>
              <a:t>SOME BEST PRACTICES NEEDS TO BE CONSIDERED</a:t>
            </a:r>
            <a:endParaRPr lang="en-US" sz="320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16</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sp>
        <p:nvSpPr>
          <p:cNvPr id="3" name="TextBox 2">
            <a:extLst>
              <a:ext uri="{FF2B5EF4-FFF2-40B4-BE49-F238E27FC236}">
                <a16:creationId xmlns:a16="http://schemas.microsoft.com/office/drawing/2014/main" id="{02D24B02-A77F-95B9-2699-8E659F7FA0D1}"/>
              </a:ext>
            </a:extLst>
          </p:cNvPr>
          <p:cNvSpPr txBox="1"/>
          <p:nvPr/>
        </p:nvSpPr>
        <p:spPr>
          <a:xfrm>
            <a:off x="167295" y="1294867"/>
            <a:ext cx="12110328" cy="6247864"/>
          </a:xfrm>
          <a:prstGeom prst="rect">
            <a:avLst/>
          </a:prstGeom>
        </p:spPr>
        <p:txBody>
          <a:bodyPr wrap="square" rtlCol="0">
            <a:spAutoFit/>
          </a:bodyPr>
          <a:lstStyle/>
          <a:p>
            <a:r>
              <a:rPr lang="en-US" sz="2000" b="1" dirty="0"/>
              <a:t>Benjamin Franklin rightly said, “By failing to prepare, you are preparing to fail.” This quotation is apt while considering the need for taxpayers to prepare themselves to face the challenges posed by the faceless ecosystem.</a:t>
            </a:r>
          </a:p>
          <a:p>
            <a:endParaRPr lang="en-IN" sz="2000" dirty="0"/>
          </a:p>
          <a:p>
            <a:r>
              <a:rPr lang="en-US" sz="2000" dirty="0"/>
              <a:t>Technologically updated</a:t>
            </a:r>
          </a:p>
          <a:p>
            <a:endParaRPr lang="en-IN" sz="2000" dirty="0"/>
          </a:p>
          <a:p>
            <a:pPr marL="342900" lvl="0" indent="-342900">
              <a:buFont typeface="Arial" panose="020B0604020202020204" pitchFamily="34" charset="0"/>
              <a:buChar char="•"/>
            </a:pPr>
            <a:r>
              <a:rPr lang="en-US" sz="2000" dirty="0"/>
              <a:t>Taxpayers will need to increasingly adopt technology to maintain, reconcile and present data. This will require them to invest in IT infrastructure, including appropriate ERP systems, and/or upgrade their ERP systems, and video conferencing and video telephony facilities.</a:t>
            </a:r>
            <a:endParaRPr lang="en-IN" sz="2000" dirty="0"/>
          </a:p>
          <a:p>
            <a:r>
              <a:rPr lang="en-US" sz="2000" b="1" dirty="0"/>
              <a:t> </a:t>
            </a:r>
            <a:endParaRPr lang="en-IN" sz="2000" dirty="0"/>
          </a:p>
          <a:p>
            <a:r>
              <a:rPr lang="en-US" sz="2000" dirty="0"/>
              <a:t>Be attentive to communication</a:t>
            </a:r>
          </a:p>
          <a:p>
            <a:endParaRPr lang="en-IN" sz="2000" dirty="0"/>
          </a:p>
          <a:p>
            <a:pPr marL="342900" lvl="0" indent="-342900">
              <a:buFont typeface="Arial" panose="020B0604020202020204" pitchFamily="34" charset="0"/>
              <a:buChar char="•"/>
            </a:pPr>
            <a:r>
              <a:rPr lang="en-US" sz="2000" dirty="0"/>
              <a:t>Taxpayers should keep their email IDs and contact numbers on the Income Tax e-Filing portal regularly updated, along with validating the bank account details. They should keep tabs on any communication from the Income-tax Department (via the e-Filing portal, email and SMS) and respond within the due date.</a:t>
            </a:r>
            <a:endParaRPr lang="en-IN" sz="2000" dirty="0"/>
          </a:p>
          <a:p>
            <a:pPr marL="342900" lvl="0" indent="-342900">
              <a:buFont typeface="Arial" panose="020B0604020202020204" pitchFamily="34" charset="0"/>
              <a:buChar char="•"/>
            </a:pPr>
            <a:r>
              <a:rPr lang="en-US" sz="2000" dirty="0"/>
              <a:t>It will be essential to access the Income-tax portal regularly to check for updates and notices issued so that there are no lapses and appropriate responses can be filed in time.</a:t>
            </a:r>
            <a:endParaRPr lang="en-IN" sz="2000" dirty="0"/>
          </a:p>
          <a:p>
            <a:pPr marL="342900" lvl="0" indent="-342900">
              <a:buFont typeface="Arial" panose="020B0604020202020204" pitchFamily="34" charset="0"/>
              <a:buChar char="•"/>
            </a:pPr>
            <a:r>
              <a:rPr lang="en-US" sz="2000" dirty="0"/>
              <a:t>Under the faceless regime, responses to pre-assessment enquiries should be prompt, since any laxity may entail a detailed assessment.</a:t>
            </a:r>
            <a:endParaRPr lang="en-IN" sz="2000" dirty="0"/>
          </a:p>
          <a:p>
            <a:r>
              <a:rPr lang="en-US" sz="2000" dirty="0"/>
              <a:t> </a:t>
            </a:r>
            <a:endParaRPr lang="en-IN" sz="2000" dirty="0"/>
          </a:p>
        </p:txBody>
      </p:sp>
    </p:spTree>
    <p:extLst>
      <p:ext uri="{BB962C8B-B14F-4D97-AF65-F5344CB8AC3E}">
        <p14:creationId xmlns:p14="http://schemas.microsoft.com/office/powerpoint/2010/main" val="132607651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17</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sp>
        <p:nvSpPr>
          <p:cNvPr id="3" name="TextBox 2">
            <a:extLst>
              <a:ext uri="{FF2B5EF4-FFF2-40B4-BE49-F238E27FC236}">
                <a16:creationId xmlns:a16="http://schemas.microsoft.com/office/drawing/2014/main" id="{02D24B02-A77F-95B9-2699-8E659F7FA0D1}"/>
              </a:ext>
            </a:extLst>
          </p:cNvPr>
          <p:cNvSpPr txBox="1"/>
          <p:nvPr/>
        </p:nvSpPr>
        <p:spPr>
          <a:xfrm>
            <a:off x="156340" y="385950"/>
            <a:ext cx="12110328" cy="6878806"/>
          </a:xfrm>
          <a:prstGeom prst="rect">
            <a:avLst/>
          </a:prstGeom>
        </p:spPr>
        <p:txBody>
          <a:bodyPr wrap="square" rtlCol="0">
            <a:spAutoFit/>
          </a:bodyPr>
          <a:lstStyle/>
          <a:p>
            <a:r>
              <a:rPr lang="en-US" sz="2100" dirty="0"/>
              <a:t> </a:t>
            </a:r>
            <a:endParaRPr lang="en-IN" sz="2100" dirty="0"/>
          </a:p>
          <a:p>
            <a:r>
              <a:rPr lang="en-US" sz="2100" dirty="0"/>
              <a:t>Maintaining documents</a:t>
            </a:r>
            <a:endParaRPr lang="en-IN" sz="2100" dirty="0"/>
          </a:p>
          <a:p>
            <a:r>
              <a:rPr lang="en-US" sz="2100" dirty="0"/>
              <a:t> </a:t>
            </a:r>
            <a:endParaRPr lang="en-IN" sz="2100" dirty="0"/>
          </a:p>
          <a:p>
            <a:pPr marL="342900" lvl="0" indent="-342900">
              <a:buFont typeface="Arial" panose="020B0604020202020204" pitchFamily="34" charset="0"/>
              <a:buChar char="•"/>
            </a:pPr>
            <a:r>
              <a:rPr lang="en-US" sz="2100" dirty="0"/>
              <a:t>All documentation should be maintained for positions taken in Income-tax returns, as well as appropriate documentation substantiating claims of expenditure and disallowances made in earlier years by the Income-tax Department. </a:t>
            </a:r>
            <a:endParaRPr lang="en-IN" sz="2100" dirty="0"/>
          </a:p>
          <a:p>
            <a:pPr marL="342900" lvl="0" indent="-342900">
              <a:buFont typeface="Arial" panose="020B0604020202020204" pitchFamily="34" charset="0"/>
              <a:buChar char="•"/>
            </a:pPr>
            <a:r>
              <a:rPr lang="en-US" sz="2100" dirty="0"/>
              <a:t>Taxpayers have been usually expected to furnish evidence, such as invoices supporting expenses on a sample basis. However, with its focus on technology-enabled tools, the Income-tax Department may ask for 100% backup data or documents. Therefore, taxpayers will need to furnish such data and documents. This will make it imperative for them to maintain robust documentation for every transaction.</a:t>
            </a:r>
            <a:endParaRPr lang="en-IN" sz="2100" dirty="0"/>
          </a:p>
          <a:p>
            <a:pPr marL="342900" lvl="0" indent="-342900">
              <a:buFont typeface="Arial" panose="020B0604020202020204" pitchFamily="34" charset="0"/>
              <a:buChar char="•"/>
            </a:pPr>
            <a:r>
              <a:rPr lang="en-US" sz="2100" dirty="0"/>
              <a:t>Accounting entries should be self-explanatory so that appropriate submissions and explanations can be furnished by taxpayers when these are required by the Income-tax Department.</a:t>
            </a:r>
            <a:endParaRPr lang="en-IN" sz="2100" dirty="0"/>
          </a:p>
          <a:p>
            <a:pPr marL="342900" lvl="0" indent="-342900">
              <a:buFont typeface="Arial" panose="020B0604020202020204" pitchFamily="34" charset="0"/>
              <a:buChar char="•"/>
            </a:pPr>
            <a:r>
              <a:rPr lang="en-US" sz="2100" dirty="0"/>
              <a:t>Taxpayers will need to maintain a ratio analysis on their large expense heads as well as comparisons from the previous year’s numbers. This will support explanations to questions posed by the Income-tax Department about the business impact of an increase or decrease under such expense heads.</a:t>
            </a:r>
            <a:endParaRPr lang="en-IN" sz="2100" dirty="0"/>
          </a:p>
          <a:p>
            <a:pPr marL="342900" lvl="0" indent="-342900">
              <a:buFont typeface="Arial" panose="020B0604020202020204" pitchFamily="34" charset="0"/>
              <a:buChar char="•"/>
            </a:pPr>
            <a:r>
              <a:rPr lang="en-US" sz="2100" dirty="0"/>
              <a:t>Over a period of time, filing requirements have been enhanced with respect to the nature and degree of information being sought from taxpayers. Taxpayers will need to ensure that they maintain appropriate back-ups to support such disclosures, including comprehensive calculations for forex conversion, bond stripping, allocation of costs and valuation of stock, etc. </a:t>
            </a:r>
            <a:endParaRPr lang="en-IN" sz="2100" dirty="0"/>
          </a:p>
          <a:p>
            <a:r>
              <a:rPr lang="en-US" sz="2100" dirty="0"/>
              <a:t> </a:t>
            </a:r>
            <a:endParaRPr lang="en-IN" sz="2100" dirty="0"/>
          </a:p>
        </p:txBody>
      </p:sp>
    </p:spTree>
    <p:extLst>
      <p:ext uri="{BB962C8B-B14F-4D97-AF65-F5344CB8AC3E}">
        <p14:creationId xmlns:p14="http://schemas.microsoft.com/office/powerpoint/2010/main" val="248761571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18</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sp>
        <p:nvSpPr>
          <p:cNvPr id="3" name="TextBox 2">
            <a:extLst>
              <a:ext uri="{FF2B5EF4-FFF2-40B4-BE49-F238E27FC236}">
                <a16:creationId xmlns:a16="http://schemas.microsoft.com/office/drawing/2014/main" id="{02D24B02-A77F-95B9-2699-8E659F7FA0D1}"/>
              </a:ext>
            </a:extLst>
          </p:cNvPr>
          <p:cNvSpPr txBox="1"/>
          <p:nvPr/>
        </p:nvSpPr>
        <p:spPr>
          <a:xfrm>
            <a:off x="-3327" y="-271"/>
            <a:ext cx="12110328" cy="7663636"/>
          </a:xfrm>
          <a:prstGeom prst="rect">
            <a:avLst/>
          </a:prstGeom>
        </p:spPr>
        <p:txBody>
          <a:bodyPr wrap="square" lIns="91440" tIns="45720" rIns="91440" bIns="45720" rtlCol="0" anchor="t">
            <a:spAutoFit/>
          </a:bodyPr>
          <a:lstStyle/>
          <a:p>
            <a:endParaRPr lang="en-IN" sz="2400" dirty="0"/>
          </a:p>
          <a:p>
            <a:r>
              <a:rPr lang="en-US" sz="2400" dirty="0"/>
              <a:t>Keys to Drafting</a:t>
            </a:r>
            <a:endParaRPr lang="en-IN" sz="2400" dirty="0"/>
          </a:p>
          <a:p>
            <a:endParaRPr lang="en-IN" sz="2400" dirty="0"/>
          </a:p>
          <a:p>
            <a:pPr marL="342900" lvl="0" indent="-342900">
              <a:buFont typeface="Arial" panose="020B0604020202020204" pitchFamily="34" charset="0"/>
              <a:buChar char="•"/>
            </a:pPr>
            <a:r>
              <a:rPr lang="en-US" sz="2000" dirty="0"/>
              <a:t>The reference should be specifically mentioned with DIN and date of notice against which the response is being submitted for every submission</a:t>
            </a:r>
            <a:endParaRPr lang="en-IN" sz="2000" dirty="0"/>
          </a:p>
          <a:p>
            <a:pPr marL="342900" lvl="0" indent="-342900">
              <a:buFont typeface="Arial" panose="020B0604020202020204" pitchFamily="34" charset="0"/>
              <a:buChar char="•"/>
            </a:pPr>
            <a:r>
              <a:rPr lang="en-US" sz="2000" dirty="0"/>
              <a:t>Use polite and professional language without using the word like ‘you have wrongly understood’ or ‘failed to apply mind’ or like words.</a:t>
            </a:r>
            <a:endParaRPr lang="en-IN" sz="2000" dirty="0"/>
          </a:p>
          <a:p>
            <a:pPr marL="342900" lvl="0" indent="-342900">
              <a:buFont typeface="Arial" panose="020B0604020202020204" pitchFamily="34" charset="0"/>
              <a:buChar char="•"/>
            </a:pPr>
            <a:r>
              <a:rPr lang="en-US" sz="2000" dirty="0"/>
              <a:t>Readers perspective as a layman to be kept in mind while drafting the response. Written submissions covering all the factual aspects and legal positions should be comprehensive but brief.  </a:t>
            </a:r>
            <a:endParaRPr lang="en-IN" sz="2000" dirty="0"/>
          </a:p>
          <a:p>
            <a:pPr marL="342900" lvl="0" indent="-342900">
              <a:buFont typeface="Arial" panose="020B0604020202020204" pitchFamily="34" charset="0"/>
              <a:buChar char="•"/>
            </a:pPr>
            <a:r>
              <a:rPr lang="en-US" sz="2000" dirty="0"/>
              <a:t>Short sentences to be used and the language shall be simple, lucid and up to the point.</a:t>
            </a:r>
            <a:endParaRPr lang="en-IN" sz="2000" dirty="0"/>
          </a:p>
          <a:p>
            <a:pPr marL="342900" lvl="0" indent="-342900">
              <a:buFont typeface="Arial" panose="020B0604020202020204" pitchFamily="34" charset="0"/>
              <a:buChar char="•"/>
            </a:pPr>
            <a:r>
              <a:rPr lang="en-US" sz="2000" dirty="0"/>
              <a:t>Cite relevant judicial pronouncements specially highlighting decision by jurisdictional Appellate Authority wherever applicable.</a:t>
            </a:r>
            <a:endParaRPr lang="en-IN" sz="2000" dirty="0"/>
          </a:p>
          <a:p>
            <a:pPr marL="342900" indent="-342900">
              <a:buFont typeface="Arial" panose="020B0604020202020204" pitchFamily="34" charset="0"/>
              <a:buChar char="•"/>
            </a:pPr>
            <a:r>
              <a:rPr lang="en-US" sz="2000" dirty="0"/>
              <a:t>Highlight important points using bold, italics or different font. Many a times graphical presentation such as diagrams, flow chart, detailing tables etc. help I easy understanding of the issue. </a:t>
            </a:r>
            <a:endParaRPr lang="en-IN" sz="2000" dirty="0"/>
          </a:p>
          <a:p>
            <a:pPr marL="342900" lvl="0" indent="-342900">
              <a:buFont typeface="Arial" panose="020B0604020202020204" pitchFamily="34" charset="0"/>
              <a:buChar char="•"/>
            </a:pPr>
            <a:r>
              <a:rPr lang="en-US" sz="2000" dirty="0"/>
              <a:t>Current practices of leaving selective questions in a notice unanswered and resorting to opportunities for giving explanations to tax officers verbally is not available now. Therefore, taxpayers will need to address every query raised in a notice, and back their submissions by the documentation and evidence required.</a:t>
            </a:r>
            <a:endParaRPr lang="en-IN" sz="2000" dirty="0"/>
          </a:p>
          <a:p>
            <a:pPr marL="342900" indent="-342900">
              <a:buFont typeface="Arial" panose="020B0604020202020204" pitchFamily="34" charset="0"/>
              <a:buChar char="•"/>
            </a:pPr>
            <a:r>
              <a:rPr lang="en-US" sz="2000" dirty="0"/>
              <a:t>Summarize submission in the beginning referring to all the key annexures. All the attachments to be named appropriately and it is advisable to use a naming or numbering protocol for easy cross- referencing. If only attachments are there, it should be referred to with a forwarding letter or written note. </a:t>
            </a:r>
            <a:endParaRPr lang="en-IN" sz="2000" dirty="0"/>
          </a:p>
          <a:p>
            <a:pPr marL="342900" lvl="0" indent="-342900">
              <a:buFont typeface="Arial" panose="020B0604020202020204" pitchFamily="34" charset="0"/>
              <a:buChar char="•"/>
            </a:pPr>
            <a:r>
              <a:rPr lang="en-US" sz="2000" dirty="0"/>
              <a:t>Don’t wait till fag end of the specified time frame. Submit your response promptly beforehand.</a:t>
            </a:r>
            <a:endParaRPr lang="en-IN" sz="2000" dirty="0"/>
          </a:p>
          <a:p>
            <a:endParaRPr lang="en-IN" sz="2000" dirty="0"/>
          </a:p>
          <a:p>
            <a:endParaRPr lang="en-IN" sz="2000" dirty="0"/>
          </a:p>
          <a:p>
            <a:pPr marL="342900" lvl="0" indent="-342900">
              <a:buFont typeface="Arial" panose="020B0604020202020204" pitchFamily="34" charset="0"/>
              <a:buChar char="•"/>
            </a:pPr>
            <a:endParaRPr lang="en-IN" sz="2000" dirty="0"/>
          </a:p>
        </p:txBody>
      </p:sp>
    </p:spTree>
    <p:extLst>
      <p:ext uri="{BB962C8B-B14F-4D97-AF65-F5344CB8AC3E}">
        <p14:creationId xmlns:p14="http://schemas.microsoft.com/office/powerpoint/2010/main" val="254594739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19</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sp>
        <p:nvSpPr>
          <p:cNvPr id="3" name="TextBox 2">
            <a:extLst>
              <a:ext uri="{FF2B5EF4-FFF2-40B4-BE49-F238E27FC236}">
                <a16:creationId xmlns:a16="http://schemas.microsoft.com/office/drawing/2014/main" id="{02D24B02-A77F-95B9-2699-8E659F7FA0D1}"/>
              </a:ext>
            </a:extLst>
          </p:cNvPr>
          <p:cNvSpPr txBox="1"/>
          <p:nvPr/>
        </p:nvSpPr>
        <p:spPr>
          <a:xfrm>
            <a:off x="125726" y="291384"/>
            <a:ext cx="12110328" cy="4832092"/>
          </a:xfrm>
          <a:prstGeom prst="rect">
            <a:avLst/>
          </a:prstGeom>
        </p:spPr>
        <p:txBody>
          <a:bodyPr wrap="square" rtlCol="0">
            <a:spAutoFit/>
          </a:bodyPr>
          <a:lstStyle/>
          <a:p>
            <a:r>
              <a:rPr lang="en-US" sz="2200" dirty="0"/>
              <a:t> </a:t>
            </a:r>
            <a:endParaRPr lang="en-IN" sz="2200" dirty="0"/>
          </a:p>
          <a:p>
            <a:r>
              <a:rPr lang="en-US" sz="2200" dirty="0"/>
              <a:t>Maintaining consistency</a:t>
            </a:r>
          </a:p>
          <a:p>
            <a:endParaRPr lang="en-IN" sz="2200" dirty="0"/>
          </a:p>
          <a:p>
            <a:pPr marL="342900" lvl="0" indent="-342900">
              <a:buFont typeface="Arial" panose="020B0604020202020204" pitchFamily="34" charset="0"/>
              <a:buChar char="•"/>
            </a:pPr>
            <a:r>
              <a:rPr lang="en-US" sz="2200" dirty="0"/>
              <a:t>Data submitted during the course of assessment proceedings will need to be aligned with that submitted to other statutory or non-statutory authorities.</a:t>
            </a:r>
            <a:endParaRPr lang="en-IN" sz="2200" dirty="0"/>
          </a:p>
          <a:p>
            <a:pPr marL="342900" lvl="0" indent="-342900">
              <a:buFont typeface="Arial" panose="020B0604020202020204" pitchFamily="34" charset="0"/>
              <a:buChar char="•"/>
            </a:pPr>
            <a:r>
              <a:rPr lang="en-US" sz="2200" dirty="0"/>
              <a:t>At the time of personal hearings, taxpayers or their authorized representatives will need to ensure that representations are brief, well-articulated and aligned with the written submissions filed earlier.</a:t>
            </a:r>
            <a:endParaRPr lang="en-IN" sz="2200" dirty="0"/>
          </a:p>
          <a:p>
            <a:pPr marL="342900" lvl="0" indent="-342900">
              <a:buFont typeface="Arial" panose="020B0604020202020204" pitchFamily="34" charset="0"/>
              <a:buChar char="•"/>
            </a:pPr>
            <a:r>
              <a:rPr lang="en-US" sz="2200" dirty="0"/>
              <a:t>It will be essential that reconciliation of various data points, submissions, filings, etc., are prepared at each stage and maintained to justify any differences that may arise. In addition, it will be necessary to synchronize information submitted before the Income-tax Department with that submitted to other authorities, including the GST authorities and in filings with SEBI and RBI etc.</a:t>
            </a:r>
            <a:endParaRPr lang="en-IN" sz="2200" dirty="0"/>
          </a:p>
          <a:p>
            <a:r>
              <a:rPr lang="en-US" sz="2200" dirty="0"/>
              <a:t> </a:t>
            </a:r>
            <a:endParaRPr lang="en-IN" sz="2200" dirty="0"/>
          </a:p>
        </p:txBody>
      </p:sp>
    </p:spTree>
    <p:extLst>
      <p:ext uri="{BB962C8B-B14F-4D97-AF65-F5344CB8AC3E}">
        <p14:creationId xmlns:p14="http://schemas.microsoft.com/office/powerpoint/2010/main" val="223371661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8024C77-A2F8-1ABA-5412-E6BB88B5FA1B}"/>
              </a:ext>
            </a:extLst>
          </p:cNvPr>
          <p:cNvSpPr>
            <a:spLocks noGrp="1"/>
          </p:cNvSpPr>
          <p:nvPr>
            <p:ph type="body" sz="quarter" idx="29"/>
          </p:nvPr>
        </p:nvSpPr>
        <p:spPr>
          <a:xfrm>
            <a:off x="8647233" y="1129290"/>
            <a:ext cx="1968635" cy="1107220"/>
          </a:xfrm>
        </p:spPr>
        <p:txBody>
          <a:bodyPr/>
          <a:lstStyle/>
          <a:p>
            <a:r>
              <a:rPr lang="en-US"/>
              <a:t>Discussion on practical issues faced by the taxpayers</a:t>
            </a:r>
          </a:p>
        </p:txBody>
      </p:sp>
      <p:sp>
        <p:nvSpPr>
          <p:cNvPr id="22" name="Text Placeholder 21">
            <a:extLst>
              <a:ext uri="{FF2B5EF4-FFF2-40B4-BE49-F238E27FC236}">
                <a16:creationId xmlns:a16="http://schemas.microsoft.com/office/drawing/2014/main" id="{D5402852-C1AD-6A4E-DAA7-0AE582A742FD}"/>
              </a:ext>
            </a:extLst>
          </p:cNvPr>
          <p:cNvSpPr>
            <a:spLocks noGrp="1"/>
          </p:cNvSpPr>
          <p:nvPr>
            <p:ph type="body" sz="quarter" idx="31"/>
          </p:nvPr>
        </p:nvSpPr>
        <p:spPr>
          <a:xfrm>
            <a:off x="6505285" y="1283529"/>
            <a:ext cx="1977148" cy="1107220"/>
          </a:xfrm>
        </p:spPr>
        <p:txBody>
          <a:bodyPr/>
          <a:lstStyle/>
          <a:p>
            <a:r>
              <a:rPr lang="en-US"/>
              <a:t>How to deal with notices issued by IT department</a:t>
            </a:r>
          </a:p>
          <a:p>
            <a:endParaRPr lang="en-US"/>
          </a:p>
        </p:txBody>
      </p:sp>
      <p:sp>
        <p:nvSpPr>
          <p:cNvPr id="24" name="Text Placeholder 23">
            <a:extLst>
              <a:ext uri="{FF2B5EF4-FFF2-40B4-BE49-F238E27FC236}">
                <a16:creationId xmlns:a16="http://schemas.microsoft.com/office/drawing/2014/main" id="{ABF1D337-2A3C-A0FB-A6CD-5E4B9D6DFD91}"/>
              </a:ext>
            </a:extLst>
          </p:cNvPr>
          <p:cNvSpPr>
            <a:spLocks noGrp="1"/>
          </p:cNvSpPr>
          <p:nvPr>
            <p:ph type="body" sz="quarter" idx="32"/>
          </p:nvPr>
        </p:nvSpPr>
        <p:spPr>
          <a:xfrm>
            <a:off x="8647233" y="5025316"/>
            <a:ext cx="1977148" cy="1129225"/>
          </a:xfrm>
        </p:spPr>
        <p:txBody>
          <a:bodyPr/>
          <a:lstStyle/>
          <a:p>
            <a:r>
              <a:rPr lang="en-US"/>
              <a:t>Point to remember while drafting submission</a:t>
            </a:r>
          </a:p>
          <a:p>
            <a:endParaRPr lang="en-US"/>
          </a:p>
        </p:txBody>
      </p:sp>
      <p:sp>
        <p:nvSpPr>
          <p:cNvPr id="21" name="Footer Placeholder 19">
            <a:extLst>
              <a:ext uri="{FF2B5EF4-FFF2-40B4-BE49-F238E27FC236}">
                <a16:creationId xmlns:a16="http://schemas.microsoft.com/office/drawing/2014/main" id="{A6E539FA-B60E-5585-524F-1BFA8C5B3E2F}"/>
              </a:ext>
            </a:extLst>
          </p:cNvPr>
          <p:cNvSpPr txBox="1">
            <a:spLocks/>
          </p:cNvSpPr>
          <p:nvPr/>
        </p:nvSpPr>
        <p:spPr>
          <a:xfrm>
            <a:off x="502986" y="6345281"/>
            <a:ext cx="4252496" cy="377343"/>
          </a:xfrm>
          <a:prstGeom prst="rect">
            <a:avLst/>
          </a:prstGeom>
        </p:spPr>
        <p:txBody>
          <a:bodyPr anchor="ctr"/>
          <a:lstStyle>
            <a:defPPr>
              <a:defRPr lang="zh-CN"/>
            </a:defPPr>
            <a:lvl1pPr marL="0" algn="l"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240">
                <a:solidFill>
                  <a:schemeClr val="bg1"/>
                </a:solidFill>
              </a:rPr>
              <a:t>Presentation Title</a:t>
            </a:r>
          </a:p>
        </p:txBody>
      </p:sp>
      <p:sp>
        <p:nvSpPr>
          <p:cNvPr id="10" name="Slide Number Placeholder 9">
            <a:extLst>
              <a:ext uri="{FF2B5EF4-FFF2-40B4-BE49-F238E27FC236}">
                <a16:creationId xmlns:a16="http://schemas.microsoft.com/office/drawing/2014/main" id="{CBE681AB-301C-4DC8-7FBD-FAA2CC6606AE}"/>
              </a:ext>
            </a:extLst>
          </p:cNvPr>
          <p:cNvSpPr>
            <a:spLocks noGrp="1"/>
          </p:cNvSpPr>
          <p:nvPr>
            <p:ph type="sldNum" sz="quarter" idx="34"/>
          </p:nvPr>
        </p:nvSpPr>
        <p:spPr/>
        <p:txBody>
          <a:bodyPr/>
          <a:lstStyle/>
          <a:p>
            <a:fld id="{47FEACEE-25B4-4A2D-B147-27296E36371D}" type="slidenum">
              <a:rPr lang="en-US" altLang="zh-CN" smtClean="0"/>
              <a:pPr/>
              <a:t>2</a:t>
            </a:fld>
            <a:endParaRPr lang="en-US" altLang="zh-CN"/>
          </a:p>
        </p:txBody>
      </p:sp>
      <p:sp>
        <p:nvSpPr>
          <p:cNvPr id="3" name="Hexagon 2">
            <a:extLst>
              <a:ext uri="{FF2B5EF4-FFF2-40B4-BE49-F238E27FC236}">
                <a16:creationId xmlns:a16="http://schemas.microsoft.com/office/drawing/2014/main" id="{DCABC465-D049-AD6F-258A-64FAE151663F}"/>
              </a:ext>
            </a:extLst>
          </p:cNvPr>
          <p:cNvSpPr/>
          <p:nvPr/>
        </p:nvSpPr>
        <p:spPr>
          <a:xfrm rot="16200000">
            <a:off x="6371942" y="4416889"/>
            <a:ext cx="2243833" cy="1977148"/>
          </a:xfrm>
          <a:prstGeom prst="hexagon">
            <a:avLst>
              <a:gd name="adj" fmla="val 29132"/>
              <a:gd name="vf" fmla="val 115470"/>
            </a:avLst>
          </a:prstGeom>
          <a:solidFill>
            <a:srgbClr val="FABE7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934"/>
          </a:p>
        </p:txBody>
      </p:sp>
      <p:sp>
        <p:nvSpPr>
          <p:cNvPr id="6" name="TextBox 5">
            <a:extLst>
              <a:ext uri="{FF2B5EF4-FFF2-40B4-BE49-F238E27FC236}">
                <a16:creationId xmlns:a16="http://schemas.microsoft.com/office/drawing/2014/main" id="{7715F89E-745D-E8A7-5E46-06116116F539}"/>
              </a:ext>
            </a:extLst>
          </p:cNvPr>
          <p:cNvSpPr txBox="1"/>
          <p:nvPr/>
        </p:nvSpPr>
        <p:spPr>
          <a:xfrm>
            <a:off x="6597605" y="4731583"/>
            <a:ext cx="1792505" cy="1569660"/>
          </a:xfrm>
          <a:prstGeom prst="rect">
            <a:avLst/>
          </a:prstGeom>
        </p:spPr>
        <p:txBody>
          <a:bodyPr wrap="square" rtlCol="0">
            <a:spAutoFit/>
          </a:bodyPr>
          <a:lstStyle/>
          <a:p>
            <a:pPr algn="ctr"/>
            <a:r>
              <a:rPr lang="en-US" sz="1600">
                <a:latin typeface="Posterama" panose="020B0504020200020000" pitchFamily="34" charset="0"/>
                <a:ea typeface="微软雅黑"/>
                <a:cs typeface="Posterama" panose="020B0504020200020000" pitchFamily="34" charset="0"/>
              </a:rPr>
              <a:t>Best practices needs to be adopted to deal with the faceless assessment</a:t>
            </a:r>
          </a:p>
          <a:p>
            <a:pPr algn="ctr"/>
            <a:endParaRPr lang="en-IN" sz="1600">
              <a:latin typeface="Posterama" panose="020B0504020200020000" pitchFamily="34" charset="0"/>
              <a:ea typeface="微软雅黑"/>
              <a:cs typeface="Posterama" panose="020B0504020200020000" pitchFamily="34" charset="0"/>
            </a:endParaRPr>
          </a:p>
        </p:txBody>
      </p:sp>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8AC7BDE4-6601-CF87-7556-7E87E66FB24F}"/>
                  </a:ext>
                </a:extLst>
              </p14:cNvPr>
              <p14:cNvContentPartPr/>
              <p14:nvPr/>
            </p14:nvContentPartPr>
            <p14:xfrm>
              <a:off x="7743125" y="1682900"/>
              <a:ext cx="360" cy="360"/>
            </p14:xfrm>
          </p:contentPart>
        </mc:Choice>
        <mc:Fallback xmlns="">
          <p:pic>
            <p:nvPicPr>
              <p:cNvPr id="8" name="Ink 7">
                <a:extLst>
                  <a:ext uri="{FF2B5EF4-FFF2-40B4-BE49-F238E27FC236}">
                    <a16:creationId xmlns:a16="http://schemas.microsoft.com/office/drawing/2014/main" id="{8AC7BDE4-6601-CF87-7556-7E87E66FB24F}"/>
                  </a:ext>
                </a:extLst>
              </p:cNvPr>
              <p:cNvPicPr/>
              <p:nvPr/>
            </p:nvPicPr>
            <p:blipFill>
              <a:blip r:embed="rId4"/>
              <a:stretch>
                <a:fillRect/>
              </a:stretch>
            </p:blipFill>
            <p:spPr>
              <a:xfrm>
                <a:off x="7737005" y="16767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97AF4B0E-1C01-5E57-EB69-684131DCD6DA}"/>
                  </a:ext>
                </a:extLst>
              </p14:cNvPr>
              <p14:cNvContentPartPr/>
              <p14:nvPr/>
            </p14:nvContentPartPr>
            <p14:xfrm>
              <a:off x="7256405" y="1955420"/>
              <a:ext cx="360" cy="360"/>
            </p14:xfrm>
          </p:contentPart>
        </mc:Choice>
        <mc:Fallback xmlns="">
          <p:pic>
            <p:nvPicPr>
              <p:cNvPr id="11" name="Ink 10">
                <a:extLst>
                  <a:ext uri="{FF2B5EF4-FFF2-40B4-BE49-F238E27FC236}">
                    <a16:creationId xmlns:a16="http://schemas.microsoft.com/office/drawing/2014/main" id="{97AF4B0E-1C01-5E57-EB69-684131DCD6DA}"/>
                  </a:ext>
                </a:extLst>
              </p:cNvPr>
              <p:cNvPicPr/>
              <p:nvPr/>
            </p:nvPicPr>
            <p:blipFill>
              <a:blip r:embed="rId4"/>
              <a:stretch>
                <a:fillRect/>
              </a:stretch>
            </p:blipFill>
            <p:spPr>
              <a:xfrm>
                <a:off x="7250285" y="1949300"/>
                <a:ext cx="12600" cy="12600"/>
              </a:xfrm>
              <a:prstGeom prst="rect">
                <a:avLst/>
              </a:prstGeom>
            </p:spPr>
          </p:pic>
        </mc:Fallback>
      </mc:AlternateContent>
      <p:sp>
        <p:nvSpPr>
          <p:cNvPr id="17" name="Hexagon 16">
            <a:extLst>
              <a:ext uri="{FF2B5EF4-FFF2-40B4-BE49-F238E27FC236}">
                <a16:creationId xmlns:a16="http://schemas.microsoft.com/office/drawing/2014/main" id="{5D5D17A3-027B-96AB-0F4E-E78888141518}"/>
              </a:ext>
            </a:extLst>
          </p:cNvPr>
          <p:cNvSpPr/>
          <p:nvPr/>
        </p:nvSpPr>
        <p:spPr>
          <a:xfrm rot="16200000">
            <a:off x="5301734" y="2565049"/>
            <a:ext cx="2245133" cy="1977148"/>
          </a:xfrm>
          <a:prstGeom prst="hexagon">
            <a:avLst/>
          </a:prstGeom>
          <a:solidFill>
            <a:srgbClr val="FABE7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TextBox 26">
            <a:extLst>
              <a:ext uri="{FF2B5EF4-FFF2-40B4-BE49-F238E27FC236}">
                <a16:creationId xmlns:a16="http://schemas.microsoft.com/office/drawing/2014/main" id="{B11A5257-2B08-2AB6-7262-A3621732E288}"/>
              </a:ext>
            </a:extLst>
          </p:cNvPr>
          <p:cNvSpPr txBox="1"/>
          <p:nvPr/>
        </p:nvSpPr>
        <p:spPr>
          <a:xfrm>
            <a:off x="7706591" y="3230803"/>
            <a:ext cx="1747778" cy="400110"/>
          </a:xfrm>
          <a:prstGeom prst="rect">
            <a:avLst/>
          </a:prstGeom>
        </p:spPr>
        <p:txBody>
          <a:bodyPr wrap="square" rtlCol="0">
            <a:spAutoFit/>
          </a:bodyPr>
          <a:lstStyle/>
          <a:p>
            <a:pPr marL="0" indent="0" algn="ctr">
              <a:lnSpc>
                <a:spcPct val="100000"/>
              </a:lnSpc>
              <a:spcBef>
                <a:spcPts val="0"/>
              </a:spcBef>
              <a:buFontTx/>
              <a:buNone/>
            </a:pPr>
            <a:r>
              <a:rPr lang="en-US" sz="2000">
                <a:latin typeface="Posterama" panose="020B0504020200020000" pitchFamily="34" charset="0"/>
                <a:ea typeface="微软雅黑"/>
                <a:cs typeface="Posterama" panose="020B0504020200020000" pitchFamily="34" charset="0"/>
              </a:rPr>
              <a:t>Introduction</a:t>
            </a:r>
            <a:endParaRPr lang="en-IN" sz="2000">
              <a:latin typeface="Posterama" panose="020B0504020200020000" pitchFamily="34" charset="0"/>
              <a:ea typeface="微软雅黑"/>
              <a:cs typeface="Posterama" panose="020B0504020200020000" pitchFamily="34" charset="0"/>
            </a:endParaRPr>
          </a:p>
        </p:txBody>
      </p:sp>
      <p:sp>
        <p:nvSpPr>
          <p:cNvPr id="28" name="TextBox 27">
            <a:extLst>
              <a:ext uri="{FF2B5EF4-FFF2-40B4-BE49-F238E27FC236}">
                <a16:creationId xmlns:a16="http://schemas.microsoft.com/office/drawing/2014/main" id="{37857AF2-22BE-7164-DF76-3E8EB46F626D}"/>
              </a:ext>
            </a:extLst>
          </p:cNvPr>
          <p:cNvSpPr txBox="1"/>
          <p:nvPr/>
        </p:nvSpPr>
        <p:spPr>
          <a:xfrm>
            <a:off x="9820988" y="3107692"/>
            <a:ext cx="1747778" cy="707886"/>
          </a:xfrm>
          <a:prstGeom prst="rect">
            <a:avLst/>
          </a:prstGeom>
        </p:spPr>
        <p:txBody>
          <a:bodyPr wrap="square" rtlCol="0">
            <a:spAutoFit/>
          </a:bodyPr>
          <a:lstStyle/>
          <a:p>
            <a:pPr marL="0" indent="0" algn="ctr">
              <a:lnSpc>
                <a:spcPct val="100000"/>
              </a:lnSpc>
              <a:spcBef>
                <a:spcPts val="0"/>
              </a:spcBef>
              <a:buFontTx/>
              <a:buNone/>
            </a:pPr>
            <a:r>
              <a:rPr lang="en-US" sz="2000">
                <a:latin typeface="Posterama" panose="020B0504020200020000" pitchFamily="34" charset="0"/>
                <a:ea typeface="微软雅黑"/>
                <a:cs typeface="Posterama" panose="020B0504020200020000" pitchFamily="34" charset="0"/>
              </a:rPr>
              <a:t>Salient Features</a:t>
            </a:r>
            <a:endParaRPr lang="en-IN" sz="2000">
              <a:latin typeface="Posterama" panose="020B0504020200020000" pitchFamily="34" charset="0"/>
              <a:ea typeface="微软雅黑"/>
              <a:cs typeface="Posterama" panose="020B0504020200020000" pitchFamily="34" charset="0"/>
            </a:endParaRPr>
          </a:p>
        </p:txBody>
      </p:sp>
      <p:sp>
        <p:nvSpPr>
          <p:cNvPr id="2" name="TextBox 1">
            <a:extLst>
              <a:ext uri="{FF2B5EF4-FFF2-40B4-BE49-F238E27FC236}">
                <a16:creationId xmlns:a16="http://schemas.microsoft.com/office/drawing/2014/main" id="{3B547188-8D39-C013-7DAE-EC70E6012846}"/>
              </a:ext>
            </a:extLst>
          </p:cNvPr>
          <p:cNvSpPr txBox="1"/>
          <p:nvPr/>
        </p:nvSpPr>
        <p:spPr>
          <a:xfrm>
            <a:off x="5423401" y="3155397"/>
            <a:ext cx="200179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ctr">
              <a:lnSpc>
                <a:spcPct val="100000"/>
              </a:lnSpc>
              <a:spcBef>
                <a:spcPts val="0"/>
              </a:spcBef>
              <a:buFontTx/>
              <a:buNone/>
            </a:pPr>
            <a:r>
              <a:rPr lang="en-US" sz="1400" dirty="0">
                <a:latin typeface="Posterama"/>
                <a:ea typeface="微软雅黑"/>
                <a:cs typeface="Posterama"/>
              </a:rPr>
              <a:t>Ecosystem &amp; Structure of Faceless Assessment</a:t>
            </a:r>
            <a:endParaRPr lang="en-US" sz="1400" dirty="0">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27755351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 calcmode="lin" valueType="num">
                                      <p:cBhvr>
                                        <p:cTn id="12"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24">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24">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 calcmode="lin" valueType="num">
                                      <p:cBhvr>
                                        <p:cTn id="17"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22">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22">
                                            <p:txEl>
                                              <p:pRg st="0" end="0"/>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 calcmode="lin" valueType="num">
                                      <p:cBhvr>
                                        <p:cTn id="22"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9">
                                            <p:txEl>
                                              <p:pRg st="0" end="0"/>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p:cTn id="27" dur="500" fill="hold"/>
                                        <p:tgtEl>
                                          <p:spTgt spid="27"/>
                                        </p:tgtEl>
                                        <p:attrNameLst>
                                          <p:attrName>ppt_w</p:attrName>
                                        </p:attrNameLst>
                                      </p:cBhvr>
                                      <p:tavLst>
                                        <p:tav tm="0">
                                          <p:val>
                                            <p:fltVal val="0"/>
                                          </p:val>
                                        </p:tav>
                                        <p:tav tm="100000">
                                          <p:val>
                                            <p:strVal val="#ppt_w"/>
                                          </p:val>
                                        </p:tav>
                                      </p:tavLst>
                                    </p:anim>
                                    <p:anim calcmode="lin" valueType="num">
                                      <p:cBhvr>
                                        <p:cTn id="28" dur="500" fill="hold"/>
                                        <p:tgtEl>
                                          <p:spTgt spid="27"/>
                                        </p:tgtEl>
                                        <p:attrNameLst>
                                          <p:attrName>ppt_h</p:attrName>
                                        </p:attrNameLst>
                                      </p:cBhvr>
                                      <p:tavLst>
                                        <p:tav tm="0">
                                          <p:val>
                                            <p:fltVal val="0"/>
                                          </p:val>
                                        </p:tav>
                                        <p:tav tm="100000">
                                          <p:val>
                                            <p:strVal val="#ppt_h"/>
                                          </p:val>
                                        </p:tav>
                                      </p:tavLst>
                                    </p:anim>
                                    <p:animEffect transition="in" filter="fade">
                                      <p:cBhvr>
                                        <p:cTn id="29" dur="500"/>
                                        <p:tgtEl>
                                          <p:spTgt spid="2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p:cTn id="32" dur="500" fill="hold"/>
                                        <p:tgtEl>
                                          <p:spTgt spid="28"/>
                                        </p:tgtEl>
                                        <p:attrNameLst>
                                          <p:attrName>ppt_w</p:attrName>
                                        </p:attrNameLst>
                                      </p:cBhvr>
                                      <p:tavLst>
                                        <p:tav tm="0">
                                          <p:val>
                                            <p:fltVal val="0"/>
                                          </p:val>
                                        </p:tav>
                                        <p:tav tm="100000">
                                          <p:val>
                                            <p:strVal val="#ppt_w"/>
                                          </p:val>
                                        </p:tav>
                                      </p:tavLst>
                                    </p:anim>
                                    <p:anim calcmode="lin" valueType="num">
                                      <p:cBhvr>
                                        <p:cTn id="33" dur="500" fill="hold"/>
                                        <p:tgtEl>
                                          <p:spTgt spid="28"/>
                                        </p:tgtEl>
                                        <p:attrNameLst>
                                          <p:attrName>ppt_h</p:attrName>
                                        </p:attrNameLst>
                                      </p:cBhvr>
                                      <p:tavLst>
                                        <p:tav tm="0">
                                          <p:val>
                                            <p:fltVal val="0"/>
                                          </p:val>
                                        </p:tav>
                                        <p:tav tm="100000">
                                          <p:val>
                                            <p:strVal val="#ppt_h"/>
                                          </p:val>
                                        </p:tav>
                                      </p:tavLst>
                                    </p:anim>
                                    <p:animEffect transition="in" filter="fade">
                                      <p:cBhvr>
                                        <p:cTn id="34" dur="500"/>
                                        <p:tgtEl>
                                          <p:spTgt spid="28"/>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2" grpId="0" build="p"/>
      <p:bldP spid="24" grpId="0" build="p"/>
      <p:bldP spid="6" grpId="0"/>
      <p:bldP spid="27" grpId="0"/>
      <p:bldP spid="28"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416409" y="366037"/>
            <a:ext cx="12136660" cy="647980"/>
          </a:xfrm>
        </p:spPr>
        <p:txBody>
          <a:bodyPr/>
          <a:lstStyle/>
          <a:p>
            <a:r>
              <a:rPr lang="en-US" sz="4400" b="0">
                <a:solidFill>
                  <a:srgbClr val="162046"/>
                </a:solidFill>
                <a:highlight>
                  <a:srgbClr val="F5F1E8"/>
                </a:highlight>
                <a:latin typeface="Playfair Display" panose="00000500000000000000" pitchFamily="2" charset="0"/>
              </a:rPr>
              <a:t>CONCULSION</a:t>
            </a:r>
            <a:endParaRPr lang="en-US" sz="4400">
              <a:latin typeface="Aptos" panose="020B0004020202020204" pitchFamily="34" charset="0"/>
            </a:endParaRPr>
          </a:p>
        </p:txBody>
      </p:sp>
      <p:sp>
        <p:nvSpPr>
          <p:cNvPr id="20" name="Text Placeholder 19">
            <a:extLst>
              <a:ext uri="{FF2B5EF4-FFF2-40B4-BE49-F238E27FC236}">
                <a16:creationId xmlns:a16="http://schemas.microsoft.com/office/drawing/2014/main" id="{CC0093B1-77CC-1E61-FB22-E136F94EABD2}"/>
              </a:ext>
            </a:extLst>
          </p:cNvPr>
          <p:cNvSpPr>
            <a:spLocks noGrp="1"/>
          </p:cNvSpPr>
          <p:nvPr>
            <p:ph type="body" sz="quarter" idx="29"/>
          </p:nvPr>
        </p:nvSpPr>
        <p:spPr/>
        <p:txBody>
          <a:bodyPr/>
          <a:lstStyle/>
          <a:p>
            <a:endParaRPr lang="en-US"/>
          </a:p>
          <a:p>
            <a:endParaRPr lang="en-US"/>
          </a:p>
          <a:p>
            <a:endParaRPr lang="en-US"/>
          </a:p>
        </p:txBody>
      </p:sp>
      <p:sp>
        <p:nvSpPr>
          <p:cNvPr id="7" name="Slide Number Placeholder 6">
            <a:extLst>
              <a:ext uri="{FF2B5EF4-FFF2-40B4-BE49-F238E27FC236}">
                <a16:creationId xmlns:a16="http://schemas.microsoft.com/office/drawing/2014/main" id="{7D6767F8-4670-E83D-85F4-1446B8B9D466}"/>
              </a:ext>
            </a:extLst>
          </p:cNvPr>
          <p:cNvSpPr>
            <a:spLocks noGrp="1"/>
          </p:cNvSpPr>
          <p:nvPr>
            <p:ph type="sldNum" sz="quarter" idx="31"/>
          </p:nvPr>
        </p:nvSpPr>
        <p:spPr/>
        <p:txBody>
          <a:bodyPr/>
          <a:lstStyle/>
          <a:p>
            <a:fld id="{47FEACEE-25B4-4A2D-B147-27296E36371D}" type="slidenum">
              <a:rPr lang="en-US" altLang="zh-CN" smtClean="0"/>
              <a:pPr/>
              <a:t>20</a:t>
            </a:fld>
            <a:endParaRPr lang="en-US" altLang="zh-CN"/>
          </a:p>
        </p:txBody>
      </p:sp>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738248" y="377917"/>
            <a:ext cx="1960419" cy="224428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algn="ctr">
              <a:defRPr/>
            </a:pPr>
            <a:endParaRPr lang="en-US" sz="1934" kern="0">
              <a:solidFill>
                <a:srgbClr val="F7D952"/>
              </a:solidFill>
              <a:latin typeface="Posterama Text SemiBold"/>
            </a:endParaRPr>
          </a:p>
        </p:txBody>
      </p:sp>
      <p:sp>
        <p:nvSpPr>
          <p:cNvPr id="11" name="TextBox 10">
            <a:extLst>
              <a:ext uri="{FF2B5EF4-FFF2-40B4-BE49-F238E27FC236}">
                <a16:creationId xmlns:a16="http://schemas.microsoft.com/office/drawing/2014/main" id="{04F822BF-1DEA-7E1E-9B19-F8DDD071225E}"/>
              </a:ext>
            </a:extLst>
          </p:cNvPr>
          <p:cNvSpPr txBox="1"/>
          <p:nvPr/>
        </p:nvSpPr>
        <p:spPr>
          <a:xfrm>
            <a:off x="416409" y="1025897"/>
            <a:ext cx="12052220" cy="6247864"/>
          </a:xfrm>
          <a:prstGeom prst="rect">
            <a:avLst/>
          </a:prstGeom>
        </p:spPr>
        <p:txBody>
          <a:bodyPr wrap="square" lIns="91440" tIns="45720" rIns="91440" bIns="45720" rtlCol="0" anchor="t">
            <a:spAutoFit/>
          </a:bodyPr>
          <a:lstStyle/>
          <a:p>
            <a:r>
              <a:rPr lang="en-US" sz="2000" dirty="0"/>
              <a:t>The Income-tax Department now has a significant cache of information through- </a:t>
            </a:r>
          </a:p>
          <a:p>
            <a:endParaRPr lang="en-IN" sz="2000" dirty="0"/>
          </a:p>
          <a:p>
            <a:pPr marL="342900" lvl="0" indent="-342900">
              <a:buFont typeface="Arial" panose="020B0604020202020204" pitchFamily="34" charset="0"/>
              <a:buChar char="•"/>
            </a:pPr>
            <a:r>
              <a:rPr lang="en-US" sz="2000" dirty="0"/>
              <a:t>Introduced of the reporting portal and compliance portal for filing statements of specified financial transactions</a:t>
            </a:r>
          </a:p>
          <a:p>
            <a:pPr lvl="0"/>
            <a:endParaRPr lang="en-IN" sz="2000" dirty="0"/>
          </a:p>
          <a:p>
            <a:pPr marL="342900" lvl="0" indent="-342900">
              <a:buFont typeface="Arial" panose="020B0604020202020204" pitchFamily="34" charset="0"/>
              <a:buChar char="•"/>
            </a:pPr>
            <a:r>
              <a:rPr lang="en-US" sz="2000" dirty="0"/>
              <a:t>Widened the ambit of TDS and TCS provisions</a:t>
            </a:r>
          </a:p>
          <a:p>
            <a:pPr lvl="0"/>
            <a:endParaRPr lang="en-IN" sz="2000" dirty="0"/>
          </a:p>
          <a:p>
            <a:pPr marL="342900" lvl="0" indent="-342900">
              <a:buFont typeface="Arial" panose="020B0604020202020204" pitchFamily="34" charset="0"/>
              <a:buChar char="•"/>
            </a:pPr>
            <a:r>
              <a:rPr lang="en-US" sz="2000" dirty="0"/>
              <a:t>Widened the scope and inclusion of AIS, </a:t>
            </a:r>
            <a:r>
              <a:rPr lang="en-US" sz="2000"/>
              <a:t>TIS </a:t>
            </a:r>
            <a:r>
              <a:rPr lang="en-US" sz="2000" dirty="0"/>
              <a:t>and 26AS</a:t>
            </a:r>
          </a:p>
          <a:p>
            <a:pPr lvl="0"/>
            <a:endParaRPr lang="en-IN" sz="2000" dirty="0"/>
          </a:p>
          <a:p>
            <a:pPr marL="342900" lvl="0" indent="-342900">
              <a:buFont typeface="Arial" panose="020B0604020202020204" pitchFamily="34" charset="0"/>
              <a:buChar char="•"/>
            </a:pPr>
            <a:r>
              <a:rPr lang="en-US" sz="2000" dirty="0"/>
              <a:t>Curbed cash transactions through various legislative changes in Income-tax Law</a:t>
            </a:r>
          </a:p>
          <a:p>
            <a:pPr lvl="0"/>
            <a:endParaRPr lang="en-IN" sz="2000" dirty="0"/>
          </a:p>
          <a:p>
            <a:pPr marL="342900" lvl="0" indent="-342900">
              <a:buFont typeface="Arial" panose="020B0604020202020204" pitchFamily="34" charset="0"/>
              <a:buChar char="•"/>
            </a:pPr>
            <a:r>
              <a:rPr lang="en-US" sz="2000" dirty="0"/>
              <a:t>Widened the network of information exchange agreements with various countries and among its various other tax departments.</a:t>
            </a:r>
            <a:endParaRPr lang="en-IN" sz="2000" dirty="0"/>
          </a:p>
          <a:p>
            <a:endParaRPr lang="en-IN" sz="2000" dirty="0"/>
          </a:p>
          <a:p>
            <a:r>
              <a:rPr lang="en-US" sz="2000" dirty="0"/>
              <a:t>Therefore, it is imperative for taxpayers to prepare themselves by having explanations for their business transactions and to respond to all the enquiries from the department.</a:t>
            </a:r>
            <a:endParaRPr lang="en-IN" sz="2000" dirty="0"/>
          </a:p>
          <a:p>
            <a:r>
              <a:rPr lang="en-US" sz="2000" dirty="0"/>
              <a:t>This process is expected to be an evolving and ever-changing journey as we tread along the path of this new faceless regime.</a:t>
            </a:r>
          </a:p>
          <a:p>
            <a:endParaRPr lang="en-US" sz="2000" dirty="0"/>
          </a:p>
          <a:p>
            <a:endParaRPr lang="en-IN" sz="2000" dirty="0"/>
          </a:p>
        </p:txBody>
      </p:sp>
      <p:sp>
        <p:nvSpPr>
          <p:cNvPr id="2" name="TextBox 1">
            <a:extLst>
              <a:ext uri="{FF2B5EF4-FFF2-40B4-BE49-F238E27FC236}">
                <a16:creationId xmlns:a16="http://schemas.microsoft.com/office/drawing/2014/main" id="{E2E420F4-FF45-0382-9B87-C8D76A7FD55D}"/>
              </a:ext>
            </a:extLst>
          </p:cNvPr>
          <p:cNvSpPr txBox="1"/>
          <p:nvPr/>
        </p:nvSpPr>
        <p:spPr>
          <a:xfrm>
            <a:off x="131359" y="6719028"/>
            <a:ext cx="4234249" cy="707886"/>
          </a:xfrm>
          <a:prstGeom prst="rect">
            <a:avLst/>
          </a:prstGeom>
        </p:spPr>
        <p:txBody>
          <a:bodyPr wrap="square" rtlCol="0">
            <a:spAutoFit/>
          </a:bodyPr>
          <a:lstStyle/>
          <a:p>
            <a:pPr algn="ctr"/>
            <a:r>
              <a:rPr lang="en-US" sz="2000" b="1" u="sng" kern="100" dirty="0">
                <a:solidFill>
                  <a:srgbClr val="000000"/>
                </a:solidFill>
                <a:effectLst/>
                <a:latin typeface="Times New Roman" panose="02020603050405020304" pitchFamily="18" charset="0"/>
                <a:ea typeface="Aptos" panose="020B0004020202020204" pitchFamily="34" charset="0"/>
                <a:cs typeface="Mangal" panose="02040503050203030202" pitchFamily="18" charset="0"/>
              </a:rPr>
              <a:t>BE HONEST AND COMPLIANT</a:t>
            </a:r>
            <a:endParaRPr lang="en-IN" sz="2000" u="sng" kern="100" dirty="0">
              <a:effectLst/>
              <a:latin typeface="Aptos" panose="020B0004020202020204" pitchFamily="34" charset="0"/>
              <a:ea typeface="Aptos" panose="020B0004020202020204" pitchFamily="34" charset="0"/>
              <a:cs typeface="Mangal" panose="02040503050203030202" pitchFamily="18" charset="0"/>
            </a:endParaRPr>
          </a:p>
          <a:p>
            <a:pPr marL="0" indent="0" algn="ctr">
              <a:lnSpc>
                <a:spcPct val="100000"/>
              </a:lnSpc>
              <a:spcBef>
                <a:spcPts val="0"/>
              </a:spcBef>
              <a:buFontTx/>
              <a:buNone/>
            </a:pPr>
            <a:endParaRPr lang="en-IN" sz="2000" dirty="0">
              <a:solidFill>
                <a:prstClr val="white"/>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95656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anim calcmode="lin" valueType="num">
                                      <p:cBhvr>
                                        <p:cTn id="11" dur="1000" fill="hold"/>
                                        <p:tgtEl>
                                          <p:spTgt spid="11"/>
                                        </p:tgtEl>
                                        <p:attrNameLst>
                                          <p:attrName>ppt_x</p:attrName>
                                        </p:attrNameLst>
                                      </p:cBhvr>
                                      <p:tavLst>
                                        <p:tav tm="0">
                                          <p:val>
                                            <p:strVal val="#ppt_x"/>
                                          </p:val>
                                        </p:tav>
                                        <p:tav tm="100000">
                                          <p:val>
                                            <p:strVal val="#ppt_x"/>
                                          </p:val>
                                        </p:tav>
                                      </p:tavLst>
                                    </p:anim>
                                    <p:anim calcmode="lin" valueType="num">
                                      <p:cBhvr>
                                        <p:cTn id="1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CC0093B1-77CC-1E61-FB22-E136F94EABD2}"/>
              </a:ext>
            </a:extLst>
          </p:cNvPr>
          <p:cNvSpPr>
            <a:spLocks noGrp="1"/>
          </p:cNvSpPr>
          <p:nvPr>
            <p:ph type="body" sz="quarter" idx="29"/>
          </p:nvPr>
        </p:nvSpPr>
        <p:spPr>
          <a:xfrm>
            <a:off x="6162343" y="4419795"/>
            <a:ext cx="4829058" cy="1772960"/>
          </a:xfrm>
        </p:spPr>
        <p:txBody>
          <a:bodyPr/>
          <a:lstStyle/>
          <a:p>
            <a:endParaRPr lang="en-US"/>
          </a:p>
          <a:p>
            <a:endParaRPr lang="en-US"/>
          </a:p>
          <a:p>
            <a:endParaRPr lang="en-US"/>
          </a:p>
        </p:txBody>
      </p:sp>
      <p:sp>
        <p:nvSpPr>
          <p:cNvPr id="7" name="Slide Number Placeholder 6">
            <a:extLst>
              <a:ext uri="{FF2B5EF4-FFF2-40B4-BE49-F238E27FC236}">
                <a16:creationId xmlns:a16="http://schemas.microsoft.com/office/drawing/2014/main" id="{7D6767F8-4670-E83D-85F4-1446B8B9D466}"/>
              </a:ext>
            </a:extLst>
          </p:cNvPr>
          <p:cNvSpPr>
            <a:spLocks noGrp="1"/>
          </p:cNvSpPr>
          <p:nvPr>
            <p:ph type="sldNum" sz="quarter" idx="31"/>
          </p:nvPr>
        </p:nvSpPr>
        <p:spPr/>
        <p:txBody>
          <a:bodyPr/>
          <a:lstStyle/>
          <a:p>
            <a:fld id="{47FEACEE-25B4-4A2D-B147-27296E36371D}" type="slidenum">
              <a:rPr lang="en-US" altLang="zh-CN" smtClean="0"/>
              <a:pPr/>
              <a:t>21</a:t>
            </a:fld>
            <a:endParaRPr lang="en-US" altLang="zh-CN"/>
          </a:p>
        </p:txBody>
      </p:sp>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738248" y="377917"/>
            <a:ext cx="1960419" cy="224428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algn="ctr">
              <a:defRPr/>
            </a:pPr>
            <a:endParaRPr lang="en-US" sz="1934" kern="0">
              <a:solidFill>
                <a:srgbClr val="F7D952"/>
              </a:solidFill>
              <a:latin typeface="Posterama Text SemiBold"/>
            </a:endParaRPr>
          </a:p>
        </p:txBody>
      </p:sp>
      <p:sp>
        <p:nvSpPr>
          <p:cNvPr id="4" name="TextBox 3">
            <a:extLst>
              <a:ext uri="{FF2B5EF4-FFF2-40B4-BE49-F238E27FC236}">
                <a16:creationId xmlns:a16="http://schemas.microsoft.com/office/drawing/2014/main" id="{BADBC06C-7275-2DA6-C5E2-B3470ACF32BB}"/>
              </a:ext>
            </a:extLst>
          </p:cNvPr>
          <p:cNvSpPr txBox="1"/>
          <p:nvPr/>
        </p:nvSpPr>
        <p:spPr>
          <a:xfrm>
            <a:off x="592833" y="2736167"/>
            <a:ext cx="10536220" cy="1569660"/>
          </a:xfrm>
          <a:prstGeom prst="rect">
            <a:avLst/>
          </a:prstGeom>
        </p:spPr>
        <p:txBody>
          <a:bodyPr wrap="square" rtlCol="0">
            <a:spAutoFit/>
          </a:bodyPr>
          <a:lstStyle/>
          <a:p>
            <a:pPr marL="0" indent="0" algn="ctr">
              <a:lnSpc>
                <a:spcPct val="100000"/>
              </a:lnSpc>
              <a:spcBef>
                <a:spcPts val="0"/>
              </a:spcBef>
              <a:buFontTx/>
              <a:buNone/>
            </a:pPr>
            <a:r>
              <a:rPr lang="en-US" sz="9600" dirty="0">
                <a:latin typeface="Times New Roman" panose="02020603050405020304" pitchFamily="18" charset="0"/>
                <a:ea typeface="微软雅黑"/>
                <a:cs typeface="Times New Roman" panose="02020603050405020304" pitchFamily="18" charset="0"/>
              </a:rPr>
              <a:t>THANKYOU</a:t>
            </a:r>
            <a:endParaRPr lang="en-IN" sz="9600" dirty="0">
              <a:latin typeface="Times New Roman" panose="02020603050405020304" pitchFamily="18" charset="0"/>
              <a:ea typeface="微软雅黑"/>
              <a:cs typeface="Times New Roman" panose="02020603050405020304" pitchFamily="18" charset="0"/>
            </a:endParaRPr>
          </a:p>
        </p:txBody>
      </p:sp>
      <p:sp>
        <p:nvSpPr>
          <p:cNvPr id="2" name="TextBox 1">
            <a:extLst>
              <a:ext uri="{FF2B5EF4-FFF2-40B4-BE49-F238E27FC236}">
                <a16:creationId xmlns:a16="http://schemas.microsoft.com/office/drawing/2014/main" id="{D0D250EE-FC62-89AD-8647-0540272EA09E}"/>
              </a:ext>
            </a:extLst>
          </p:cNvPr>
          <p:cNvSpPr txBox="1"/>
          <p:nvPr/>
        </p:nvSpPr>
        <p:spPr>
          <a:xfrm>
            <a:off x="7383294" y="4310350"/>
            <a:ext cx="3920246" cy="400110"/>
          </a:xfrm>
          <a:prstGeom prst="rect">
            <a:avLst/>
          </a:prstGeom>
        </p:spPr>
        <p:txBody>
          <a:bodyPr wrap="square" rtlCol="0">
            <a:spAutoFit/>
          </a:bodyPr>
          <a:lstStyle/>
          <a:p>
            <a:pPr marL="0" indent="0" algn="ctr">
              <a:lnSpc>
                <a:spcPct val="100000"/>
              </a:lnSpc>
              <a:spcBef>
                <a:spcPts val="0"/>
              </a:spcBef>
              <a:buFontTx/>
              <a:buNone/>
            </a:pPr>
            <a:r>
              <a:rPr lang="en-US" sz="2000">
                <a:latin typeface="Posterama" panose="020B0504020200020000" pitchFamily="34" charset="0"/>
                <a:ea typeface="微软雅黑"/>
                <a:cs typeface="Posterama" panose="020B0504020200020000" pitchFamily="34" charset="0"/>
              </a:rPr>
              <a:t>~CA PUJA AGARWAL</a:t>
            </a:r>
            <a:endParaRPr lang="en-IN" sz="2000">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20908759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262323" y="379359"/>
            <a:ext cx="4960565" cy="521855"/>
          </a:xfrm>
        </p:spPr>
        <p:txBody>
          <a:bodyPr/>
          <a:lstStyle/>
          <a:p>
            <a:r>
              <a:rPr lang="en-US" sz="4400" b="0" i="0">
                <a:solidFill>
                  <a:srgbClr val="162046"/>
                </a:solidFill>
                <a:effectLst/>
                <a:highlight>
                  <a:srgbClr val="F5F1E8"/>
                </a:highlight>
                <a:latin typeface="Playfair Display" panose="00000500000000000000" pitchFamily="2" charset="0"/>
              </a:rPr>
              <a:t>Introduction</a:t>
            </a:r>
            <a:endParaRPr lang="en-US" sz="4400">
              <a:latin typeface="Aptos" panose="020B0004020202020204" pitchFamily="34" charset="0"/>
            </a:endParaRPr>
          </a:p>
        </p:txBody>
      </p:sp>
      <p:sp>
        <p:nvSpPr>
          <p:cNvPr id="20" name="Text Placeholder 19">
            <a:extLst>
              <a:ext uri="{FF2B5EF4-FFF2-40B4-BE49-F238E27FC236}">
                <a16:creationId xmlns:a16="http://schemas.microsoft.com/office/drawing/2014/main" id="{CC0093B1-77CC-1E61-FB22-E136F94EABD2}"/>
              </a:ext>
            </a:extLst>
          </p:cNvPr>
          <p:cNvSpPr>
            <a:spLocks noGrp="1"/>
          </p:cNvSpPr>
          <p:nvPr>
            <p:ph type="body" sz="quarter" idx="29"/>
          </p:nvPr>
        </p:nvSpPr>
        <p:spPr/>
        <p:txBody>
          <a:bodyPr/>
          <a:lstStyle/>
          <a:p>
            <a:endParaRPr lang="en-US"/>
          </a:p>
          <a:p>
            <a:endParaRPr lang="en-US"/>
          </a:p>
          <a:p>
            <a:endParaRPr lang="en-US"/>
          </a:p>
        </p:txBody>
      </p:sp>
      <p:sp>
        <p:nvSpPr>
          <p:cNvPr id="7" name="Slide Number Placeholder 6">
            <a:extLst>
              <a:ext uri="{FF2B5EF4-FFF2-40B4-BE49-F238E27FC236}">
                <a16:creationId xmlns:a16="http://schemas.microsoft.com/office/drawing/2014/main" id="{7D6767F8-4670-E83D-85F4-1446B8B9D466}"/>
              </a:ext>
            </a:extLst>
          </p:cNvPr>
          <p:cNvSpPr>
            <a:spLocks noGrp="1"/>
          </p:cNvSpPr>
          <p:nvPr>
            <p:ph type="sldNum" sz="quarter" idx="31"/>
          </p:nvPr>
        </p:nvSpPr>
        <p:spPr/>
        <p:txBody>
          <a:bodyPr/>
          <a:lstStyle/>
          <a:p>
            <a:fld id="{47FEACEE-25B4-4A2D-B147-27296E36371D}" type="slidenum">
              <a:rPr lang="en-US" altLang="zh-CN" smtClean="0"/>
              <a:pPr/>
              <a:t>3</a:t>
            </a:fld>
            <a:endParaRPr lang="en-US" altLang="zh-CN"/>
          </a:p>
        </p:txBody>
      </p:sp>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738248" y="377917"/>
            <a:ext cx="1960419" cy="224428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algn="ctr">
              <a:defRPr/>
            </a:pPr>
            <a:endParaRPr lang="en-US" sz="1934" kern="0">
              <a:solidFill>
                <a:srgbClr val="F7D952"/>
              </a:solidFill>
              <a:latin typeface="Posterama Text SemiBold"/>
            </a:endParaRPr>
          </a:p>
        </p:txBody>
      </p:sp>
      <p:sp>
        <p:nvSpPr>
          <p:cNvPr id="11" name="TextBox 10">
            <a:extLst>
              <a:ext uri="{FF2B5EF4-FFF2-40B4-BE49-F238E27FC236}">
                <a16:creationId xmlns:a16="http://schemas.microsoft.com/office/drawing/2014/main" id="{04F822BF-1DEA-7E1E-9B19-F8DDD071225E}"/>
              </a:ext>
            </a:extLst>
          </p:cNvPr>
          <p:cNvSpPr txBox="1"/>
          <p:nvPr/>
        </p:nvSpPr>
        <p:spPr>
          <a:xfrm>
            <a:off x="212919" y="1285090"/>
            <a:ext cx="12052220" cy="6401753"/>
          </a:xfrm>
          <a:prstGeom prst="rect">
            <a:avLst/>
          </a:prstGeom>
        </p:spPr>
        <p:txBody>
          <a:bodyPr wrap="square" lIns="91440" tIns="45720" rIns="91440" bIns="45720" rtlCol="0" anchor="t">
            <a:spAutoFit/>
          </a:bodyPr>
          <a:lstStyle/>
          <a:p>
            <a:endParaRPr lang="en-US" sz="2100" dirty="0">
              <a:cs typeface="Times New Roman" panose="02020603050405020304" pitchFamily="18" charset="0"/>
            </a:endParaRPr>
          </a:p>
          <a:p>
            <a:pPr fontAlgn="base"/>
            <a:r>
              <a:rPr lang="en-US" sz="2400" dirty="0">
                <a:cs typeface="Times New Roman"/>
              </a:rPr>
              <a:t>Faceless Assessment has replaced t</a:t>
            </a:r>
            <a:r>
              <a:rPr lang="en-US" sz="2400" dirty="0"/>
              <a:t>he conventional manual mode of conducting of regular assessments involving physical interface and verbal communication between the assesses and the assessing officer (Income Tax Officials). </a:t>
            </a:r>
          </a:p>
          <a:p>
            <a:endParaRPr lang="en-US" sz="2400" dirty="0"/>
          </a:p>
          <a:p>
            <a:endParaRPr lang="en-US" sz="2400" dirty="0"/>
          </a:p>
          <a:p>
            <a:pPr fontAlgn="base"/>
            <a:r>
              <a:rPr lang="en-US" sz="2400" dirty="0"/>
              <a:t>It covers the following assessments :</a:t>
            </a:r>
          </a:p>
          <a:p>
            <a:endParaRPr lang="en-US" sz="2400" dirty="0"/>
          </a:p>
          <a:p>
            <a:pPr marL="342900" indent="-342900">
              <a:buFont typeface="Arial" panose="020B0604020202020204" pitchFamily="34" charset="0"/>
              <a:buChar char="•"/>
            </a:pPr>
            <a:r>
              <a:rPr lang="en-US" sz="2400" dirty="0"/>
              <a:t>Regular Scrutiny Assessment [Section 143(3)]</a:t>
            </a:r>
            <a:endParaRPr lang="en-US" sz="20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Best Judgement Assessment [Section 144]</a:t>
            </a:r>
          </a:p>
          <a:p>
            <a:endParaRPr lang="en-US" sz="2000" dirty="0"/>
          </a:p>
          <a:p>
            <a:pPr marL="342900" indent="-342900" fontAlgn="base">
              <a:buFont typeface="Arial" panose="020B0604020202020204" pitchFamily="34" charset="0"/>
              <a:buChar char="•"/>
            </a:pPr>
            <a:r>
              <a:rPr lang="en-US" sz="2400" dirty="0"/>
              <a:t>Income Escaping Assessment [Section 147]</a:t>
            </a:r>
          </a:p>
          <a:p>
            <a:endParaRPr lang="en-US" sz="2100" dirty="0">
              <a:cs typeface="Times New Roman"/>
            </a:endParaRPr>
          </a:p>
          <a:p>
            <a:pPr fontAlgn="base"/>
            <a:endParaRPr lang="en-US" sz="2100" dirty="0"/>
          </a:p>
          <a:p>
            <a:pPr marL="342900" indent="-342900" fontAlgn="base">
              <a:buFont typeface="Arial" panose="020B0604020202020204" pitchFamily="34" charset="0"/>
              <a:buChar char="•"/>
            </a:pPr>
            <a:endParaRPr lang="en-US" sz="2100" dirty="0"/>
          </a:p>
          <a:p>
            <a:pPr fontAlgn="base"/>
            <a:endParaRPr lang="en-US" sz="2100" dirty="0"/>
          </a:p>
          <a:p>
            <a:endParaRPr lang="en-US" sz="2100" dirty="0">
              <a:cs typeface="Times New Roman" panose="02020603050405020304" pitchFamily="18" charset="0"/>
            </a:endParaRPr>
          </a:p>
        </p:txBody>
      </p:sp>
    </p:spTree>
    <p:extLst>
      <p:ext uri="{BB962C8B-B14F-4D97-AF65-F5344CB8AC3E}">
        <p14:creationId xmlns:p14="http://schemas.microsoft.com/office/powerpoint/2010/main" val="77554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anim calcmode="lin" valueType="num">
                                      <p:cBhvr>
                                        <p:cTn id="11" dur="1000" fill="hold"/>
                                        <p:tgtEl>
                                          <p:spTgt spid="11"/>
                                        </p:tgtEl>
                                        <p:attrNameLst>
                                          <p:attrName>ppt_x</p:attrName>
                                        </p:attrNameLst>
                                      </p:cBhvr>
                                      <p:tavLst>
                                        <p:tav tm="0">
                                          <p:val>
                                            <p:strVal val="#ppt_x"/>
                                          </p:val>
                                        </p:tav>
                                        <p:tav tm="100000">
                                          <p:val>
                                            <p:strVal val="#ppt_x"/>
                                          </p:val>
                                        </p:tav>
                                      </p:tavLst>
                                    </p:anim>
                                    <p:anim calcmode="lin" valueType="num">
                                      <p:cBhvr>
                                        <p:cTn id="1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262323" y="379359"/>
            <a:ext cx="9733732" cy="711686"/>
          </a:xfrm>
        </p:spPr>
        <p:txBody>
          <a:bodyPr/>
          <a:lstStyle/>
          <a:p>
            <a:r>
              <a:rPr lang="en-US" sz="4400" b="0" dirty="0">
                <a:solidFill>
                  <a:srgbClr val="162046"/>
                </a:solidFill>
                <a:highlight>
                  <a:srgbClr val="F5F1E8"/>
                </a:highlight>
                <a:latin typeface="Playfair Display" panose="00000500000000000000" pitchFamily="2" charset="0"/>
              </a:rPr>
              <a:t>Who are not covered by scheme</a:t>
            </a:r>
            <a:endParaRPr lang="en-US" sz="4400" dirty="0">
              <a:latin typeface="Aptos" panose="020B0004020202020204" pitchFamily="34" charset="0"/>
            </a:endParaRPr>
          </a:p>
        </p:txBody>
      </p:sp>
      <p:sp>
        <p:nvSpPr>
          <p:cNvPr id="20" name="Text Placeholder 19">
            <a:extLst>
              <a:ext uri="{FF2B5EF4-FFF2-40B4-BE49-F238E27FC236}">
                <a16:creationId xmlns:a16="http://schemas.microsoft.com/office/drawing/2014/main" id="{CC0093B1-77CC-1E61-FB22-E136F94EABD2}"/>
              </a:ext>
            </a:extLst>
          </p:cNvPr>
          <p:cNvSpPr>
            <a:spLocks noGrp="1"/>
          </p:cNvSpPr>
          <p:nvPr>
            <p:ph type="body" sz="quarter" idx="29"/>
          </p:nvPr>
        </p:nvSpPr>
        <p:spPr/>
        <p:txBody>
          <a:bodyPr/>
          <a:lstStyle/>
          <a:p>
            <a:endParaRPr lang="en-US"/>
          </a:p>
          <a:p>
            <a:endParaRPr lang="en-US"/>
          </a:p>
          <a:p>
            <a:endParaRPr lang="en-US"/>
          </a:p>
        </p:txBody>
      </p:sp>
      <p:sp>
        <p:nvSpPr>
          <p:cNvPr id="7" name="Slide Number Placeholder 6">
            <a:extLst>
              <a:ext uri="{FF2B5EF4-FFF2-40B4-BE49-F238E27FC236}">
                <a16:creationId xmlns:a16="http://schemas.microsoft.com/office/drawing/2014/main" id="{7D6767F8-4670-E83D-85F4-1446B8B9D466}"/>
              </a:ext>
            </a:extLst>
          </p:cNvPr>
          <p:cNvSpPr>
            <a:spLocks noGrp="1"/>
          </p:cNvSpPr>
          <p:nvPr>
            <p:ph type="sldNum" sz="quarter" idx="31"/>
          </p:nvPr>
        </p:nvSpPr>
        <p:spPr/>
        <p:txBody>
          <a:bodyPr/>
          <a:lstStyle/>
          <a:p>
            <a:fld id="{47FEACEE-25B4-4A2D-B147-27296E36371D}" type="slidenum">
              <a:rPr lang="en-US" altLang="zh-CN" smtClean="0"/>
              <a:pPr/>
              <a:t>4</a:t>
            </a:fld>
            <a:endParaRPr lang="en-US" altLang="zh-CN"/>
          </a:p>
        </p:txBody>
      </p:sp>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738248" y="377917"/>
            <a:ext cx="1960419" cy="224428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algn="ctr">
              <a:defRPr/>
            </a:pPr>
            <a:endParaRPr lang="en-US" sz="1934" kern="0">
              <a:solidFill>
                <a:srgbClr val="F7D952"/>
              </a:solidFill>
              <a:latin typeface="Posterama Text SemiBold"/>
            </a:endParaRPr>
          </a:p>
        </p:txBody>
      </p:sp>
      <p:sp>
        <p:nvSpPr>
          <p:cNvPr id="11" name="TextBox 10">
            <a:extLst>
              <a:ext uri="{FF2B5EF4-FFF2-40B4-BE49-F238E27FC236}">
                <a16:creationId xmlns:a16="http://schemas.microsoft.com/office/drawing/2014/main" id="{04F822BF-1DEA-7E1E-9B19-F8DDD071225E}"/>
              </a:ext>
            </a:extLst>
          </p:cNvPr>
          <p:cNvSpPr txBox="1"/>
          <p:nvPr/>
        </p:nvSpPr>
        <p:spPr>
          <a:xfrm>
            <a:off x="262323" y="1395237"/>
            <a:ext cx="12052220" cy="6001643"/>
          </a:xfrm>
          <a:prstGeom prst="rect">
            <a:avLst/>
          </a:prstGeom>
        </p:spPr>
        <p:txBody>
          <a:bodyPr wrap="square" lIns="91440" tIns="45720" rIns="91440" bIns="45720" rtlCol="0" anchor="t">
            <a:spAutoFit/>
          </a:bodyPr>
          <a:lstStyle/>
          <a:p>
            <a:endParaRPr lang="en-US" sz="2400" dirty="0">
              <a:cs typeface="Times New Roman" panose="02020603050405020304" pitchFamily="18" charset="0"/>
            </a:endParaRPr>
          </a:p>
          <a:p>
            <a:r>
              <a:rPr lang="en-US" sz="2400" dirty="0">
                <a:cs typeface="Times New Roman"/>
              </a:rPr>
              <a:t>Exceptions have been provided and these are:</a:t>
            </a:r>
          </a:p>
          <a:p>
            <a:endParaRPr lang="en-US" sz="2400" dirty="0">
              <a:cs typeface="Times New Roman"/>
            </a:endParaRPr>
          </a:p>
          <a:p>
            <a:pPr marL="342900" indent="-342900">
              <a:buFont typeface="Arial" panose="020B0604020202020204" pitchFamily="34" charset="0"/>
              <a:buChar char="•"/>
            </a:pPr>
            <a:r>
              <a:rPr lang="en-US" sz="2400" dirty="0">
                <a:cs typeface="Times New Roman"/>
              </a:rPr>
              <a:t> Assessment orders in cases assigned to Central Charge (Block Assessment Cases u/s 153A/153C)</a:t>
            </a:r>
          </a:p>
          <a:p>
            <a:endParaRPr lang="en-US" sz="2400" dirty="0">
              <a:cs typeface="Times New Roman"/>
            </a:endParaRPr>
          </a:p>
          <a:p>
            <a:pPr marL="342900" indent="-342900">
              <a:buFont typeface="Arial" panose="020B0604020202020204" pitchFamily="34" charset="0"/>
              <a:buChar char="•"/>
            </a:pPr>
            <a:r>
              <a:rPr lang="en-US" sz="2400" dirty="0">
                <a:cs typeface="Times New Roman"/>
              </a:rPr>
              <a:t>Assessment Orders in cases assigned to International Tax Charges.</a:t>
            </a:r>
          </a:p>
          <a:p>
            <a:pPr marL="342900" indent="-342900">
              <a:buFont typeface="Arial" panose="020B0604020202020204" pitchFamily="34" charset="0"/>
              <a:buChar char="•"/>
            </a:pPr>
            <a:endParaRPr lang="en-US" sz="2400" dirty="0">
              <a:cs typeface="Times New Roman"/>
            </a:endParaRPr>
          </a:p>
          <a:p>
            <a:pPr marL="342900" indent="-342900">
              <a:buFont typeface="Arial" panose="020B0604020202020204" pitchFamily="34" charset="0"/>
              <a:buChar char="•"/>
            </a:pPr>
            <a:r>
              <a:rPr lang="en-US" sz="2400" dirty="0"/>
              <a:t>Assessment orders in cases where pendency could not be created on ITBA portal because of technical reasons or cases not having a PAN, as the case may be</a:t>
            </a:r>
          </a:p>
          <a:p>
            <a:endParaRPr lang="en-US" sz="2400" dirty="0">
              <a:cs typeface="Times New Roman"/>
            </a:endParaRPr>
          </a:p>
          <a:p>
            <a:endParaRPr lang="en-US" sz="2400" dirty="0">
              <a:cs typeface="Times New Roman"/>
            </a:endParaRPr>
          </a:p>
          <a:p>
            <a:pPr fontAlgn="base"/>
            <a:endParaRPr lang="en-US" sz="2400" dirty="0"/>
          </a:p>
          <a:p>
            <a:pPr marL="342900" indent="-342900" fontAlgn="base">
              <a:buFont typeface="Arial" panose="020B0604020202020204" pitchFamily="34" charset="0"/>
              <a:buChar char="•"/>
            </a:pPr>
            <a:endParaRPr lang="en-US" sz="2400" dirty="0"/>
          </a:p>
          <a:p>
            <a:pPr fontAlgn="base"/>
            <a:endParaRPr lang="en-US" sz="2400" dirty="0"/>
          </a:p>
          <a:p>
            <a:endParaRPr lang="en-US" sz="2400" dirty="0">
              <a:cs typeface="Times New Roman" panose="02020603050405020304" pitchFamily="18" charset="0"/>
            </a:endParaRPr>
          </a:p>
        </p:txBody>
      </p:sp>
    </p:spTree>
    <p:extLst>
      <p:ext uri="{BB962C8B-B14F-4D97-AF65-F5344CB8AC3E}">
        <p14:creationId xmlns:p14="http://schemas.microsoft.com/office/powerpoint/2010/main" val="2740218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anim calcmode="lin" valueType="num">
                                      <p:cBhvr>
                                        <p:cTn id="11" dur="1000" fill="hold"/>
                                        <p:tgtEl>
                                          <p:spTgt spid="11"/>
                                        </p:tgtEl>
                                        <p:attrNameLst>
                                          <p:attrName>ppt_x</p:attrName>
                                        </p:attrNameLst>
                                      </p:cBhvr>
                                      <p:tavLst>
                                        <p:tav tm="0">
                                          <p:val>
                                            <p:strVal val="#ppt_x"/>
                                          </p:val>
                                        </p:tav>
                                        <p:tav tm="100000">
                                          <p:val>
                                            <p:strVal val="#ppt_x"/>
                                          </p:val>
                                        </p:tav>
                                      </p:tavLst>
                                    </p:anim>
                                    <p:anim calcmode="lin" valueType="num">
                                      <p:cBhvr>
                                        <p:cTn id="1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C6EC6F6-F346-241D-C2AD-CEA21AF2E091}"/>
              </a:ext>
            </a:extLst>
          </p:cNvPr>
          <p:cNvSpPr>
            <a:spLocks noGrp="1"/>
          </p:cNvSpPr>
          <p:nvPr>
            <p:ph type="title"/>
          </p:nvPr>
        </p:nvSpPr>
        <p:spPr/>
        <p:txBody>
          <a:bodyPr/>
          <a:lstStyle/>
          <a:p>
            <a:r>
              <a:rPr lang="en-US" b="0" i="0">
                <a:solidFill>
                  <a:srgbClr val="162046"/>
                </a:solidFill>
                <a:effectLst/>
                <a:highlight>
                  <a:srgbClr val="F5F1E8"/>
                </a:highlight>
                <a:latin typeface="Playfair Display" panose="00000500000000000000" pitchFamily="2" charset="0"/>
              </a:rPr>
              <a:t>Ecosystem And Structure of Faceless Assessment </a:t>
            </a:r>
            <a:endParaRPr lang="en-US"/>
          </a:p>
        </p:txBody>
      </p:sp>
      <p:sp>
        <p:nvSpPr>
          <p:cNvPr id="5" name="Slide Number Placeholder 4">
            <a:extLst>
              <a:ext uri="{FF2B5EF4-FFF2-40B4-BE49-F238E27FC236}">
                <a16:creationId xmlns:a16="http://schemas.microsoft.com/office/drawing/2014/main" id="{EFE20B9D-3E1B-ACAC-E328-901AE7E6D939}"/>
              </a:ext>
            </a:extLst>
          </p:cNvPr>
          <p:cNvSpPr>
            <a:spLocks noGrp="1"/>
          </p:cNvSpPr>
          <p:nvPr>
            <p:ph type="sldNum" sz="quarter" idx="29"/>
          </p:nvPr>
        </p:nvSpPr>
        <p:spPr/>
        <p:txBody>
          <a:bodyPr/>
          <a:lstStyle/>
          <a:p>
            <a:fld id="{47FEACEE-25B4-4A2D-B147-27296E36371D}" type="slidenum">
              <a:rPr lang="en-US" altLang="zh-CN" smtClean="0"/>
              <a:pPr/>
              <a:t>5</a:t>
            </a:fld>
            <a:endParaRPr lang="en-US" altLang="zh-CN"/>
          </a:p>
        </p:txBody>
      </p:sp>
      <p:pic>
        <p:nvPicPr>
          <p:cNvPr id="6" name="Chart Placeholder 5" descr="A diagram of a company&#10;&#10;Description automatically generated">
            <a:extLst>
              <a:ext uri="{FF2B5EF4-FFF2-40B4-BE49-F238E27FC236}">
                <a16:creationId xmlns:a16="http://schemas.microsoft.com/office/drawing/2014/main" id="{9BA67E42-645E-C543-3547-35A9D34786A4}"/>
              </a:ext>
            </a:extLst>
          </p:cNvPr>
          <p:cNvPicPr>
            <a:picLocks noGrp="1" noChangeAspect="1"/>
          </p:cNvPicPr>
          <p:nvPr>
            <p:ph type="chart" sz="quarter" idx="27"/>
          </p:nvPr>
        </p:nvPicPr>
        <p:blipFill>
          <a:blip r:embed="rId3"/>
          <a:stretch>
            <a:fillRect/>
          </a:stretch>
        </p:blipFill>
        <p:spPr>
          <a:xfrm>
            <a:off x="1391017" y="1821247"/>
            <a:ext cx="8696880" cy="5320098"/>
          </a:xfrm>
          <a:prstGeom prst="rect">
            <a:avLst/>
          </a:prstGeom>
        </p:spPr>
      </p:pic>
    </p:spTree>
    <p:extLst>
      <p:ext uri="{BB962C8B-B14F-4D97-AF65-F5344CB8AC3E}">
        <p14:creationId xmlns:p14="http://schemas.microsoft.com/office/powerpoint/2010/main" val="16402881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4D761329-3BEF-0173-1328-A4DB26572AFF}"/>
              </a:ext>
            </a:extLst>
          </p:cNvPr>
          <p:cNvSpPr>
            <a:spLocks noGrp="1"/>
          </p:cNvSpPr>
          <p:nvPr>
            <p:ph type="title"/>
          </p:nvPr>
        </p:nvSpPr>
        <p:spPr>
          <a:xfrm>
            <a:off x="186180" y="-2825"/>
            <a:ext cx="5577047" cy="672180"/>
          </a:xfrm>
        </p:spPr>
        <p:txBody>
          <a:bodyPr/>
          <a:lstStyle/>
          <a:p>
            <a:r>
              <a:rPr lang="en-US" sz="4000">
                <a:solidFill>
                  <a:srgbClr val="F79320"/>
                </a:solidFill>
                <a:latin typeface="Agency FB" panose="020B0503020202020204" pitchFamily="34" charset="0"/>
              </a:rPr>
              <a:t>Salient Features</a:t>
            </a:r>
          </a:p>
        </p:txBody>
      </p:sp>
      <p:sp>
        <p:nvSpPr>
          <p:cNvPr id="3" name="Text Placeholder 2">
            <a:extLst>
              <a:ext uri="{FF2B5EF4-FFF2-40B4-BE49-F238E27FC236}">
                <a16:creationId xmlns:a16="http://schemas.microsoft.com/office/drawing/2014/main" id="{2EE126AA-57CC-3336-DCCF-34B6FBE4627B}"/>
              </a:ext>
            </a:extLst>
          </p:cNvPr>
          <p:cNvSpPr>
            <a:spLocks noGrp="1"/>
          </p:cNvSpPr>
          <p:nvPr>
            <p:ph type="body" sz="quarter" idx="29"/>
          </p:nvPr>
        </p:nvSpPr>
        <p:spPr>
          <a:xfrm>
            <a:off x="186180" y="1073989"/>
            <a:ext cx="10696434" cy="5817795"/>
          </a:xfrm>
        </p:spPr>
        <p:txBody>
          <a:bodyPr vert="horz" lIns="91440" tIns="45720" rIns="91440" bIns="45720" rtlCol="0" anchor="t">
            <a:noAutofit/>
          </a:bodyPr>
          <a:lstStyle/>
          <a:p>
            <a:r>
              <a:rPr lang="en-US" sz="2400" dirty="0">
                <a:solidFill>
                  <a:schemeClr val="tx1"/>
                </a:solidFill>
              </a:rPr>
              <a:t>No human Interface</a:t>
            </a:r>
            <a:endParaRPr lang="en-IN" sz="2400" dirty="0">
              <a:solidFill>
                <a:schemeClr val="tx1"/>
              </a:solidFill>
            </a:endParaRPr>
          </a:p>
          <a:p>
            <a:pPr marL="285750" indent="-285750">
              <a:buFont typeface="Arial" panose="020B0604020202020204" pitchFamily="34" charset="0"/>
              <a:buChar char="•"/>
            </a:pPr>
            <a:r>
              <a:rPr lang="en-US" sz="2000" dirty="0">
                <a:solidFill>
                  <a:schemeClr val="tx1"/>
                </a:solidFill>
              </a:rPr>
              <a:t>End to end electronic medium </a:t>
            </a:r>
            <a:endParaRPr lang="en-IN" sz="2000" dirty="0">
              <a:solidFill>
                <a:schemeClr val="tx1"/>
              </a:solidFill>
            </a:endParaRPr>
          </a:p>
          <a:p>
            <a:pPr marL="285750" lvl="0" indent="-285750">
              <a:buFont typeface="Arial" panose="020B0604020202020204" pitchFamily="34" charset="0"/>
              <a:buChar char="•"/>
            </a:pPr>
            <a:r>
              <a:rPr lang="en-US" sz="2000" dirty="0">
                <a:solidFill>
                  <a:schemeClr val="tx1"/>
                </a:solidFill>
              </a:rPr>
              <a:t>Eliminating interface between Assessing Officer and Assessee to the extent technologically feasible</a:t>
            </a:r>
          </a:p>
          <a:p>
            <a:pPr lvl="0"/>
            <a:endParaRPr lang="en-US" sz="2400" dirty="0">
              <a:solidFill>
                <a:schemeClr val="tx1"/>
              </a:solidFill>
            </a:endParaRPr>
          </a:p>
          <a:p>
            <a:pPr lvl="0"/>
            <a:r>
              <a:rPr lang="en-US" sz="2400" dirty="0">
                <a:solidFill>
                  <a:schemeClr val="tx1"/>
                </a:solidFill>
              </a:rPr>
              <a:t>Expeditious disposal of cases</a:t>
            </a:r>
            <a:endParaRPr lang="en-IN" sz="2400" dirty="0">
              <a:solidFill>
                <a:schemeClr val="tx1"/>
              </a:solidFill>
            </a:endParaRPr>
          </a:p>
          <a:p>
            <a:pPr marL="285750" indent="-285750">
              <a:buFont typeface="Arial" panose="020B0604020202020204" pitchFamily="34" charset="0"/>
              <a:buChar char="•"/>
            </a:pPr>
            <a:r>
              <a:rPr lang="en-US" sz="2000" dirty="0">
                <a:solidFill>
                  <a:schemeClr val="tx1"/>
                </a:solidFill>
              </a:rPr>
              <a:t>Selection of a taxpayer only through system using data analytics and Artificial Intelligence (AI) </a:t>
            </a:r>
            <a:endParaRPr lang="en-IN" sz="2000" dirty="0">
              <a:solidFill>
                <a:schemeClr val="tx1"/>
              </a:solidFill>
            </a:endParaRPr>
          </a:p>
          <a:p>
            <a:pPr marL="285750" lvl="0" indent="-285750">
              <a:buFont typeface="Arial" panose="020B0604020202020204" pitchFamily="34" charset="0"/>
              <a:buChar char="•"/>
            </a:pPr>
            <a:r>
              <a:rPr lang="en-US" sz="2000" dirty="0">
                <a:solidFill>
                  <a:schemeClr val="tx1"/>
                </a:solidFill>
              </a:rPr>
              <a:t>Automated random allocation of cases Central issuance of notices with Document Identification No (DIN)</a:t>
            </a:r>
            <a:endParaRPr lang="en-IN" sz="2000" dirty="0">
              <a:solidFill>
                <a:schemeClr val="tx1"/>
              </a:solidFill>
            </a:endParaRPr>
          </a:p>
          <a:p>
            <a:pPr marL="285750" lvl="0" indent="-285750">
              <a:buFont typeface="Arial" panose="020B0604020202020204" pitchFamily="34" charset="0"/>
              <a:buChar char="•"/>
            </a:pPr>
            <a:r>
              <a:rPr lang="en-US" sz="2000" dirty="0">
                <a:solidFill>
                  <a:schemeClr val="tx1"/>
                </a:solidFill>
              </a:rPr>
              <a:t>Abolition of territorial jurisdiction which means a taxpayer may belong to one city but the ITR may be assessed in some other city through random selection by computer.</a:t>
            </a:r>
            <a:endParaRPr lang="en-IN" sz="2000" dirty="0">
              <a:solidFill>
                <a:schemeClr val="tx1"/>
              </a:solidFill>
            </a:endParaRPr>
          </a:p>
          <a:p>
            <a:endParaRPr lang="en-US" sz="1950" dirty="0">
              <a:solidFill>
                <a:schemeClr val="tx1"/>
              </a:solidFill>
            </a:endParaRPr>
          </a:p>
          <a:p>
            <a:endParaRPr lang="en-IN" sz="1950" dirty="0">
              <a:solidFill>
                <a:schemeClr val="tx1"/>
              </a:solidFill>
            </a:endParaRPr>
          </a:p>
          <a:p>
            <a:endParaRPr lang="en-IN" sz="1950" dirty="0">
              <a:solidFill>
                <a:schemeClr val="tx1"/>
              </a:solidFill>
            </a:endParaRPr>
          </a:p>
        </p:txBody>
      </p:sp>
      <p:sp>
        <p:nvSpPr>
          <p:cNvPr id="2" name="Slide Number Placeholder 1">
            <a:extLst>
              <a:ext uri="{FF2B5EF4-FFF2-40B4-BE49-F238E27FC236}">
                <a16:creationId xmlns:a16="http://schemas.microsoft.com/office/drawing/2014/main" id="{36D00D01-CFEA-1D27-9CFA-FA4AAC5138FB}"/>
              </a:ext>
            </a:extLst>
          </p:cNvPr>
          <p:cNvSpPr>
            <a:spLocks noGrp="1"/>
          </p:cNvSpPr>
          <p:nvPr>
            <p:ph type="sldNum" sz="quarter" idx="31"/>
          </p:nvPr>
        </p:nvSpPr>
        <p:spPr/>
        <p:txBody>
          <a:bodyPr/>
          <a:lstStyle/>
          <a:p>
            <a:fld id="{47FEACEE-25B4-4A2D-B147-27296E36371D}" type="slidenum">
              <a:rPr lang="en-US" altLang="zh-CN" noProof="0" smtClean="0"/>
              <a:pPr/>
              <a:t>6</a:t>
            </a:fld>
            <a:endParaRPr lang="en-US" altLang="zh-CN" noProof="0"/>
          </a:p>
        </p:txBody>
      </p:sp>
    </p:spTree>
    <p:extLst>
      <p:ext uri="{BB962C8B-B14F-4D97-AF65-F5344CB8AC3E}">
        <p14:creationId xmlns:p14="http://schemas.microsoft.com/office/powerpoint/2010/main" val="247807961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E126AA-57CC-3336-DCCF-34B6FBE4627B}"/>
              </a:ext>
            </a:extLst>
          </p:cNvPr>
          <p:cNvSpPr>
            <a:spLocks noGrp="1"/>
          </p:cNvSpPr>
          <p:nvPr>
            <p:ph type="body" sz="quarter" idx="29"/>
          </p:nvPr>
        </p:nvSpPr>
        <p:spPr>
          <a:xfrm>
            <a:off x="268797" y="709585"/>
            <a:ext cx="10696434" cy="5817795"/>
          </a:xfrm>
        </p:spPr>
        <p:txBody>
          <a:bodyPr/>
          <a:lstStyle/>
          <a:p>
            <a:pPr lvl="0"/>
            <a:r>
              <a:rPr lang="en-US" sz="2400" dirty="0">
                <a:solidFill>
                  <a:schemeClr val="tx1"/>
                </a:solidFill>
              </a:rPr>
              <a:t>Ease of compliance</a:t>
            </a:r>
            <a:endParaRPr lang="en-IN" sz="2400" dirty="0">
              <a:solidFill>
                <a:schemeClr val="tx1"/>
              </a:solidFill>
            </a:endParaRPr>
          </a:p>
          <a:p>
            <a:pPr marL="285750" lvl="0" indent="-285750">
              <a:buFont typeface="Arial" panose="020B0604020202020204" pitchFamily="34" charset="0"/>
              <a:buChar char="•"/>
            </a:pPr>
            <a:r>
              <a:rPr lang="en-US" sz="2000" dirty="0">
                <a:solidFill>
                  <a:schemeClr val="tx1"/>
                </a:solidFill>
              </a:rPr>
              <a:t>All online response</a:t>
            </a:r>
            <a:endParaRPr lang="en-IN" sz="2000" dirty="0">
              <a:solidFill>
                <a:schemeClr val="tx1"/>
              </a:solidFill>
            </a:endParaRPr>
          </a:p>
          <a:p>
            <a:pPr marL="285750" lvl="0" indent="-285750">
              <a:buFont typeface="Arial" panose="020B0604020202020204" pitchFamily="34" charset="0"/>
              <a:buChar char="•"/>
            </a:pPr>
            <a:r>
              <a:rPr lang="en-US" sz="2000" dirty="0">
                <a:solidFill>
                  <a:schemeClr val="tx1"/>
                </a:solidFill>
              </a:rPr>
              <a:t>Authorization of submissions thought DSC or EVC</a:t>
            </a:r>
            <a:endParaRPr lang="en-IN" sz="2000" dirty="0">
              <a:solidFill>
                <a:schemeClr val="tx1"/>
              </a:solidFill>
            </a:endParaRPr>
          </a:p>
          <a:p>
            <a:pPr marL="285750" lvl="0" indent="-285750">
              <a:buFont typeface="Arial" panose="020B0604020202020204" pitchFamily="34" charset="0"/>
              <a:buChar char="•"/>
            </a:pPr>
            <a:r>
              <a:rPr lang="en-US" sz="2000" dirty="0">
                <a:solidFill>
                  <a:schemeClr val="tx1"/>
                </a:solidFill>
              </a:rPr>
              <a:t>No physical interface and no need to visit the Income Tax Office</a:t>
            </a:r>
            <a:endParaRPr lang="en-IN" sz="2000" dirty="0">
              <a:solidFill>
                <a:schemeClr val="tx1"/>
              </a:solidFill>
            </a:endParaRPr>
          </a:p>
          <a:p>
            <a:endParaRPr lang="en-US" sz="2400" dirty="0"/>
          </a:p>
          <a:p>
            <a:r>
              <a:rPr lang="en-US" sz="2400" dirty="0">
                <a:solidFill>
                  <a:schemeClr val="tx1"/>
                </a:solidFill>
              </a:rPr>
              <a:t>Functional Specialization</a:t>
            </a:r>
            <a:endParaRPr lang="en-IN" sz="2400" dirty="0">
              <a:solidFill>
                <a:schemeClr val="tx1"/>
              </a:solidFill>
            </a:endParaRPr>
          </a:p>
          <a:p>
            <a:pPr marL="285750" lvl="0" indent="-285750">
              <a:buFont typeface="Arial" panose="020B0604020202020204" pitchFamily="34" charset="0"/>
              <a:buChar char="•"/>
            </a:pPr>
            <a:r>
              <a:rPr lang="en-US" sz="2000" dirty="0">
                <a:solidFill>
                  <a:schemeClr val="tx1"/>
                </a:solidFill>
              </a:rPr>
              <a:t>Optimizing the utilization of resources through economies of scale and functional specialization</a:t>
            </a:r>
            <a:endParaRPr lang="en-IN" sz="2000" dirty="0">
              <a:solidFill>
                <a:schemeClr val="tx1"/>
              </a:solidFill>
            </a:endParaRPr>
          </a:p>
          <a:p>
            <a:pPr marL="285750" lvl="0" indent="-285750">
              <a:buFont typeface="Arial" panose="020B0604020202020204" pitchFamily="34" charset="0"/>
              <a:buChar char="•"/>
            </a:pPr>
            <a:r>
              <a:rPr lang="en-US" sz="2000" dirty="0">
                <a:solidFill>
                  <a:schemeClr val="tx1"/>
                </a:solidFill>
              </a:rPr>
              <a:t>Team based assessments and team-based review with dynamic jurisdiction</a:t>
            </a:r>
            <a:endParaRPr lang="en-IN" sz="2000" dirty="0">
              <a:solidFill>
                <a:schemeClr val="tx1"/>
              </a:solidFill>
            </a:endParaRPr>
          </a:p>
          <a:p>
            <a:pPr marL="285750" lvl="0" indent="-285750">
              <a:buFont typeface="Arial" panose="020B0604020202020204" pitchFamily="34" charset="0"/>
              <a:buChar char="•"/>
            </a:pPr>
            <a:r>
              <a:rPr lang="en-US" sz="2000" dirty="0">
                <a:solidFill>
                  <a:schemeClr val="tx1"/>
                </a:solidFill>
              </a:rPr>
              <a:t>Improvement in the time and Quality of assessment</a:t>
            </a:r>
            <a:endParaRPr lang="en-IN" sz="2000" dirty="0">
              <a:solidFill>
                <a:schemeClr val="tx1"/>
              </a:solidFill>
            </a:endParaRPr>
          </a:p>
          <a:p>
            <a:pPr marL="285750" indent="-285750">
              <a:buFont typeface="Arial" panose="020B0604020202020204" pitchFamily="34" charset="0"/>
              <a:buChar char="•"/>
            </a:pPr>
            <a:r>
              <a:rPr lang="en-US" sz="2000" dirty="0">
                <a:solidFill>
                  <a:schemeClr val="tx1"/>
                </a:solidFill>
              </a:rPr>
              <a:t>Complete SOPs and procedure set out to be followed</a:t>
            </a:r>
            <a:endParaRPr lang="en-IN" sz="2000" dirty="0">
              <a:solidFill>
                <a:schemeClr val="tx1"/>
              </a:solidFill>
            </a:endParaRPr>
          </a:p>
        </p:txBody>
      </p:sp>
      <p:sp>
        <p:nvSpPr>
          <p:cNvPr id="2" name="Slide Number Placeholder 1">
            <a:extLst>
              <a:ext uri="{FF2B5EF4-FFF2-40B4-BE49-F238E27FC236}">
                <a16:creationId xmlns:a16="http://schemas.microsoft.com/office/drawing/2014/main" id="{36D00D01-CFEA-1D27-9CFA-FA4AAC5138FB}"/>
              </a:ext>
            </a:extLst>
          </p:cNvPr>
          <p:cNvSpPr>
            <a:spLocks noGrp="1"/>
          </p:cNvSpPr>
          <p:nvPr>
            <p:ph type="sldNum" sz="quarter" idx="31"/>
          </p:nvPr>
        </p:nvSpPr>
        <p:spPr/>
        <p:txBody>
          <a:bodyPr/>
          <a:lstStyle/>
          <a:p>
            <a:fld id="{47FEACEE-25B4-4A2D-B147-27296E36371D}" type="slidenum">
              <a:rPr lang="en-US" altLang="zh-CN" noProof="0" smtClean="0"/>
              <a:pPr/>
              <a:t>7</a:t>
            </a:fld>
            <a:endParaRPr lang="en-US" altLang="zh-CN" noProof="0"/>
          </a:p>
        </p:txBody>
      </p:sp>
    </p:spTree>
    <p:extLst>
      <p:ext uri="{BB962C8B-B14F-4D97-AF65-F5344CB8AC3E}">
        <p14:creationId xmlns:p14="http://schemas.microsoft.com/office/powerpoint/2010/main" val="311526161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8</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sp>
        <p:nvSpPr>
          <p:cNvPr id="3" name="TextBox 2">
            <a:extLst>
              <a:ext uri="{FF2B5EF4-FFF2-40B4-BE49-F238E27FC236}">
                <a16:creationId xmlns:a16="http://schemas.microsoft.com/office/drawing/2014/main" id="{02D24B02-A77F-95B9-2699-8E659F7FA0D1}"/>
              </a:ext>
            </a:extLst>
          </p:cNvPr>
          <p:cNvSpPr txBox="1"/>
          <p:nvPr/>
        </p:nvSpPr>
        <p:spPr>
          <a:xfrm>
            <a:off x="156339" y="89674"/>
            <a:ext cx="12287310" cy="7109639"/>
          </a:xfrm>
          <a:prstGeom prst="rect">
            <a:avLst/>
          </a:prstGeom>
        </p:spPr>
        <p:txBody>
          <a:bodyPr wrap="square" lIns="91440" tIns="45720" rIns="91440" bIns="45720" rtlCol="0" anchor="t">
            <a:spAutoFit/>
          </a:bodyPr>
          <a:lstStyle/>
          <a:p>
            <a:pPr fontAlgn="base"/>
            <a:endParaRPr lang="en-US" sz="2400" dirty="0"/>
          </a:p>
          <a:p>
            <a:pPr fontAlgn="base"/>
            <a:endParaRPr lang="en-US" sz="2400" dirty="0"/>
          </a:p>
          <a:p>
            <a:pPr fontAlgn="base"/>
            <a:endParaRPr lang="en-US" sz="2400" dirty="0"/>
          </a:p>
          <a:p>
            <a:pPr fontAlgn="base"/>
            <a:r>
              <a:rPr lang="en-US" sz="2400" dirty="0"/>
              <a:t>Every notice or order under the FAS shall be delivered to the assessee by way of the following means and followed by a </a:t>
            </a:r>
            <a:r>
              <a:rPr lang="en-US" sz="2400" b="1" dirty="0"/>
              <a:t>real-time alert -</a:t>
            </a:r>
            <a:endParaRPr lang="en-US" sz="2400" dirty="0"/>
          </a:p>
          <a:p>
            <a:endParaRPr lang="en-US" sz="2400" b="1" dirty="0">
              <a:solidFill>
                <a:srgbClr val="000000"/>
              </a:solidFill>
              <a:latin typeface="Abadi"/>
              <a:cs typeface="Times New Roman"/>
            </a:endParaRPr>
          </a:p>
          <a:p>
            <a:pPr marL="457200" indent="-457200">
              <a:buFont typeface="Arial"/>
              <a:buChar char="•"/>
            </a:pPr>
            <a:r>
              <a:rPr lang="en-US" sz="2400" dirty="0">
                <a:solidFill>
                  <a:srgbClr val="1C1835"/>
                </a:solidFill>
                <a:cs typeface="Times New Roman"/>
              </a:rPr>
              <a:t>In the assessee's registered account</a:t>
            </a:r>
          </a:p>
          <a:p>
            <a:endParaRPr lang="en-US" sz="2400" dirty="0">
              <a:solidFill>
                <a:srgbClr val="1C1835"/>
              </a:solidFill>
              <a:cs typeface="Times New Roman"/>
            </a:endParaRPr>
          </a:p>
          <a:p>
            <a:pPr marL="457200" indent="-457200">
              <a:buFont typeface="Arial"/>
              <a:buChar char="•"/>
            </a:pPr>
            <a:r>
              <a:rPr lang="en-US" sz="2400" dirty="0">
                <a:solidFill>
                  <a:srgbClr val="1C1835"/>
                </a:solidFill>
                <a:cs typeface="Times New Roman"/>
              </a:rPr>
              <a:t>To the registered email address of the assessee</a:t>
            </a:r>
          </a:p>
          <a:p>
            <a:endParaRPr lang="en-US" sz="2400" dirty="0"/>
          </a:p>
          <a:p>
            <a:pPr marL="457200" indent="-457200">
              <a:buFont typeface="Arial"/>
              <a:buChar char="•"/>
            </a:pPr>
            <a:r>
              <a:rPr lang="en-US" sz="2400" dirty="0">
                <a:solidFill>
                  <a:srgbClr val="1C1835"/>
                </a:solidFill>
                <a:cs typeface="Times New Roman"/>
              </a:rPr>
              <a:t>On the assessee's Mobile App</a:t>
            </a:r>
            <a:endParaRPr lang="en-US" sz="2400" dirty="0"/>
          </a:p>
          <a:p>
            <a:pPr fontAlgn="base"/>
            <a:endParaRPr lang="en-US" sz="2400" b="1" dirty="0"/>
          </a:p>
          <a:p>
            <a:pPr fontAlgn="base"/>
            <a:r>
              <a:rPr lang="en-US" sz="2400" dirty="0"/>
              <a:t>“</a:t>
            </a:r>
            <a:r>
              <a:rPr lang="en-US" sz="2400" b="1" dirty="0"/>
              <a:t>real time alert”</a:t>
            </a:r>
            <a:r>
              <a:rPr lang="en-US" sz="2400" dirty="0"/>
              <a:t> means any communication sent to the assessee by way of SMS on his registered mobile number or by way of update on his mobile app or by way of email at his registered email address, so as to alert him regarding delivery of an electronic communication.  </a:t>
            </a:r>
          </a:p>
          <a:p>
            <a:pPr fontAlgn="base"/>
            <a:r>
              <a:rPr lang="en-US" sz="2400" dirty="0"/>
              <a:t>Such real time alert prompt the assessee to visit Income tax Portal where the full content of the notice is available: </a:t>
            </a:r>
          </a:p>
          <a:p>
            <a:pPr fontAlgn="base"/>
            <a:r>
              <a:rPr lang="en-US" sz="2400" dirty="0"/>
              <a:t>  </a:t>
            </a:r>
          </a:p>
        </p:txBody>
      </p:sp>
      <p:sp>
        <p:nvSpPr>
          <p:cNvPr id="4" name="TextBox 3">
            <a:extLst>
              <a:ext uri="{FF2B5EF4-FFF2-40B4-BE49-F238E27FC236}">
                <a16:creationId xmlns:a16="http://schemas.microsoft.com/office/drawing/2014/main" id="{05D3FFE9-3B1A-9AB5-B23A-CEFA30D3A50C}"/>
              </a:ext>
            </a:extLst>
          </p:cNvPr>
          <p:cNvSpPr txBox="1"/>
          <p:nvPr/>
        </p:nvSpPr>
        <p:spPr>
          <a:xfrm>
            <a:off x="156339" y="385839"/>
            <a:ext cx="9029225" cy="584775"/>
          </a:xfrm>
          <a:prstGeom prst="rect">
            <a:avLst/>
          </a:prstGeom>
          <a:noFill/>
        </p:spPr>
        <p:txBody>
          <a:bodyPr wrap="square">
            <a:spAutoFit/>
          </a:bodyPr>
          <a:lstStyle/>
          <a:p>
            <a:r>
              <a:rPr lang="en-US" sz="3200">
                <a:solidFill>
                  <a:srgbClr val="162046"/>
                </a:solidFill>
                <a:highlight>
                  <a:srgbClr val="F5F1E8"/>
                </a:highlight>
                <a:latin typeface="Playfair Display" panose="00000500000000000000" pitchFamily="2" charset="0"/>
              </a:rPr>
              <a:t>How will communication be received</a:t>
            </a:r>
          </a:p>
        </p:txBody>
      </p:sp>
    </p:spTree>
    <p:extLst>
      <p:ext uri="{BB962C8B-B14F-4D97-AF65-F5344CB8AC3E}">
        <p14:creationId xmlns:p14="http://schemas.microsoft.com/office/powerpoint/2010/main" val="2782655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29"/>
          </p:nvPr>
        </p:nvSpPr>
        <p:spPr/>
        <p:txBody>
          <a:bodyPr/>
          <a:lstStyle/>
          <a:p>
            <a:fld id="{47FEACEE-25B4-4A2D-B147-27296E36371D}" type="slidenum">
              <a:rPr lang="en-US" altLang="zh-CN" noProof="0" smtClean="0"/>
              <a:pPr/>
              <a:t>9</a:t>
            </a:fld>
            <a:endParaRPr lang="en-US" altLang="zh-CN" noProof="0"/>
          </a:p>
        </p:txBody>
      </p:sp>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4294967295"/>
          </p:nvPr>
        </p:nvSpPr>
        <p:spPr>
          <a:xfrm>
            <a:off x="7772400" y="3878263"/>
            <a:ext cx="4827588" cy="1773237"/>
          </a:xfrm>
        </p:spPr>
        <p:txBody>
          <a:bodyPr/>
          <a:lstStyle/>
          <a:p>
            <a:endParaRPr lang="en-US"/>
          </a:p>
          <a:p>
            <a:endParaRPr lang="en-US"/>
          </a:p>
          <a:p>
            <a:endParaRPr lang="en-US"/>
          </a:p>
        </p:txBody>
      </p:sp>
      <p:sp>
        <p:nvSpPr>
          <p:cNvPr id="3" name="TextBox 2">
            <a:extLst>
              <a:ext uri="{FF2B5EF4-FFF2-40B4-BE49-F238E27FC236}">
                <a16:creationId xmlns:a16="http://schemas.microsoft.com/office/drawing/2014/main" id="{02D24B02-A77F-95B9-2699-8E659F7FA0D1}"/>
              </a:ext>
            </a:extLst>
          </p:cNvPr>
          <p:cNvSpPr txBox="1"/>
          <p:nvPr/>
        </p:nvSpPr>
        <p:spPr>
          <a:xfrm>
            <a:off x="117010" y="288636"/>
            <a:ext cx="12110328" cy="6524863"/>
          </a:xfrm>
          <a:prstGeom prst="rect">
            <a:avLst/>
          </a:prstGeom>
        </p:spPr>
        <p:txBody>
          <a:bodyPr wrap="square" rtlCol="0">
            <a:spAutoFit/>
          </a:bodyPr>
          <a:lstStyle/>
          <a:p>
            <a:pPr fontAlgn="base"/>
            <a:r>
              <a:rPr lang="en-US" sz="1900" b="1" dirty="0"/>
              <a:t>“registered e-mail address”</a:t>
            </a:r>
            <a:r>
              <a:rPr lang="en-US" sz="1900" dirty="0"/>
              <a:t> of the assessee means the e-mail address at which an electronic communication may be delivered or transmitted to the addressee, including: </a:t>
            </a:r>
          </a:p>
          <a:p>
            <a:pPr fontAlgn="base"/>
            <a:endParaRPr lang="en-US" sz="1900" dirty="0"/>
          </a:p>
          <a:p>
            <a:pPr fontAlgn="base"/>
            <a:r>
              <a:rPr lang="en-US" sz="1900" dirty="0"/>
              <a:t>a)The email address available in the e-filing account of the addressee registered in the designated portal; </a:t>
            </a:r>
          </a:p>
          <a:p>
            <a:pPr fontAlgn="base"/>
            <a:endParaRPr lang="en-US" sz="1900" dirty="0"/>
          </a:p>
          <a:p>
            <a:pPr fontAlgn="base"/>
            <a:r>
              <a:rPr lang="en-US" sz="1900" dirty="0"/>
              <a:t>b)The e-mail address available in the last income-tax return furnished by the addressee;</a:t>
            </a:r>
          </a:p>
          <a:p>
            <a:pPr fontAlgn="base"/>
            <a:r>
              <a:rPr lang="en-US" sz="1900" dirty="0"/>
              <a:t> </a:t>
            </a:r>
          </a:p>
          <a:p>
            <a:pPr fontAlgn="base"/>
            <a:r>
              <a:rPr lang="en-US" sz="1900" dirty="0"/>
              <a:t>c)The e-mail address available in the PAN database relating to the addressee; </a:t>
            </a:r>
          </a:p>
          <a:p>
            <a:pPr fontAlgn="base"/>
            <a:endParaRPr lang="en-US" sz="1900" dirty="0"/>
          </a:p>
          <a:p>
            <a:pPr fontAlgn="base"/>
            <a:r>
              <a:rPr lang="en-US" sz="1900" dirty="0"/>
              <a:t>d)In the case of addressee being an individual who possesses the Aadhaar number, the e-mail address of addressee available in the database of Unique Identification Authority of India (UIDAI); </a:t>
            </a:r>
          </a:p>
          <a:p>
            <a:pPr fontAlgn="base"/>
            <a:endParaRPr lang="en-US" sz="1900" dirty="0"/>
          </a:p>
          <a:p>
            <a:pPr fontAlgn="base"/>
            <a:r>
              <a:rPr lang="en-US" sz="1900" dirty="0"/>
              <a:t>e)In the case of addressee being a company, the e-mail address of the company as available on the official website of Ministry of Corporate Affairs (MCA); or </a:t>
            </a:r>
          </a:p>
          <a:p>
            <a:pPr fontAlgn="base"/>
            <a:endParaRPr lang="en-US" sz="1900" dirty="0"/>
          </a:p>
          <a:p>
            <a:pPr fontAlgn="base"/>
            <a:r>
              <a:rPr lang="en-US" sz="1900" dirty="0"/>
              <a:t>f)Any e-mail address made available by the addressee to the income-tax authority or any person authorized by such authority. </a:t>
            </a:r>
          </a:p>
          <a:p>
            <a:pPr fontAlgn="base"/>
            <a:r>
              <a:rPr lang="en-US" sz="1900" dirty="0"/>
              <a:t> </a:t>
            </a:r>
          </a:p>
          <a:p>
            <a:pPr fontAlgn="base"/>
            <a:r>
              <a:rPr lang="en-US" sz="1900" b="1" dirty="0"/>
              <a:t>“registered Mobile number”</a:t>
            </a:r>
            <a:r>
              <a:rPr lang="en-US" sz="1900" dirty="0"/>
              <a:t> of the assessee means the mobile number of the assessee, or his authorized representative, appearing in the user profile of the electronic filing account registered by the assessee in the designated portal. </a:t>
            </a:r>
          </a:p>
          <a:p>
            <a:pPr fontAlgn="base"/>
            <a:r>
              <a:rPr lang="en-US" sz="1900" dirty="0"/>
              <a:t> </a:t>
            </a:r>
          </a:p>
        </p:txBody>
      </p:sp>
    </p:spTree>
    <p:extLst>
      <p:ext uri="{BB962C8B-B14F-4D97-AF65-F5344CB8AC3E}">
        <p14:creationId xmlns:p14="http://schemas.microsoft.com/office/powerpoint/2010/main" val="3060952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Custom​​">
  <a:themeElements>
    <a:clrScheme name="Custom 9">
      <a:dk1>
        <a:srgbClr val="000000"/>
      </a:dk1>
      <a:lt1>
        <a:srgbClr val="FFFFFF"/>
      </a:lt1>
      <a:dk2>
        <a:srgbClr val="0F253E"/>
      </a:dk2>
      <a:lt2>
        <a:srgbClr val="E7E6E6"/>
      </a:lt2>
      <a:accent1>
        <a:srgbClr val="4472C4"/>
      </a:accent1>
      <a:accent2>
        <a:srgbClr val="B83803"/>
      </a:accent2>
      <a:accent3>
        <a:srgbClr val="DCD3CC"/>
      </a:accent3>
      <a:accent4>
        <a:srgbClr val="F79320"/>
      </a:accent4>
      <a:accent5>
        <a:srgbClr val="44668D"/>
      </a:accent5>
      <a:accent6>
        <a:srgbClr val="0F253E"/>
      </a:accent6>
      <a:hlink>
        <a:srgbClr val="AEC0D9"/>
      </a:hlink>
      <a:folHlink>
        <a:srgbClr val="B83903"/>
      </a:folHlink>
    </a:clrScheme>
    <a:fontScheme name="Custom 10">
      <a:majorFont>
        <a:latin typeface="Posterama Text Black"/>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Hexagon Light Presentation_win32_v5" id="{045A9B2F-7300-4673-816B-F1EB3C673B2C}" vid="{27F8BD87-6984-44CA-8D4F-354B20CB0C14}"/>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45515263-A3DE-4193-B6AA-5C449C94519F}">
  <ds:schemaRefs>
    <ds:schemaRef ds:uri="http://schemas.microsoft.com/sharepoint/v3/contenttype/forms"/>
  </ds:schemaRefs>
</ds:datastoreItem>
</file>

<file path=customXml/itemProps2.xml><?xml version="1.0" encoding="utf-8"?>
<ds:datastoreItem xmlns:ds="http://schemas.openxmlformats.org/officeDocument/2006/customXml" ds:itemID="{74CFA8B0-C7B8-4655-A378-2962C04794D3}">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0AD9BE2-6B3D-4616-B044-300A8177DEA5}">
  <ds:schemaRefs>
    <ds:schemaRef ds:uri="http://purl.org/dc/terms/"/>
    <ds:schemaRef ds:uri="http://purl.org/dc/dcmitype/"/>
    <ds:schemaRef ds:uri="http://www.w3.org/XML/1998/namespace"/>
    <ds:schemaRef ds:uri="http://schemas.microsoft.com/office/2006/documentManagement/types"/>
    <ds:schemaRef ds:uri="http://schemas.microsoft.com/office/infopath/2007/PartnerControls"/>
    <ds:schemaRef ds:uri="16c05727-aa75-4e4a-9b5f-8a80a1165891"/>
    <ds:schemaRef ds:uri="http://schemas.microsoft.com/office/2006/metadata/properties"/>
    <ds:schemaRef ds:uri="230e9df3-be65-4c73-a93b-d1236ebd677e"/>
    <ds:schemaRef ds:uri="71af3243-3dd4-4a8d-8c0d-dd76da1f02a5"/>
    <ds:schemaRef ds:uri="http://schemas.openxmlformats.org/package/2006/metadata/core-properties"/>
    <ds:schemaRef ds:uri="http://schemas.microsoft.com/sharepoint/v3"/>
    <ds:schemaRef ds:uri="http://purl.org/dc/elements/1.1/"/>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Hexagon presentation light</Template>
  <TotalTime>51</TotalTime>
  <Words>2077</Words>
  <Application>Microsoft Office PowerPoint</Application>
  <PresentationFormat>Custom</PresentationFormat>
  <Paragraphs>260</Paragraphs>
  <Slides>21</Slides>
  <Notes>21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等线</vt:lpstr>
      <vt:lpstr>Abadi</vt:lpstr>
      <vt:lpstr>Agency FB</vt:lpstr>
      <vt:lpstr>Aptos</vt:lpstr>
      <vt:lpstr>Arial</vt:lpstr>
      <vt:lpstr>Calibri</vt:lpstr>
      <vt:lpstr>Playfair Display</vt:lpstr>
      <vt:lpstr>Posterama</vt:lpstr>
      <vt:lpstr>Posterama Text Black</vt:lpstr>
      <vt:lpstr>Posterama Text SemiBold</vt:lpstr>
      <vt:lpstr>Times New Roman</vt:lpstr>
      <vt:lpstr>Custom​​</vt:lpstr>
      <vt:lpstr>SUBMISSIONS UNDER FACELESS ASSESSMENT  </vt:lpstr>
      <vt:lpstr>PowerPoint Presentation</vt:lpstr>
      <vt:lpstr>Introduction</vt:lpstr>
      <vt:lpstr>Who are not covered by scheme</vt:lpstr>
      <vt:lpstr>Ecosystem And Structure of Faceless Assessment </vt:lpstr>
      <vt:lpstr>Salient Features</vt:lpstr>
      <vt:lpstr>PowerPoint Presentation</vt:lpstr>
      <vt:lpstr>PowerPoint Presentation</vt:lpstr>
      <vt:lpstr>PowerPoint Presentation</vt:lpstr>
      <vt:lpstr>Practical Compliance Issues Faced by Taxpayers</vt:lpstr>
      <vt:lpstr>PowerPoint Presentation</vt:lpstr>
      <vt:lpstr>PowerPoint Presentation</vt:lpstr>
      <vt:lpstr>PowerPoint Presentation</vt:lpstr>
      <vt:lpstr>PowerPoint Presentation</vt:lpstr>
      <vt:lpstr>PowerPoint Presentation</vt:lpstr>
      <vt:lpstr>SOME BEST PRACTICES NEEDS TO BE CONSIDERED</vt:lpstr>
      <vt:lpstr>PowerPoint Presentation</vt:lpstr>
      <vt:lpstr>PowerPoint Presentation</vt:lpstr>
      <vt:lpstr>PowerPoint Presentation</vt:lpstr>
      <vt:lpstr>CONCULSION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SUBMISSIONS UNDER FACELESS ASSESSMENT BEFORE APPELLATE AUTHORITY  </dc:title>
  <dc:creator>VARSHA AGARWAL</dc:creator>
  <cp:lastModifiedBy>Puja Agarwal</cp:lastModifiedBy>
  <cp:revision>1</cp:revision>
  <dcterms:created xsi:type="dcterms:W3CDTF">2024-06-05T08:05:11Z</dcterms:created>
  <dcterms:modified xsi:type="dcterms:W3CDTF">2024-06-28T08:05:22Z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