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43"/>
  </p:notesMasterIdLst>
  <p:sldIdLst>
    <p:sldId id="256" r:id="rId3"/>
    <p:sldId id="257" r:id="rId4"/>
    <p:sldId id="287" r:id="rId5"/>
    <p:sldId id="288" r:id="rId6"/>
    <p:sldId id="259" r:id="rId7"/>
    <p:sldId id="289" r:id="rId8"/>
    <p:sldId id="258"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96" r:id="rId23"/>
    <p:sldId id="274" r:id="rId24"/>
    <p:sldId id="297" r:id="rId25"/>
    <p:sldId id="313" r:id="rId26"/>
    <p:sldId id="298" r:id="rId27"/>
    <p:sldId id="299" r:id="rId28"/>
    <p:sldId id="314" r:id="rId29"/>
    <p:sldId id="300" r:id="rId30"/>
    <p:sldId id="315" r:id="rId31"/>
    <p:sldId id="302" r:id="rId32"/>
    <p:sldId id="303" r:id="rId33"/>
    <p:sldId id="304" r:id="rId34"/>
    <p:sldId id="305" r:id="rId35"/>
    <p:sldId id="306" r:id="rId36"/>
    <p:sldId id="307" r:id="rId37"/>
    <p:sldId id="308" r:id="rId38"/>
    <p:sldId id="309" r:id="rId39"/>
    <p:sldId id="310" r:id="rId40"/>
    <p:sldId id="311" r:id="rId41"/>
    <p:sldId id="312" r:id="rId42"/>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Unicode MS" charset="0"/>
      </a:defRPr>
    </a:lvl5pPr>
    <a:lvl6pPr marL="2286000" algn="l" defTabSz="914400" rtl="0" eaLnBrk="1" latinLnBrk="0" hangingPunct="1">
      <a:defRPr kern="1200">
        <a:solidFill>
          <a:schemeClr val="bg1"/>
        </a:solidFill>
        <a:latin typeface="Arial" panose="020B0604020202020204" pitchFamily="34" charset="0"/>
        <a:ea typeface="+mn-ea"/>
        <a:cs typeface="Arial Unicode MS" charset="0"/>
      </a:defRPr>
    </a:lvl6pPr>
    <a:lvl7pPr marL="2743200" algn="l" defTabSz="914400" rtl="0" eaLnBrk="1" latinLnBrk="0" hangingPunct="1">
      <a:defRPr kern="1200">
        <a:solidFill>
          <a:schemeClr val="bg1"/>
        </a:solidFill>
        <a:latin typeface="Arial" panose="020B0604020202020204" pitchFamily="34" charset="0"/>
        <a:ea typeface="+mn-ea"/>
        <a:cs typeface="Arial Unicode MS" charset="0"/>
      </a:defRPr>
    </a:lvl7pPr>
    <a:lvl8pPr marL="3200400" algn="l" defTabSz="914400" rtl="0" eaLnBrk="1" latinLnBrk="0" hangingPunct="1">
      <a:defRPr kern="1200">
        <a:solidFill>
          <a:schemeClr val="bg1"/>
        </a:solidFill>
        <a:latin typeface="Arial" panose="020B0604020202020204" pitchFamily="34" charset="0"/>
        <a:ea typeface="+mn-ea"/>
        <a:cs typeface="Arial Unicode MS" charset="0"/>
      </a:defRPr>
    </a:lvl8pPr>
    <a:lvl9pPr marL="3657600" algn="l" defTabSz="914400" rtl="0" eaLnBrk="1" latinLnBrk="0" hangingPunct="1">
      <a:defRPr kern="1200">
        <a:solidFill>
          <a:schemeClr val="bg1"/>
        </a:solidFill>
        <a:latin typeface="Arial" panose="020B0604020202020204" pitchFamily="34" charset="0"/>
        <a:ea typeface="+mn-ea"/>
        <a:cs typeface="Arial Unicode M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643" y="5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DAA58617-5D72-0BE1-23D4-38BA45719AE2}"/>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N" altLang="en-US"/>
          </a:p>
        </p:txBody>
      </p:sp>
      <p:sp>
        <p:nvSpPr>
          <p:cNvPr id="2051" name="AutoShape 2">
            <a:extLst>
              <a:ext uri="{FF2B5EF4-FFF2-40B4-BE49-F238E27FC236}">
                <a16:creationId xmlns:a16="http://schemas.microsoft.com/office/drawing/2014/main" id="{9231114A-48F6-4B7D-D311-576B15A4EE9A}"/>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N" altLang="en-US"/>
          </a:p>
        </p:txBody>
      </p:sp>
      <p:sp>
        <p:nvSpPr>
          <p:cNvPr id="2052" name="AutoShape 3">
            <a:extLst>
              <a:ext uri="{FF2B5EF4-FFF2-40B4-BE49-F238E27FC236}">
                <a16:creationId xmlns:a16="http://schemas.microsoft.com/office/drawing/2014/main" id="{02D0C7BF-FB71-B66F-508B-3C0BAD8CABEC}"/>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IN" altLang="en-US"/>
          </a:p>
        </p:txBody>
      </p:sp>
      <p:sp>
        <p:nvSpPr>
          <p:cNvPr id="2053" name="Rectangle 4">
            <a:extLst>
              <a:ext uri="{FF2B5EF4-FFF2-40B4-BE49-F238E27FC236}">
                <a16:creationId xmlns:a16="http://schemas.microsoft.com/office/drawing/2014/main" id="{82D4820A-6FF0-1E95-D0DE-81FF39B5DE32}"/>
              </a:ext>
            </a:extLst>
          </p:cNvPr>
          <p:cNvSpPr>
            <a:spLocks noGrp="1" noRot="1" noChangeAspect="1" noChangeArrowheads="1"/>
          </p:cNvSpPr>
          <p:nvPr>
            <p:ph type="sldImg"/>
          </p:nvPr>
        </p:nvSpPr>
        <p:spPr bwMode="auto">
          <a:xfrm>
            <a:off x="1106488" y="812800"/>
            <a:ext cx="5338762" cy="400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45FA3C41-EB89-1289-F0CE-B9DC3EE0F95C}"/>
              </a:ext>
            </a:extLst>
          </p:cNvPr>
          <p:cNvSpPr>
            <a:spLocks noGrp="1" noChangeArrowheads="1"/>
          </p:cNvSpPr>
          <p:nvPr>
            <p:ph type="body"/>
          </p:nvPr>
        </p:nvSpPr>
        <p:spPr bwMode="auto">
          <a:xfrm>
            <a:off x="755650" y="5078413"/>
            <a:ext cx="6042025" cy="4805362"/>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2054" name="Rectangle 6">
            <a:extLst>
              <a:ext uri="{FF2B5EF4-FFF2-40B4-BE49-F238E27FC236}">
                <a16:creationId xmlns:a16="http://schemas.microsoft.com/office/drawing/2014/main" id="{60CB41B7-7291-D0D5-518D-B3E5E8D9EBE0}"/>
              </a:ext>
            </a:extLst>
          </p:cNvPr>
          <p:cNvSpPr>
            <a:spLocks noGrp="1" noChangeArrowheads="1"/>
          </p:cNvSpPr>
          <p:nvPr>
            <p:ph type="hdr"/>
          </p:nvPr>
        </p:nvSpPr>
        <p:spPr bwMode="auto">
          <a:xfrm>
            <a:off x="0" y="0"/>
            <a:ext cx="3275013" cy="5286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en-US" altLang="en-US"/>
          </a:p>
        </p:txBody>
      </p:sp>
      <p:sp>
        <p:nvSpPr>
          <p:cNvPr id="2055" name="Rectangle 7">
            <a:extLst>
              <a:ext uri="{FF2B5EF4-FFF2-40B4-BE49-F238E27FC236}">
                <a16:creationId xmlns:a16="http://schemas.microsoft.com/office/drawing/2014/main" id="{8EA69A7E-BBFA-D83D-FAFC-727E71C9E858}"/>
              </a:ext>
            </a:extLst>
          </p:cNvPr>
          <p:cNvSpPr>
            <a:spLocks noGrp="1" noChangeArrowheads="1"/>
          </p:cNvSpPr>
          <p:nvPr>
            <p:ph type="dt"/>
          </p:nvPr>
        </p:nvSpPr>
        <p:spPr bwMode="auto">
          <a:xfrm>
            <a:off x="4278313" y="0"/>
            <a:ext cx="3275012" cy="528638"/>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en-US" altLang="en-US"/>
          </a:p>
        </p:txBody>
      </p:sp>
      <p:sp>
        <p:nvSpPr>
          <p:cNvPr id="2056" name="Rectangle 8">
            <a:extLst>
              <a:ext uri="{FF2B5EF4-FFF2-40B4-BE49-F238E27FC236}">
                <a16:creationId xmlns:a16="http://schemas.microsoft.com/office/drawing/2014/main" id="{BF3C3726-75FE-E78D-8409-58AC2F753E4D}"/>
              </a:ext>
            </a:extLst>
          </p:cNvPr>
          <p:cNvSpPr>
            <a:spLocks noGrp="1" noChangeArrowheads="1"/>
          </p:cNvSpPr>
          <p:nvPr>
            <p:ph type="ftr"/>
          </p:nvPr>
        </p:nvSpPr>
        <p:spPr bwMode="auto">
          <a:xfrm>
            <a:off x="0" y="10156825"/>
            <a:ext cx="3275013" cy="528638"/>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en-US" altLang="en-US"/>
          </a:p>
        </p:txBody>
      </p:sp>
      <p:sp>
        <p:nvSpPr>
          <p:cNvPr id="2057" name="Rectangle 9">
            <a:extLst>
              <a:ext uri="{FF2B5EF4-FFF2-40B4-BE49-F238E27FC236}">
                <a16:creationId xmlns:a16="http://schemas.microsoft.com/office/drawing/2014/main" id="{60032C71-8626-5B7D-D72D-023A7022CB34}"/>
              </a:ext>
            </a:extLst>
          </p:cNvPr>
          <p:cNvSpPr>
            <a:spLocks noGrp="1" noChangeArrowheads="1"/>
          </p:cNvSpPr>
          <p:nvPr>
            <p:ph type="sldNum"/>
          </p:nvPr>
        </p:nvSpPr>
        <p:spPr bwMode="auto">
          <a:xfrm>
            <a:off x="4278313" y="10156825"/>
            <a:ext cx="3275012" cy="528638"/>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F7616AE3-F1C5-4F77-81A6-DA4B24EC29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a:extLst>
              <a:ext uri="{FF2B5EF4-FFF2-40B4-BE49-F238E27FC236}">
                <a16:creationId xmlns:a16="http://schemas.microsoft.com/office/drawing/2014/main" id="{338C3F8C-2034-7E9C-A9D0-C79B5909EB6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3B94ADE-852E-4E91-80A3-DE7850E520D3}" type="slidenum">
              <a:rPr lang="en-US" altLang="en-US" sz="1400" smtClean="0"/>
              <a:pPr>
                <a:spcBef>
                  <a:spcPct val="0"/>
                </a:spcBef>
                <a:buClrTx/>
                <a:buFontTx/>
                <a:buNone/>
              </a:pPr>
              <a:t>1</a:t>
            </a:fld>
            <a:endParaRPr lang="en-US" altLang="en-US" sz="1400"/>
          </a:p>
        </p:txBody>
      </p:sp>
      <p:sp>
        <p:nvSpPr>
          <p:cNvPr id="4099" name="Rectangle 1">
            <a:extLst>
              <a:ext uri="{FF2B5EF4-FFF2-40B4-BE49-F238E27FC236}">
                <a16:creationId xmlns:a16="http://schemas.microsoft.com/office/drawing/2014/main" id="{29DFB906-1754-D7E4-ADBF-FF29F5BB5FF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26E99F10-6067-0B39-9EAA-DBC3880B7C0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a:extLst>
              <a:ext uri="{FF2B5EF4-FFF2-40B4-BE49-F238E27FC236}">
                <a16:creationId xmlns:a16="http://schemas.microsoft.com/office/drawing/2014/main" id="{89B2E7AA-99D3-F945-BD06-552D87E17AC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B44825D-1AA1-4F78-9D27-D40CF882EDF4}" type="slidenum">
              <a:rPr lang="en-US" altLang="en-US" sz="1400" smtClean="0"/>
              <a:pPr>
                <a:spcBef>
                  <a:spcPct val="0"/>
                </a:spcBef>
                <a:buClrTx/>
                <a:buFontTx/>
                <a:buNone/>
              </a:pPr>
              <a:t>10</a:t>
            </a:fld>
            <a:endParaRPr lang="en-US" altLang="en-US" sz="1400"/>
          </a:p>
        </p:txBody>
      </p:sp>
      <p:sp>
        <p:nvSpPr>
          <p:cNvPr id="22531" name="Rectangle 1">
            <a:extLst>
              <a:ext uri="{FF2B5EF4-FFF2-40B4-BE49-F238E27FC236}">
                <a16:creationId xmlns:a16="http://schemas.microsoft.com/office/drawing/2014/main" id="{FD0BE447-0AB0-0E77-A743-70E14CBFBB6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248D18AA-2C27-5247-A00B-3CBACE171A35}"/>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9">
            <a:extLst>
              <a:ext uri="{FF2B5EF4-FFF2-40B4-BE49-F238E27FC236}">
                <a16:creationId xmlns:a16="http://schemas.microsoft.com/office/drawing/2014/main" id="{5B876898-3CD9-25FD-08D6-182119EF59E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EBFE6FE-3E4E-46B1-B97A-F1DA8299C77A}" type="slidenum">
              <a:rPr lang="en-US" altLang="en-US" sz="1400" smtClean="0"/>
              <a:pPr>
                <a:spcBef>
                  <a:spcPct val="0"/>
                </a:spcBef>
                <a:buClrTx/>
                <a:buFontTx/>
                <a:buNone/>
              </a:pPr>
              <a:t>11</a:t>
            </a:fld>
            <a:endParaRPr lang="en-US" altLang="en-US" sz="1400"/>
          </a:p>
        </p:txBody>
      </p:sp>
      <p:sp>
        <p:nvSpPr>
          <p:cNvPr id="24579" name="Rectangle 1">
            <a:extLst>
              <a:ext uri="{FF2B5EF4-FFF2-40B4-BE49-F238E27FC236}">
                <a16:creationId xmlns:a16="http://schemas.microsoft.com/office/drawing/2014/main" id="{D663AEAC-C5A5-2905-0E22-5BCD4AA540FE}"/>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A3914F36-137C-454A-560D-B5DAF317B40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9">
            <a:extLst>
              <a:ext uri="{FF2B5EF4-FFF2-40B4-BE49-F238E27FC236}">
                <a16:creationId xmlns:a16="http://schemas.microsoft.com/office/drawing/2014/main" id="{5551020A-9044-FBC3-44C9-3E293010CDD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992E761-61F2-4726-8589-9FEE65494D4F}" type="slidenum">
              <a:rPr lang="en-US" altLang="en-US" sz="1400" smtClean="0"/>
              <a:pPr>
                <a:spcBef>
                  <a:spcPct val="0"/>
                </a:spcBef>
                <a:buClrTx/>
                <a:buFontTx/>
                <a:buNone/>
              </a:pPr>
              <a:t>12</a:t>
            </a:fld>
            <a:endParaRPr lang="en-US" altLang="en-US" sz="1400"/>
          </a:p>
        </p:txBody>
      </p:sp>
      <p:sp>
        <p:nvSpPr>
          <p:cNvPr id="26627" name="Rectangle 1">
            <a:extLst>
              <a:ext uri="{FF2B5EF4-FFF2-40B4-BE49-F238E27FC236}">
                <a16:creationId xmlns:a16="http://schemas.microsoft.com/office/drawing/2014/main" id="{FC6296C0-2B8C-654E-2A8A-3D9E107A0E7B}"/>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9EDA8C22-1016-F5C8-F445-1139BA9027B0}"/>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a:extLst>
              <a:ext uri="{FF2B5EF4-FFF2-40B4-BE49-F238E27FC236}">
                <a16:creationId xmlns:a16="http://schemas.microsoft.com/office/drawing/2014/main" id="{C6E0F3F8-69E0-5535-363D-890941B0E69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DD3B1DD-CDFC-4AC6-A33E-7082C8D382A0}" type="slidenum">
              <a:rPr lang="en-US" altLang="en-US" sz="1400" smtClean="0"/>
              <a:pPr>
                <a:spcBef>
                  <a:spcPct val="0"/>
                </a:spcBef>
                <a:buClrTx/>
                <a:buFontTx/>
                <a:buNone/>
              </a:pPr>
              <a:t>13</a:t>
            </a:fld>
            <a:endParaRPr lang="en-US" altLang="en-US" sz="1400"/>
          </a:p>
        </p:txBody>
      </p:sp>
      <p:sp>
        <p:nvSpPr>
          <p:cNvPr id="28675" name="Rectangle 1">
            <a:extLst>
              <a:ext uri="{FF2B5EF4-FFF2-40B4-BE49-F238E27FC236}">
                <a16:creationId xmlns:a16="http://schemas.microsoft.com/office/drawing/2014/main" id="{4027B1ED-591E-44C7-FE4D-96AF8330D88F}"/>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51B69237-7D0F-E592-8DC0-EDB33396FB21}"/>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a:extLst>
              <a:ext uri="{FF2B5EF4-FFF2-40B4-BE49-F238E27FC236}">
                <a16:creationId xmlns:a16="http://schemas.microsoft.com/office/drawing/2014/main" id="{D4135E7A-E105-DA70-52AF-8586EDEBDF9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E2691F9-4A16-4A04-8F3F-DF9A4B020522}" type="slidenum">
              <a:rPr lang="en-US" altLang="en-US" sz="1400" smtClean="0"/>
              <a:pPr>
                <a:spcBef>
                  <a:spcPct val="0"/>
                </a:spcBef>
                <a:buClrTx/>
                <a:buFontTx/>
                <a:buNone/>
              </a:pPr>
              <a:t>14</a:t>
            </a:fld>
            <a:endParaRPr lang="en-US" altLang="en-US" sz="1400"/>
          </a:p>
        </p:txBody>
      </p:sp>
      <p:sp>
        <p:nvSpPr>
          <p:cNvPr id="30723" name="Rectangle 1">
            <a:extLst>
              <a:ext uri="{FF2B5EF4-FFF2-40B4-BE49-F238E27FC236}">
                <a16:creationId xmlns:a16="http://schemas.microsoft.com/office/drawing/2014/main" id="{0A6A617D-DADF-30C2-2850-AAF92E4E626C}"/>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86D4D3BB-BFEB-5127-779F-454F9B9A8545}"/>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a:extLst>
              <a:ext uri="{FF2B5EF4-FFF2-40B4-BE49-F238E27FC236}">
                <a16:creationId xmlns:a16="http://schemas.microsoft.com/office/drawing/2014/main" id="{BD3F1E8D-5A4B-6AB7-2AB4-30B556946FA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59BD83B-0FF2-48B0-8F55-98F47ACE1DD5}" type="slidenum">
              <a:rPr lang="en-US" altLang="en-US" sz="1400" smtClean="0"/>
              <a:pPr>
                <a:spcBef>
                  <a:spcPct val="0"/>
                </a:spcBef>
                <a:buClrTx/>
                <a:buFontTx/>
                <a:buNone/>
              </a:pPr>
              <a:t>15</a:t>
            </a:fld>
            <a:endParaRPr lang="en-US" altLang="en-US" sz="1400"/>
          </a:p>
        </p:txBody>
      </p:sp>
      <p:sp>
        <p:nvSpPr>
          <p:cNvPr id="32771" name="Rectangle 1">
            <a:extLst>
              <a:ext uri="{FF2B5EF4-FFF2-40B4-BE49-F238E27FC236}">
                <a16:creationId xmlns:a16="http://schemas.microsoft.com/office/drawing/2014/main" id="{18A3B901-868F-FC08-79B1-C61DF5FCD9D8}"/>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EE51DB42-AD95-023E-FFEB-FC9926777067}"/>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9">
            <a:extLst>
              <a:ext uri="{FF2B5EF4-FFF2-40B4-BE49-F238E27FC236}">
                <a16:creationId xmlns:a16="http://schemas.microsoft.com/office/drawing/2014/main" id="{D727F1AC-A786-C193-F8B7-80AD5C0596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17DE104-9847-41D9-9491-9D4E606993B3}" type="slidenum">
              <a:rPr lang="en-US" altLang="en-US" sz="1400" smtClean="0"/>
              <a:pPr>
                <a:spcBef>
                  <a:spcPct val="0"/>
                </a:spcBef>
                <a:buClrTx/>
                <a:buFontTx/>
                <a:buNone/>
              </a:pPr>
              <a:t>16</a:t>
            </a:fld>
            <a:endParaRPr lang="en-US" altLang="en-US" sz="1400"/>
          </a:p>
        </p:txBody>
      </p:sp>
      <p:sp>
        <p:nvSpPr>
          <p:cNvPr id="34819" name="Rectangle 1">
            <a:extLst>
              <a:ext uri="{FF2B5EF4-FFF2-40B4-BE49-F238E27FC236}">
                <a16:creationId xmlns:a16="http://schemas.microsoft.com/office/drawing/2014/main" id="{75931872-C3BA-026B-887C-D30D33541B2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2E871750-46E2-EECB-C49F-C97F43CDDEC9}"/>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a:extLst>
              <a:ext uri="{FF2B5EF4-FFF2-40B4-BE49-F238E27FC236}">
                <a16:creationId xmlns:a16="http://schemas.microsoft.com/office/drawing/2014/main" id="{EFDEB9B1-7268-AE8F-175F-23A8ACE5B3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ADA67F9-2BE4-4C05-958C-E173D87FCC74}" type="slidenum">
              <a:rPr lang="en-US" altLang="en-US" sz="1400" smtClean="0"/>
              <a:pPr>
                <a:spcBef>
                  <a:spcPct val="0"/>
                </a:spcBef>
                <a:buClrTx/>
                <a:buFontTx/>
                <a:buNone/>
              </a:pPr>
              <a:t>17</a:t>
            </a:fld>
            <a:endParaRPr lang="en-US" altLang="en-US" sz="1400"/>
          </a:p>
        </p:txBody>
      </p:sp>
      <p:sp>
        <p:nvSpPr>
          <p:cNvPr id="36867" name="Rectangle 1">
            <a:extLst>
              <a:ext uri="{FF2B5EF4-FFF2-40B4-BE49-F238E27FC236}">
                <a16:creationId xmlns:a16="http://schemas.microsoft.com/office/drawing/2014/main" id="{538D77D8-470D-81C4-3824-BD0C0CA6C22D}"/>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878053A3-559A-34DB-622E-76E68242D86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a:extLst>
              <a:ext uri="{FF2B5EF4-FFF2-40B4-BE49-F238E27FC236}">
                <a16:creationId xmlns:a16="http://schemas.microsoft.com/office/drawing/2014/main" id="{B674E30F-1ED4-E697-07E0-9D75D059454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4CBE4F4-FE77-4463-B410-7C993988F8CD}" type="slidenum">
              <a:rPr lang="en-US" altLang="en-US" sz="1400" smtClean="0"/>
              <a:pPr>
                <a:spcBef>
                  <a:spcPct val="0"/>
                </a:spcBef>
                <a:buClrTx/>
                <a:buFontTx/>
                <a:buNone/>
              </a:pPr>
              <a:t>18</a:t>
            </a:fld>
            <a:endParaRPr lang="en-US" altLang="en-US" sz="1400"/>
          </a:p>
        </p:txBody>
      </p:sp>
      <p:sp>
        <p:nvSpPr>
          <p:cNvPr id="38915" name="Rectangle 1">
            <a:extLst>
              <a:ext uri="{FF2B5EF4-FFF2-40B4-BE49-F238E27FC236}">
                <a16:creationId xmlns:a16="http://schemas.microsoft.com/office/drawing/2014/main" id="{E87CCDFD-8203-6204-4226-635BA4ADB5F2}"/>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6E16045B-8BF9-50C8-8739-A11A20161BE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a:extLst>
              <a:ext uri="{FF2B5EF4-FFF2-40B4-BE49-F238E27FC236}">
                <a16:creationId xmlns:a16="http://schemas.microsoft.com/office/drawing/2014/main" id="{451E933B-3124-0F29-12D5-F49C03F861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5F55356-08AE-4FFC-AD67-304BC4897A44}" type="slidenum">
              <a:rPr lang="en-US" altLang="en-US" sz="1400" smtClean="0"/>
              <a:pPr>
                <a:spcBef>
                  <a:spcPct val="0"/>
                </a:spcBef>
                <a:buClrTx/>
                <a:buFontTx/>
                <a:buNone/>
              </a:pPr>
              <a:t>19</a:t>
            </a:fld>
            <a:endParaRPr lang="en-US" altLang="en-US" sz="1400"/>
          </a:p>
        </p:txBody>
      </p:sp>
      <p:sp>
        <p:nvSpPr>
          <p:cNvPr id="40963" name="Rectangle 1">
            <a:extLst>
              <a:ext uri="{FF2B5EF4-FFF2-40B4-BE49-F238E27FC236}">
                <a16:creationId xmlns:a16="http://schemas.microsoft.com/office/drawing/2014/main" id="{1427CB16-574A-F6CE-EB8B-9F41B5CEC679}"/>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EB1C82D9-151F-85A4-2AD0-23823678CAAE}"/>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a:extLst>
              <a:ext uri="{FF2B5EF4-FFF2-40B4-BE49-F238E27FC236}">
                <a16:creationId xmlns:a16="http://schemas.microsoft.com/office/drawing/2014/main" id="{327CED0B-1580-50D2-9BBF-4D2628C12DA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3D042A1-01B9-4A82-802C-3CF2A4E9E0C0}" type="slidenum">
              <a:rPr lang="en-US" altLang="en-US" sz="1400" smtClean="0"/>
              <a:pPr>
                <a:spcBef>
                  <a:spcPct val="0"/>
                </a:spcBef>
                <a:buClrTx/>
                <a:buFontTx/>
                <a:buNone/>
              </a:pPr>
              <a:t>2</a:t>
            </a:fld>
            <a:endParaRPr lang="en-US" altLang="en-US" sz="1400"/>
          </a:p>
        </p:txBody>
      </p:sp>
      <p:sp>
        <p:nvSpPr>
          <p:cNvPr id="6147" name="Rectangle 1">
            <a:extLst>
              <a:ext uri="{FF2B5EF4-FFF2-40B4-BE49-F238E27FC236}">
                <a16:creationId xmlns:a16="http://schemas.microsoft.com/office/drawing/2014/main" id="{0CB556F5-AFE4-3E25-D8E8-2B220C0E0BA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0452D145-15DF-A577-3A93-17DDB62A0C2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9">
            <a:extLst>
              <a:ext uri="{FF2B5EF4-FFF2-40B4-BE49-F238E27FC236}">
                <a16:creationId xmlns:a16="http://schemas.microsoft.com/office/drawing/2014/main" id="{FADFEEB3-EF04-3243-B294-F9BC0F04A0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CB020E4-BFF7-4FB0-A07A-4230B5B5CF9F}" type="slidenum">
              <a:rPr lang="en-US" altLang="en-US" sz="1400" smtClean="0"/>
              <a:pPr>
                <a:spcBef>
                  <a:spcPct val="0"/>
                </a:spcBef>
                <a:buClrTx/>
                <a:buFontTx/>
                <a:buNone/>
              </a:pPr>
              <a:t>20</a:t>
            </a:fld>
            <a:endParaRPr lang="en-US" altLang="en-US" sz="1400"/>
          </a:p>
        </p:txBody>
      </p:sp>
      <p:sp>
        <p:nvSpPr>
          <p:cNvPr id="43011" name="Rectangle 1">
            <a:extLst>
              <a:ext uri="{FF2B5EF4-FFF2-40B4-BE49-F238E27FC236}">
                <a16:creationId xmlns:a16="http://schemas.microsoft.com/office/drawing/2014/main" id="{ADE8C235-E079-24C8-F437-DC8EEF7E02B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CEBEE87A-08ED-43DA-F5CD-657D2608F52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a:extLst>
              <a:ext uri="{FF2B5EF4-FFF2-40B4-BE49-F238E27FC236}">
                <a16:creationId xmlns:a16="http://schemas.microsoft.com/office/drawing/2014/main" id="{0FAFDB85-4FFD-4E79-ACE8-B7FE1F9A5D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95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6E431FE-C426-4B95-BFE4-FD038CB575A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95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9" name="Rectangle 1">
            <a:extLst>
              <a:ext uri="{FF2B5EF4-FFF2-40B4-BE49-F238E27FC236}">
                <a16:creationId xmlns:a16="http://schemas.microsoft.com/office/drawing/2014/main" id="{C75B866B-240A-43A0-A0D7-B1D1EDFD006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DFB3D6EF-0024-4552-B8FC-F058AECC311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36289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22</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23</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133502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24</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59111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25</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12389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26</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5850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27</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01471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28</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02683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29</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7145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8EC760A9-A91F-55D2-CB93-55F72E2993A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37AFC80-237E-429A-A74B-937E465EE886}" type="slidenum">
              <a:rPr lang="en-US" altLang="en-US" sz="1400" smtClean="0"/>
              <a:pPr>
                <a:spcBef>
                  <a:spcPct val="0"/>
                </a:spcBef>
                <a:buClrTx/>
                <a:buFontTx/>
                <a:buNone/>
              </a:pPr>
              <a:t>3</a:t>
            </a:fld>
            <a:endParaRPr lang="en-US" altLang="en-US" sz="1400"/>
          </a:p>
        </p:txBody>
      </p:sp>
      <p:sp>
        <p:nvSpPr>
          <p:cNvPr id="8195" name="Rectangle 1">
            <a:extLst>
              <a:ext uri="{FF2B5EF4-FFF2-40B4-BE49-F238E27FC236}">
                <a16:creationId xmlns:a16="http://schemas.microsoft.com/office/drawing/2014/main" id="{237B854D-6943-26E8-C598-21E04767900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E0CF7A2A-5B60-1582-0D2D-9D0949E72E7B}"/>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30</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0713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31</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5105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32</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76207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33</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22582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34</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58656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35</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64127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36</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14489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37</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87373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38</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855070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39</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2779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a:extLst>
              <a:ext uri="{FF2B5EF4-FFF2-40B4-BE49-F238E27FC236}">
                <a16:creationId xmlns:a16="http://schemas.microsoft.com/office/drawing/2014/main" id="{84DA7946-DF92-9A0E-571F-001D1693A0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95260D6-5764-4401-99A3-715C305956CF}" type="slidenum">
              <a:rPr lang="en-US" altLang="en-US" sz="1400" smtClean="0"/>
              <a:pPr>
                <a:spcBef>
                  <a:spcPct val="0"/>
                </a:spcBef>
                <a:buClrTx/>
                <a:buFontTx/>
                <a:buNone/>
              </a:pPr>
              <a:t>4</a:t>
            </a:fld>
            <a:endParaRPr lang="en-US" altLang="en-US" sz="1400"/>
          </a:p>
        </p:txBody>
      </p:sp>
      <p:sp>
        <p:nvSpPr>
          <p:cNvPr id="10243" name="Rectangle 1">
            <a:extLst>
              <a:ext uri="{FF2B5EF4-FFF2-40B4-BE49-F238E27FC236}">
                <a16:creationId xmlns:a16="http://schemas.microsoft.com/office/drawing/2014/main" id="{D6E654F3-A8E8-F4A7-56C0-E11DB61E8A09}"/>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E33F8AAE-2F2E-476A-ECB9-BA1082579CCF}"/>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222CE159-FC3D-32DD-4197-80E8802147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31A217E-9E72-439A-8623-388AEEA2BE3A}" type="slidenum">
              <a:rPr lang="en-US" altLang="en-US" sz="1400" smtClean="0"/>
              <a:pPr>
                <a:spcBef>
                  <a:spcPct val="0"/>
                </a:spcBef>
                <a:buClrTx/>
                <a:buFontTx/>
                <a:buNone/>
              </a:pPr>
              <a:t>40</a:t>
            </a:fld>
            <a:endParaRPr lang="en-US" altLang="en-US" sz="1400"/>
          </a:p>
        </p:txBody>
      </p:sp>
      <p:sp>
        <p:nvSpPr>
          <p:cNvPr id="49155" name="Rectangle 1">
            <a:extLst>
              <a:ext uri="{FF2B5EF4-FFF2-40B4-BE49-F238E27FC236}">
                <a16:creationId xmlns:a16="http://schemas.microsoft.com/office/drawing/2014/main" id="{A79B4823-DD49-D7D9-1E87-6BC521521AA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608A3ABE-54C7-E490-B07A-FEEA6C9987D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8000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a:extLst>
              <a:ext uri="{FF2B5EF4-FFF2-40B4-BE49-F238E27FC236}">
                <a16:creationId xmlns:a16="http://schemas.microsoft.com/office/drawing/2014/main" id="{62B645BB-654F-1B2B-E979-5C4B5E541A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47D66EC-6BFE-4735-B299-60981C3A43CC}" type="slidenum">
              <a:rPr lang="en-US" altLang="en-US" sz="1400" smtClean="0"/>
              <a:pPr>
                <a:spcBef>
                  <a:spcPct val="0"/>
                </a:spcBef>
                <a:buClrTx/>
                <a:buFontTx/>
                <a:buNone/>
              </a:pPr>
              <a:t>5</a:t>
            </a:fld>
            <a:endParaRPr lang="en-US" altLang="en-US" sz="1400"/>
          </a:p>
        </p:txBody>
      </p:sp>
      <p:sp>
        <p:nvSpPr>
          <p:cNvPr id="12291" name="Rectangle 1">
            <a:extLst>
              <a:ext uri="{FF2B5EF4-FFF2-40B4-BE49-F238E27FC236}">
                <a16:creationId xmlns:a16="http://schemas.microsoft.com/office/drawing/2014/main" id="{EE833824-0F51-0C66-98A4-139D6E2BBFD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050BFF99-B925-B896-1206-CDDE3E3FD91F}"/>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9">
            <a:extLst>
              <a:ext uri="{FF2B5EF4-FFF2-40B4-BE49-F238E27FC236}">
                <a16:creationId xmlns:a16="http://schemas.microsoft.com/office/drawing/2014/main" id="{7DC265D0-6409-5351-CA9B-F519BE0B468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676314B-282E-4825-A251-1F4C32A5A4F3}" type="slidenum">
              <a:rPr lang="en-US" altLang="en-US" sz="1400" smtClean="0"/>
              <a:pPr>
                <a:spcBef>
                  <a:spcPct val="0"/>
                </a:spcBef>
                <a:buClrTx/>
                <a:buFontTx/>
                <a:buNone/>
              </a:pPr>
              <a:t>6</a:t>
            </a:fld>
            <a:endParaRPr lang="en-US" altLang="en-US" sz="1400"/>
          </a:p>
        </p:txBody>
      </p:sp>
      <p:sp>
        <p:nvSpPr>
          <p:cNvPr id="14339" name="Rectangle 1">
            <a:extLst>
              <a:ext uri="{FF2B5EF4-FFF2-40B4-BE49-F238E27FC236}">
                <a16:creationId xmlns:a16="http://schemas.microsoft.com/office/drawing/2014/main" id="{5CA959C0-C0A4-05DB-AC9A-7D01ED790944}"/>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AB5D5158-9D2D-1C93-5B14-4F609DA74A8B}"/>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9">
            <a:extLst>
              <a:ext uri="{FF2B5EF4-FFF2-40B4-BE49-F238E27FC236}">
                <a16:creationId xmlns:a16="http://schemas.microsoft.com/office/drawing/2014/main" id="{CAA64065-7800-D0D1-4F1F-369380F560B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E59275D-8C06-49A4-9D31-6460D623E4F3}" type="slidenum">
              <a:rPr lang="en-US" altLang="en-US" sz="1400" smtClean="0"/>
              <a:pPr>
                <a:spcBef>
                  <a:spcPct val="0"/>
                </a:spcBef>
                <a:buClrTx/>
                <a:buFontTx/>
                <a:buNone/>
              </a:pPr>
              <a:t>7</a:t>
            </a:fld>
            <a:endParaRPr lang="en-US" altLang="en-US" sz="1400"/>
          </a:p>
        </p:txBody>
      </p:sp>
      <p:sp>
        <p:nvSpPr>
          <p:cNvPr id="16387" name="Rectangle 1">
            <a:extLst>
              <a:ext uri="{FF2B5EF4-FFF2-40B4-BE49-F238E27FC236}">
                <a16:creationId xmlns:a16="http://schemas.microsoft.com/office/drawing/2014/main" id="{D679BCAC-69F0-1E8D-0FCA-45D128768AC7}"/>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B751CF5B-91A9-BF2D-52AA-65068154631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a:extLst>
              <a:ext uri="{FF2B5EF4-FFF2-40B4-BE49-F238E27FC236}">
                <a16:creationId xmlns:a16="http://schemas.microsoft.com/office/drawing/2014/main" id="{03593EA4-F50E-F32C-08BA-FDFC87CA2F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BE13C6AC-F470-43F4-8CB1-6CD096949EAC}" type="slidenum">
              <a:rPr lang="en-US" altLang="en-US" sz="1400" smtClean="0"/>
              <a:pPr>
                <a:spcBef>
                  <a:spcPct val="0"/>
                </a:spcBef>
                <a:buClrTx/>
                <a:buFontTx/>
                <a:buNone/>
              </a:pPr>
              <a:t>8</a:t>
            </a:fld>
            <a:endParaRPr lang="en-US" altLang="en-US" sz="1400"/>
          </a:p>
        </p:txBody>
      </p:sp>
      <p:sp>
        <p:nvSpPr>
          <p:cNvPr id="18435" name="Rectangle 1">
            <a:extLst>
              <a:ext uri="{FF2B5EF4-FFF2-40B4-BE49-F238E27FC236}">
                <a16:creationId xmlns:a16="http://schemas.microsoft.com/office/drawing/2014/main" id="{202F3434-D0F9-C5E5-1B1F-05E09852C9DF}"/>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62C39C70-5F96-8817-4F95-E368686710E8}"/>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9">
            <a:extLst>
              <a:ext uri="{FF2B5EF4-FFF2-40B4-BE49-F238E27FC236}">
                <a16:creationId xmlns:a16="http://schemas.microsoft.com/office/drawing/2014/main" id="{7118B3E1-E757-1C66-58E9-E1936DFC04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E9EACBD-7B75-411C-AED3-A56A0D4D432C}" type="slidenum">
              <a:rPr lang="en-US" altLang="en-US" sz="1400" smtClean="0"/>
              <a:pPr>
                <a:spcBef>
                  <a:spcPct val="0"/>
                </a:spcBef>
                <a:buClrTx/>
                <a:buFontTx/>
                <a:buNone/>
              </a:pPr>
              <a:t>9</a:t>
            </a:fld>
            <a:endParaRPr lang="en-US" altLang="en-US" sz="1400"/>
          </a:p>
        </p:txBody>
      </p:sp>
      <p:sp>
        <p:nvSpPr>
          <p:cNvPr id="20483" name="Rectangle 1">
            <a:extLst>
              <a:ext uri="{FF2B5EF4-FFF2-40B4-BE49-F238E27FC236}">
                <a16:creationId xmlns:a16="http://schemas.microsoft.com/office/drawing/2014/main" id="{0EBBEF86-AFFB-5797-FA49-4D2F43377F1B}"/>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A3BD0D6D-781E-0DFF-C172-FCA6558DD8EE}"/>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Rectangle 3">
            <a:extLst>
              <a:ext uri="{FF2B5EF4-FFF2-40B4-BE49-F238E27FC236}">
                <a16:creationId xmlns:a16="http://schemas.microsoft.com/office/drawing/2014/main" id="{13524BB8-689F-4541-4581-12E5BB2C7D0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9912288C-C2D8-1A63-2112-2B4AE6C77EC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D398CF8-5AA3-A692-6896-9B597B5E8187}"/>
              </a:ext>
            </a:extLst>
          </p:cNvPr>
          <p:cNvSpPr>
            <a:spLocks noGrp="1" noChangeArrowheads="1"/>
          </p:cNvSpPr>
          <p:nvPr>
            <p:ph type="sldNum" idx="12"/>
          </p:nvPr>
        </p:nvSpPr>
        <p:spPr>
          <a:ln/>
        </p:spPr>
        <p:txBody>
          <a:bodyPr/>
          <a:lstStyle>
            <a:lvl1pPr>
              <a:defRPr/>
            </a:lvl1pPr>
          </a:lstStyle>
          <a:p>
            <a:pPr>
              <a:defRPr/>
            </a:pPr>
            <a:fld id="{87DDFBEB-09DC-4DF8-8CF0-0AB4B049DB2C}" type="slidenum">
              <a:rPr lang="en-US" altLang="en-US"/>
              <a:pPr>
                <a:defRPr/>
              </a:pPr>
              <a:t>‹#›</a:t>
            </a:fld>
            <a:endParaRPr lang="en-US" altLang="en-US"/>
          </a:p>
        </p:txBody>
      </p:sp>
    </p:spTree>
    <p:extLst>
      <p:ext uri="{BB962C8B-B14F-4D97-AF65-F5344CB8AC3E}">
        <p14:creationId xmlns:p14="http://schemas.microsoft.com/office/powerpoint/2010/main" val="147314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3">
            <a:extLst>
              <a:ext uri="{FF2B5EF4-FFF2-40B4-BE49-F238E27FC236}">
                <a16:creationId xmlns:a16="http://schemas.microsoft.com/office/drawing/2014/main" id="{1C0A2632-85D4-3BAC-330E-5187E0DBC55B}"/>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84F260EA-12AF-D35F-AFFC-AED334057EE6}"/>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64E532F-1CE4-5EC3-E8E2-B02B0AE366C2}"/>
              </a:ext>
            </a:extLst>
          </p:cNvPr>
          <p:cNvSpPr>
            <a:spLocks noGrp="1" noChangeArrowheads="1"/>
          </p:cNvSpPr>
          <p:nvPr>
            <p:ph type="sldNum" idx="12"/>
          </p:nvPr>
        </p:nvSpPr>
        <p:spPr>
          <a:ln/>
        </p:spPr>
        <p:txBody>
          <a:bodyPr/>
          <a:lstStyle>
            <a:lvl1pPr>
              <a:defRPr/>
            </a:lvl1pPr>
          </a:lstStyle>
          <a:p>
            <a:pPr>
              <a:defRPr/>
            </a:pPr>
            <a:fld id="{61504BEC-8605-460B-AED9-10BF0AED4258}" type="slidenum">
              <a:rPr lang="en-US" altLang="en-US"/>
              <a:pPr>
                <a:defRPr/>
              </a:pPr>
              <a:t>‹#›</a:t>
            </a:fld>
            <a:endParaRPr lang="en-US" altLang="en-US"/>
          </a:p>
        </p:txBody>
      </p:sp>
    </p:spTree>
    <p:extLst>
      <p:ext uri="{BB962C8B-B14F-4D97-AF65-F5344CB8AC3E}">
        <p14:creationId xmlns:p14="http://schemas.microsoft.com/office/powerpoint/2010/main" val="407644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2500" y="301625"/>
            <a:ext cx="2265363" cy="6450013"/>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03238" y="301625"/>
            <a:ext cx="6646862" cy="6450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3">
            <a:extLst>
              <a:ext uri="{FF2B5EF4-FFF2-40B4-BE49-F238E27FC236}">
                <a16:creationId xmlns:a16="http://schemas.microsoft.com/office/drawing/2014/main" id="{735D4D92-C9BC-B89A-2E5C-5FD5811A0BB6}"/>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2AFE887A-022E-FEDF-D8F5-544EF0F838F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D3E72E-DB46-CC9F-9E6D-759D67AAA8F2}"/>
              </a:ext>
            </a:extLst>
          </p:cNvPr>
          <p:cNvSpPr>
            <a:spLocks noGrp="1" noChangeArrowheads="1"/>
          </p:cNvSpPr>
          <p:nvPr>
            <p:ph type="sldNum" idx="12"/>
          </p:nvPr>
        </p:nvSpPr>
        <p:spPr>
          <a:ln/>
        </p:spPr>
        <p:txBody>
          <a:bodyPr/>
          <a:lstStyle>
            <a:lvl1pPr>
              <a:defRPr/>
            </a:lvl1pPr>
          </a:lstStyle>
          <a:p>
            <a:pPr>
              <a:defRPr/>
            </a:pPr>
            <a:fld id="{CE38BD7F-CE7F-4562-B06F-5A8649AF653C}" type="slidenum">
              <a:rPr lang="en-US" altLang="en-US"/>
              <a:pPr>
                <a:defRPr/>
              </a:pPr>
              <a:t>‹#›</a:t>
            </a:fld>
            <a:endParaRPr lang="en-US" altLang="en-US"/>
          </a:p>
        </p:txBody>
      </p:sp>
    </p:spTree>
    <p:extLst>
      <p:ext uri="{BB962C8B-B14F-4D97-AF65-F5344CB8AC3E}">
        <p14:creationId xmlns:p14="http://schemas.microsoft.com/office/powerpoint/2010/main" val="607662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4625" cy="1255713"/>
          </a:xfrm>
        </p:spPr>
        <p:txBody>
          <a:bodyPr/>
          <a:lstStyle/>
          <a:p>
            <a:r>
              <a:rPr lang="en-US"/>
              <a:t>Click to edit Master title style</a:t>
            </a:r>
            <a:endParaRPr lang="en-IN"/>
          </a:p>
        </p:txBody>
      </p:sp>
      <p:sp>
        <p:nvSpPr>
          <p:cNvPr id="3" name="Content Placeholder 2"/>
          <p:cNvSpPr>
            <a:spLocks noGrp="1"/>
          </p:cNvSpPr>
          <p:nvPr>
            <p:ph sz="half" idx="1"/>
          </p:nvPr>
        </p:nvSpPr>
        <p:spPr>
          <a:xfrm>
            <a:off x="503238" y="1768475"/>
            <a:ext cx="9064625"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03238" y="4335463"/>
            <a:ext cx="9064625"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3">
            <a:extLst>
              <a:ext uri="{FF2B5EF4-FFF2-40B4-BE49-F238E27FC236}">
                <a16:creationId xmlns:a16="http://schemas.microsoft.com/office/drawing/2014/main" id="{2ED38DC5-46C7-B70E-4789-7A8F34F5FC7B}"/>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3D8A2E59-EE34-344E-900E-1312CB7BDB0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A5B0805-3243-89CD-039B-33620A7CB02F}"/>
              </a:ext>
            </a:extLst>
          </p:cNvPr>
          <p:cNvSpPr>
            <a:spLocks noGrp="1" noChangeArrowheads="1"/>
          </p:cNvSpPr>
          <p:nvPr>
            <p:ph type="sldNum" idx="12"/>
          </p:nvPr>
        </p:nvSpPr>
        <p:spPr>
          <a:ln/>
        </p:spPr>
        <p:txBody>
          <a:bodyPr/>
          <a:lstStyle>
            <a:lvl1pPr>
              <a:defRPr/>
            </a:lvl1pPr>
          </a:lstStyle>
          <a:p>
            <a:pPr>
              <a:defRPr/>
            </a:pPr>
            <a:fld id="{B71576F4-5756-4932-9C7F-55CB0817CA2F}" type="slidenum">
              <a:rPr lang="en-US" altLang="en-US"/>
              <a:pPr>
                <a:defRPr/>
              </a:pPr>
              <a:t>‹#›</a:t>
            </a:fld>
            <a:endParaRPr lang="en-US" altLang="en-US"/>
          </a:p>
        </p:txBody>
      </p:sp>
    </p:spTree>
    <p:extLst>
      <p:ext uri="{BB962C8B-B14F-4D97-AF65-F5344CB8AC3E}">
        <p14:creationId xmlns:p14="http://schemas.microsoft.com/office/powerpoint/2010/main" val="364257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1237198"/>
            <a:ext cx="7560469" cy="2631887"/>
          </a:xfrm>
        </p:spPr>
        <p:txBody>
          <a:bodyPr anchor="b"/>
          <a:lstStyle>
            <a:lvl1pPr algn="ctr">
              <a:defRPr sz="4961"/>
            </a:lvl1pPr>
          </a:lstStyle>
          <a:p>
            <a:r>
              <a:rPr lang="en-US"/>
              <a:t>Click to edit Master title style</a:t>
            </a:r>
            <a:endParaRPr lang="en-US" dirty="0"/>
          </a:p>
        </p:txBody>
      </p:sp>
      <p:sp>
        <p:nvSpPr>
          <p:cNvPr id="3" name="Subtitle 2"/>
          <p:cNvSpPr>
            <a:spLocks noGrp="1"/>
          </p:cNvSpPr>
          <p:nvPr>
            <p:ph type="subTitle" idx="1"/>
          </p:nvPr>
        </p:nvSpPr>
        <p:spPr>
          <a:xfrm>
            <a:off x="1260078" y="3970581"/>
            <a:ext cx="7560469" cy="1825171"/>
          </a:xfrm>
        </p:spPr>
        <p:txBody>
          <a:bodyPr/>
          <a:lstStyle>
            <a:lvl1pPr marL="0" indent="0" algn="ctr">
              <a:buNone/>
              <a:defRPr sz="1985"/>
            </a:lvl1pPr>
            <a:lvl2pPr marL="378029" indent="0" algn="ctr">
              <a:buNone/>
              <a:defRPr sz="1654"/>
            </a:lvl2pPr>
            <a:lvl3pPr marL="756058" indent="0" algn="ctr">
              <a:buNone/>
              <a:defRPr sz="1488"/>
            </a:lvl3pPr>
            <a:lvl4pPr marL="1134087" indent="0" algn="ctr">
              <a:buNone/>
              <a:defRPr sz="1323"/>
            </a:lvl4pPr>
            <a:lvl5pPr marL="1512116" indent="0" algn="ctr">
              <a:buNone/>
              <a:defRPr sz="1323"/>
            </a:lvl5pPr>
            <a:lvl6pPr marL="1890145" indent="0" algn="ctr">
              <a:buNone/>
              <a:defRPr sz="1323"/>
            </a:lvl6pPr>
            <a:lvl7pPr marL="2268174" indent="0" algn="ctr">
              <a:buNone/>
              <a:defRPr sz="1323"/>
            </a:lvl7pPr>
            <a:lvl8pPr marL="2646204" indent="0" algn="ctr">
              <a:buNone/>
              <a:defRPr sz="1323"/>
            </a:lvl8pPr>
            <a:lvl9pPr marL="3024232"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E2CF77C9-2F8A-4756-B2E6-941F29A75D9A}" type="slidenum">
              <a:rPr lang="en-US" altLang="en-US" smtClean="0"/>
              <a:pPr/>
              <a:t>‹#›</a:t>
            </a:fld>
            <a:endParaRPr lang="en-US" altLang="en-US"/>
          </a:p>
        </p:txBody>
      </p:sp>
    </p:spTree>
    <p:extLst>
      <p:ext uri="{BB962C8B-B14F-4D97-AF65-F5344CB8AC3E}">
        <p14:creationId xmlns:p14="http://schemas.microsoft.com/office/powerpoint/2010/main" val="396027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56C0A9F-59FE-4896-B69F-1311B66A2A75}" type="slidenum">
              <a:rPr lang="en-US" altLang="en-US" smtClean="0"/>
              <a:pPr/>
              <a:t>‹#›</a:t>
            </a:fld>
            <a:endParaRPr lang="en-US" altLang="en-US"/>
          </a:p>
        </p:txBody>
      </p:sp>
    </p:spTree>
    <p:extLst>
      <p:ext uri="{BB962C8B-B14F-4D97-AF65-F5344CB8AC3E}">
        <p14:creationId xmlns:p14="http://schemas.microsoft.com/office/powerpoint/2010/main" val="473285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0"/>
            <a:ext cx="8694539" cy="3144614"/>
          </a:xfrm>
        </p:spPr>
        <p:txBody>
          <a:bodyPr anchor="b"/>
          <a:lstStyle>
            <a:lvl1pPr>
              <a:defRPr sz="4961"/>
            </a:lvl1pPr>
          </a:lstStyle>
          <a:p>
            <a:r>
              <a:rPr lang="en-US"/>
              <a:t>Click to edit Master title style</a:t>
            </a:r>
            <a:endParaRPr lang="en-US" dirty="0"/>
          </a:p>
        </p:txBody>
      </p:sp>
      <p:sp>
        <p:nvSpPr>
          <p:cNvPr id="3" name="Text Placeholder 2"/>
          <p:cNvSpPr>
            <a:spLocks noGrp="1"/>
          </p:cNvSpPr>
          <p:nvPr>
            <p:ph type="body" idx="1"/>
          </p:nvPr>
        </p:nvSpPr>
        <p:spPr>
          <a:xfrm>
            <a:off x="687793" y="5059034"/>
            <a:ext cx="8694539" cy="1653678"/>
          </a:xfrm>
        </p:spPr>
        <p:txBody>
          <a:bodyPr/>
          <a:lstStyle>
            <a:lvl1pPr marL="0" indent="0">
              <a:buNone/>
              <a:defRPr sz="1985">
                <a:solidFill>
                  <a:schemeClr val="tx1">
                    <a:tint val="75000"/>
                  </a:schemeClr>
                </a:solidFill>
              </a:defRPr>
            </a:lvl1pPr>
            <a:lvl2pPr marL="378029" indent="0">
              <a:buNone/>
              <a:defRPr sz="1654">
                <a:solidFill>
                  <a:schemeClr val="tx1">
                    <a:tint val="75000"/>
                  </a:schemeClr>
                </a:solidFill>
              </a:defRPr>
            </a:lvl2pPr>
            <a:lvl3pPr marL="756058" indent="0">
              <a:buNone/>
              <a:defRPr sz="1488">
                <a:solidFill>
                  <a:schemeClr val="tx1">
                    <a:tint val="75000"/>
                  </a:schemeClr>
                </a:solidFill>
              </a:defRPr>
            </a:lvl3pPr>
            <a:lvl4pPr marL="1134087" indent="0">
              <a:buNone/>
              <a:defRPr sz="1323">
                <a:solidFill>
                  <a:schemeClr val="tx1">
                    <a:tint val="75000"/>
                  </a:schemeClr>
                </a:solidFill>
              </a:defRPr>
            </a:lvl4pPr>
            <a:lvl5pPr marL="1512116" indent="0">
              <a:buNone/>
              <a:defRPr sz="1323">
                <a:solidFill>
                  <a:schemeClr val="tx1">
                    <a:tint val="75000"/>
                  </a:schemeClr>
                </a:solidFill>
              </a:defRPr>
            </a:lvl5pPr>
            <a:lvl6pPr marL="1890145" indent="0">
              <a:buNone/>
              <a:defRPr sz="1323">
                <a:solidFill>
                  <a:schemeClr val="tx1">
                    <a:tint val="75000"/>
                  </a:schemeClr>
                </a:solidFill>
              </a:defRPr>
            </a:lvl6pPr>
            <a:lvl7pPr marL="2268174" indent="0">
              <a:buNone/>
              <a:defRPr sz="1323">
                <a:solidFill>
                  <a:schemeClr val="tx1">
                    <a:tint val="75000"/>
                  </a:schemeClr>
                </a:solidFill>
              </a:defRPr>
            </a:lvl7pPr>
            <a:lvl8pPr marL="2646204" indent="0">
              <a:buNone/>
              <a:defRPr sz="1323">
                <a:solidFill>
                  <a:schemeClr val="tx1">
                    <a:tint val="75000"/>
                  </a:schemeClr>
                </a:solidFill>
              </a:defRPr>
            </a:lvl8pPr>
            <a:lvl9pPr marL="3024232"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A6EBA80-4F5E-41B4-A020-D8B168E43136}" type="slidenum">
              <a:rPr lang="en-US" altLang="en-US" smtClean="0"/>
              <a:pPr/>
              <a:t>‹#›</a:t>
            </a:fld>
            <a:endParaRPr lang="en-US" altLang="en-US"/>
          </a:p>
        </p:txBody>
      </p:sp>
    </p:spTree>
    <p:extLst>
      <p:ext uri="{BB962C8B-B14F-4D97-AF65-F5344CB8AC3E}">
        <p14:creationId xmlns:p14="http://schemas.microsoft.com/office/powerpoint/2010/main" val="1452469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3043" y="2012414"/>
            <a:ext cx="428426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3317" y="2012414"/>
            <a:ext cx="428426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6F41254E-DD8C-439C-A06A-2866B51E81BA}" type="slidenum">
              <a:rPr lang="en-US" altLang="en-US" smtClean="0"/>
              <a:pPr/>
              <a:t>‹#›</a:t>
            </a:fld>
            <a:endParaRPr lang="en-US" altLang="en-US"/>
          </a:p>
        </p:txBody>
      </p:sp>
    </p:spTree>
    <p:extLst>
      <p:ext uri="{BB962C8B-B14F-4D97-AF65-F5344CB8AC3E}">
        <p14:creationId xmlns:p14="http://schemas.microsoft.com/office/powerpoint/2010/main" val="2684268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3"/>
            <a:ext cx="869453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1985" b="1"/>
            </a:lvl1pPr>
            <a:lvl2pPr marL="378029" indent="0">
              <a:buNone/>
              <a:defRPr sz="1654" b="1"/>
            </a:lvl2pPr>
            <a:lvl3pPr marL="756058" indent="0">
              <a:buNone/>
              <a:defRPr sz="1488" b="1"/>
            </a:lvl3pPr>
            <a:lvl4pPr marL="1134087" indent="0">
              <a:buNone/>
              <a:defRPr sz="1323" b="1"/>
            </a:lvl4pPr>
            <a:lvl5pPr marL="1512116" indent="0">
              <a:buNone/>
              <a:defRPr sz="1323" b="1"/>
            </a:lvl5pPr>
            <a:lvl6pPr marL="1890145" indent="0">
              <a:buNone/>
              <a:defRPr sz="1323" b="1"/>
            </a:lvl6pPr>
            <a:lvl7pPr marL="2268174" indent="0">
              <a:buNone/>
              <a:defRPr sz="1323" b="1"/>
            </a:lvl7pPr>
            <a:lvl8pPr marL="2646204" indent="0">
              <a:buNone/>
              <a:defRPr sz="1323" b="1"/>
            </a:lvl8pPr>
            <a:lvl9pPr marL="3024232" indent="0">
              <a:buNone/>
              <a:defRPr sz="1323" b="1"/>
            </a:lvl9pPr>
          </a:lstStyle>
          <a:p>
            <a:pPr lvl="0"/>
            <a:r>
              <a:rPr lang="en-US"/>
              <a:t>Click to edit Master text styles</a:t>
            </a:r>
          </a:p>
        </p:txBody>
      </p:sp>
      <p:sp>
        <p:nvSpPr>
          <p:cNvPr id="4" name="Content Placeholder 3"/>
          <p:cNvSpPr>
            <a:spLocks noGrp="1"/>
          </p:cNvSpPr>
          <p:nvPr>
            <p:ph sz="half" idx="2"/>
          </p:nvPr>
        </p:nvSpPr>
        <p:spPr>
          <a:xfrm>
            <a:off x="694357" y="2761381"/>
            <a:ext cx="4264576"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1985" b="1"/>
            </a:lvl1pPr>
            <a:lvl2pPr marL="378029" indent="0">
              <a:buNone/>
              <a:defRPr sz="1654" b="1"/>
            </a:lvl2pPr>
            <a:lvl3pPr marL="756058" indent="0">
              <a:buNone/>
              <a:defRPr sz="1488" b="1"/>
            </a:lvl3pPr>
            <a:lvl4pPr marL="1134087" indent="0">
              <a:buNone/>
              <a:defRPr sz="1323" b="1"/>
            </a:lvl4pPr>
            <a:lvl5pPr marL="1512116" indent="0">
              <a:buNone/>
              <a:defRPr sz="1323" b="1"/>
            </a:lvl5pPr>
            <a:lvl6pPr marL="1890145" indent="0">
              <a:buNone/>
              <a:defRPr sz="1323" b="1"/>
            </a:lvl6pPr>
            <a:lvl7pPr marL="2268174" indent="0">
              <a:buNone/>
              <a:defRPr sz="1323" b="1"/>
            </a:lvl7pPr>
            <a:lvl8pPr marL="2646204" indent="0">
              <a:buNone/>
              <a:defRPr sz="1323" b="1"/>
            </a:lvl8pPr>
            <a:lvl9pPr marL="3024232"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103317" y="2761381"/>
            <a:ext cx="4285579"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D1BE7B68-DB43-4940-81A3-79075D1D52B2}" type="slidenum">
              <a:rPr lang="en-US" altLang="en-US" smtClean="0"/>
              <a:pPr/>
              <a:t>‹#›</a:t>
            </a:fld>
            <a:endParaRPr lang="en-US" altLang="en-US"/>
          </a:p>
        </p:txBody>
      </p:sp>
    </p:spTree>
    <p:extLst>
      <p:ext uri="{BB962C8B-B14F-4D97-AF65-F5344CB8AC3E}">
        <p14:creationId xmlns:p14="http://schemas.microsoft.com/office/powerpoint/2010/main" val="999687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32907CBB-0FE4-4272-96C4-347899C1BBDA}" type="slidenum">
              <a:rPr lang="en-US" altLang="en-US" smtClean="0"/>
              <a:pPr/>
              <a:t>‹#›</a:t>
            </a:fld>
            <a:endParaRPr lang="en-US" altLang="en-US"/>
          </a:p>
        </p:txBody>
      </p:sp>
    </p:spTree>
    <p:extLst>
      <p:ext uri="{BB962C8B-B14F-4D97-AF65-F5344CB8AC3E}">
        <p14:creationId xmlns:p14="http://schemas.microsoft.com/office/powerpoint/2010/main" val="3681560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3BED9BF3-AC78-44A1-8129-581DB13DA528}" type="slidenum">
              <a:rPr lang="en-US" altLang="en-US" smtClean="0"/>
              <a:pPr/>
              <a:t>‹#›</a:t>
            </a:fld>
            <a:endParaRPr lang="en-US" altLang="en-US"/>
          </a:p>
        </p:txBody>
      </p:sp>
    </p:spTree>
    <p:extLst>
      <p:ext uri="{BB962C8B-B14F-4D97-AF65-F5344CB8AC3E}">
        <p14:creationId xmlns:p14="http://schemas.microsoft.com/office/powerpoint/2010/main" val="234033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3">
            <a:extLst>
              <a:ext uri="{FF2B5EF4-FFF2-40B4-BE49-F238E27FC236}">
                <a16:creationId xmlns:a16="http://schemas.microsoft.com/office/drawing/2014/main" id="{09BD797E-BE3F-749E-964A-BD7E885E8AB3}"/>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2AA6E64A-C528-6501-1DBE-2FF01C8718AE}"/>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89913E4-45C5-9BE0-9C68-D54E0147510D}"/>
              </a:ext>
            </a:extLst>
          </p:cNvPr>
          <p:cNvSpPr>
            <a:spLocks noGrp="1" noChangeArrowheads="1"/>
          </p:cNvSpPr>
          <p:nvPr>
            <p:ph type="sldNum" idx="12"/>
          </p:nvPr>
        </p:nvSpPr>
        <p:spPr>
          <a:ln/>
        </p:spPr>
        <p:txBody>
          <a:bodyPr/>
          <a:lstStyle>
            <a:lvl1pPr>
              <a:defRPr/>
            </a:lvl1pPr>
          </a:lstStyle>
          <a:p>
            <a:pPr>
              <a:defRPr/>
            </a:pPr>
            <a:fld id="{4784FDF6-3E83-430D-B0B3-D31861154FFF}" type="slidenum">
              <a:rPr lang="en-US" altLang="en-US"/>
              <a:pPr>
                <a:defRPr/>
              </a:pPr>
              <a:t>‹#›</a:t>
            </a:fld>
            <a:endParaRPr lang="en-US" altLang="en-US"/>
          </a:p>
        </p:txBody>
      </p:sp>
    </p:spTree>
    <p:extLst>
      <p:ext uri="{BB962C8B-B14F-4D97-AF65-F5344CB8AC3E}">
        <p14:creationId xmlns:p14="http://schemas.microsoft.com/office/powerpoint/2010/main" val="3146368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7" y="503978"/>
            <a:ext cx="3251264" cy="1763924"/>
          </a:xfrm>
        </p:spPr>
        <p:txBody>
          <a:bodyPr anchor="b"/>
          <a:lstStyle>
            <a:lvl1pPr>
              <a:defRPr sz="2646"/>
            </a:lvl1pPr>
          </a:lstStyle>
          <a:p>
            <a:r>
              <a:rPr lang="en-US"/>
              <a:t>Click to edit Master title style</a:t>
            </a:r>
            <a:endParaRPr lang="en-US" dirty="0"/>
          </a:p>
        </p:txBody>
      </p:sp>
      <p:sp>
        <p:nvSpPr>
          <p:cNvPr id="3" name="Content Placeholder 2"/>
          <p:cNvSpPr>
            <a:spLocks noGrp="1"/>
          </p:cNvSpPr>
          <p:nvPr>
            <p:ph idx="1"/>
          </p:nvPr>
        </p:nvSpPr>
        <p:spPr>
          <a:xfrm>
            <a:off x="4285579" y="1088455"/>
            <a:ext cx="5103316" cy="5372269"/>
          </a:xfrm>
        </p:spPr>
        <p:txBody>
          <a:bodyPr/>
          <a:lstStyle>
            <a:lvl1pPr>
              <a:defRPr sz="2646"/>
            </a:lvl1pPr>
            <a:lvl2pPr>
              <a:defRPr sz="2315"/>
            </a:lvl2pPr>
            <a:lvl3pPr>
              <a:defRPr sz="1985"/>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357" y="2267902"/>
            <a:ext cx="3251264" cy="4201570"/>
          </a:xfrm>
        </p:spPr>
        <p:txBody>
          <a:bodyPr/>
          <a:lstStyle>
            <a:lvl1pPr marL="0" indent="0">
              <a:buNone/>
              <a:defRPr sz="1323"/>
            </a:lvl1pPr>
            <a:lvl2pPr marL="378029" indent="0">
              <a:buNone/>
              <a:defRPr sz="1157"/>
            </a:lvl2pPr>
            <a:lvl3pPr marL="756058" indent="0">
              <a:buNone/>
              <a:defRPr sz="992"/>
            </a:lvl3pPr>
            <a:lvl4pPr marL="1134087" indent="0">
              <a:buNone/>
              <a:defRPr sz="827"/>
            </a:lvl4pPr>
            <a:lvl5pPr marL="1512116" indent="0">
              <a:buNone/>
              <a:defRPr sz="827"/>
            </a:lvl5pPr>
            <a:lvl6pPr marL="1890145" indent="0">
              <a:buNone/>
              <a:defRPr sz="827"/>
            </a:lvl6pPr>
            <a:lvl7pPr marL="2268174" indent="0">
              <a:buNone/>
              <a:defRPr sz="827"/>
            </a:lvl7pPr>
            <a:lvl8pPr marL="2646204" indent="0">
              <a:buNone/>
              <a:defRPr sz="827"/>
            </a:lvl8pPr>
            <a:lvl9pPr marL="3024232"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1957E656-774F-4B6B-81BE-3B141EA9713D}" type="slidenum">
              <a:rPr lang="en-US" altLang="en-US" smtClean="0"/>
              <a:pPr/>
              <a:t>‹#›</a:t>
            </a:fld>
            <a:endParaRPr lang="en-US" altLang="en-US"/>
          </a:p>
        </p:txBody>
      </p:sp>
    </p:spTree>
    <p:extLst>
      <p:ext uri="{BB962C8B-B14F-4D97-AF65-F5344CB8AC3E}">
        <p14:creationId xmlns:p14="http://schemas.microsoft.com/office/powerpoint/2010/main" val="2992069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7" y="503978"/>
            <a:ext cx="3251264" cy="1763924"/>
          </a:xfrm>
        </p:spPr>
        <p:txBody>
          <a:bodyPr anchor="b"/>
          <a:lstStyle>
            <a:lvl1pPr>
              <a:defRPr sz="2646"/>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2646"/>
            </a:lvl1pPr>
            <a:lvl2pPr marL="378029" indent="0">
              <a:buNone/>
              <a:defRPr sz="2315"/>
            </a:lvl2pPr>
            <a:lvl3pPr marL="756058" indent="0">
              <a:buNone/>
              <a:defRPr sz="1985"/>
            </a:lvl3pPr>
            <a:lvl4pPr marL="1134087" indent="0">
              <a:buNone/>
              <a:defRPr sz="1654"/>
            </a:lvl4pPr>
            <a:lvl5pPr marL="1512116" indent="0">
              <a:buNone/>
              <a:defRPr sz="1654"/>
            </a:lvl5pPr>
            <a:lvl6pPr marL="1890145" indent="0">
              <a:buNone/>
              <a:defRPr sz="1654"/>
            </a:lvl6pPr>
            <a:lvl7pPr marL="2268174" indent="0">
              <a:buNone/>
              <a:defRPr sz="1654"/>
            </a:lvl7pPr>
            <a:lvl8pPr marL="2646204" indent="0">
              <a:buNone/>
              <a:defRPr sz="1654"/>
            </a:lvl8pPr>
            <a:lvl9pPr marL="3024232" indent="0">
              <a:buNone/>
              <a:defRPr sz="1654"/>
            </a:lvl9pPr>
          </a:lstStyle>
          <a:p>
            <a:r>
              <a:rPr lang="en-US"/>
              <a:t>Click icon to add picture</a:t>
            </a:r>
            <a:endParaRPr lang="en-US" dirty="0"/>
          </a:p>
        </p:txBody>
      </p:sp>
      <p:sp>
        <p:nvSpPr>
          <p:cNvPr id="4" name="Text Placeholder 3"/>
          <p:cNvSpPr>
            <a:spLocks noGrp="1"/>
          </p:cNvSpPr>
          <p:nvPr>
            <p:ph type="body" sz="half" idx="2"/>
          </p:nvPr>
        </p:nvSpPr>
        <p:spPr>
          <a:xfrm>
            <a:off x="694357" y="2267902"/>
            <a:ext cx="3251264" cy="4201570"/>
          </a:xfrm>
        </p:spPr>
        <p:txBody>
          <a:bodyPr/>
          <a:lstStyle>
            <a:lvl1pPr marL="0" indent="0">
              <a:buNone/>
              <a:defRPr sz="1323"/>
            </a:lvl1pPr>
            <a:lvl2pPr marL="378029" indent="0">
              <a:buNone/>
              <a:defRPr sz="1157"/>
            </a:lvl2pPr>
            <a:lvl3pPr marL="756058" indent="0">
              <a:buNone/>
              <a:defRPr sz="992"/>
            </a:lvl3pPr>
            <a:lvl4pPr marL="1134087" indent="0">
              <a:buNone/>
              <a:defRPr sz="827"/>
            </a:lvl4pPr>
            <a:lvl5pPr marL="1512116" indent="0">
              <a:buNone/>
              <a:defRPr sz="827"/>
            </a:lvl5pPr>
            <a:lvl6pPr marL="1890145" indent="0">
              <a:buNone/>
              <a:defRPr sz="827"/>
            </a:lvl6pPr>
            <a:lvl7pPr marL="2268174" indent="0">
              <a:buNone/>
              <a:defRPr sz="827"/>
            </a:lvl7pPr>
            <a:lvl8pPr marL="2646204" indent="0">
              <a:buNone/>
              <a:defRPr sz="827"/>
            </a:lvl8pPr>
            <a:lvl9pPr marL="3024232"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625CFD38-D052-439F-BF9D-B7602CF7C914}" type="slidenum">
              <a:rPr lang="en-US" altLang="en-US" smtClean="0"/>
              <a:pPr/>
              <a:t>‹#›</a:t>
            </a:fld>
            <a:endParaRPr lang="en-US" altLang="en-US"/>
          </a:p>
        </p:txBody>
      </p:sp>
    </p:spTree>
    <p:extLst>
      <p:ext uri="{BB962C8B-B14F-4D97-AF65-F5344CB8AC3E}">
        <p14:creationId xmlns:p14="http://schemas.microsoft.com/office/powerpoint/2010/main" val="3435775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606B43FB-F32C-4287-ACDD-8B084C45A1D8}" type="slidenum">
              <a:rPr lang="en-US" altLang="en-US" smtClean="0"/>
              <a:pPr/>
              <a:t>‹#›</a:t>
            </a:fld>
            <a:endParaRPr lang="en-US" altLang="en-US"/>
          </a:p>
        </p:txBody>
      </p:sp>
    </p:spTree>
    <p:extLst>
      <p:ext uri="{BB962C8B-B14F-4D97-AF65-F5344CB8AC3E}">
        <p14:creationId xmlns:p14="http://schemas.microsoft.com/office/powerpoint/2010/main" val="3364787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4"/>
            <a:ext cx="2173634"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3044" y="402484"/>
            <a:ext cx="6394896"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797158C-D9B6-4911-85D0-1104439A9524}" type="slidenum">
              <a:rPr lang="en-US" altLang="en-US" smtClean="0"/>
              <a:pPr/>
              <a:t>‹#›</a:t>
            </a:fld>
            <a:endParaRPr lang="en-US" altLang="en-US"/>
          </a:p>
        </p:txBody>
      </p:sp>
    </p:spTree>
    <p:extLst>
      <p:ext uri="{BB962C8B-B14F-4D97-AF65-F5344CB8AC3E}">
        <p14:creationId xmlns:p14="http://schemas.microsoft.com/office/powerpoint/2010/main" val="3618318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03241" y="301631"/>
            <a:ext cx="9064625" cy="1255713"/>
          </a:xfrm>
        </p:spPr>
        <p:txBody>
          <a:bodyPr/>
          <a:lstStyle/>
          <a:p>
            <a:r>
              <a:rPr lang="en-US"/>
              <a:t>Click to edit Master title style</a:t>
            </a:r>
            <a:endParaRPr lang="en-IN"/>
          </a:p>
        </p:txBody>
      </p:sp>
      <p:sp>
        <p:nvSpPr>
          <p:cNvPr id="3" name="Content Placeholder 2"/>
          <p:cNvSpPr>
            <a:spLocks noGrp="1"/>
          </p:cNvSpPr>
          <p:nvPr>
            <p:ph sz="half" idx="1"/>
          </p:nvPr>
        </p:nvSpPr>
        <p:spPr>
          <a:xfrm>
            <a:off x="503241" y="1768475"/>
            <a:ext cx="9064625"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03241" y="4335469"/>
            <a:ext cx="9064625"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3">
            <a:extLst>
              <a:ext uri="{FF2B5EF4-FFF2-40B4-BE49-F238E27FC236}">
                <a16:creationId xmlns:a16="http://schemas.microsoft.com/office/drawing/2014/main" id="{1FBD435C-0219-4D85-BB95-B1C37F2AABAB}"/>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21EFFC0D-E854-47DC-A94A-27B1953FF765}"/>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0F8F594-F5A5-43C5-918E-AAD45A02700F}"/>
              </a:ext>
            </a:extLst>
          </p:cNvPr>
          <p:cNvSpPr>
            <a:spLocks noGrp="1" noChangeArrowheads="1"/>
          </p:cNvSpPr>
          <p:nvPr>
            <p:ph type="sldNum" idx="12"/>
          </p:nvPr>
        </p:nvSpPr>
        <p:spPr>
          <a:ln/>
        </p:spPr>
        <p:txBody>
          <a:bodyPr/>
          <a:lstStyle>
            <a:lvl1pPr>
              <a:defRPr/>
            </a:lvl1pPr>
          </a:lstStyle>
          <a:p>
            <a:fld id="{7F56DAE7-BCE3-4ED2-B5C8-76FFF73687C9}" type="slidenum">
              <a:rPr lang="en-US" altLang="en-US"/>
              <a:pPr/>
              <a:t>‹#›</a:t>
            </a:fld>
            <a:endParaRPr lang="en-US" altLang="en-US"/>
          </a:p>
        </p:txBody>
      </p:sp>
    </p:spTree>
    <p:extLst>
      <p:ext uri="{BB962C8B-B14F-4D97-AF65-F5344CB8AC3E}">
        <p14:creationId xmlns:p14="http://schemas.microsoft.com/office/powerpoint/2010/main" val="288636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6DFAAAEE-BD3C-7C1A-71EA-AB8342D84B2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8969A71D-BE6C-E47C-9515-E25DC6B11C70}"/>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9DA89AF-DD5F-EC7B-F11D-17404D4A8D1A}"/>
              </a:ext>
            </a:extLst>
          </p:cNvPr>
          <p:cNvSpPr>
            <a:spLocks noGrp="1" noChangeArrowheads="1"/>
          </p:cNvSpPr>
          <p:nvPr>
            <p:ph type="sldNum" idx="12"/>
          </p:nvPr>
        </p:nvSpPr>
        <p:spPr>
          <a:ln/>
        </p:spPr>
        <p:txBody>
          <a:bodyPr/>
          <a:lstStyle>
            <a:lvl1pPr>
              <a:defRPr/>
            </a:lvl1pPr>
          </a:lstStyle>
          <a:p>
            <a:pPr>
              <a:defRPr/>
            </a:pPr>
            <a:fld id="{C5673C17-11D0-400A-8C54-5CE124387DC5}" type="slidenum">
              <a:rPr lang="en-US" altLang="en-US"/>
              <a:pPr>
                <a:defRPr/>
              </a:pPr>
              <a:t>‹#›</a:t>
            </a:fld>
            <a:endParaRPr lang="en-US" altLang="en-US"/>
          </a:p>
        </p:txBody>
      </p:sp>
    </p:spTree>
    <p:extLst>
      <p:ext uri="{BB962C8B-B14F-4D97-AF65-F5344CB8AC3E}">
        <p14:creationId xmlns:p14="http://schemas.microsoft.com/office/powerpoint/2010/main" val="13848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03238" y="1768475"/>
            <a:ext cx="4456112"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5111750" y="1768475"/>
            <a:ext cx="4456113"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3">
            <a:extLst>
              <a:ext uri="{FF2B5EF4-FFF2-40B4-BE49-F238E27FC236}">
                <a16:creationId xmlns:a16="http://schemas.microsoft.com/office/drawing/2014/main" id="{FC7EE5D2-EF90-700B-4176-6DF62FCFD6D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E77D44A2-D3CB-284B-C326-148AD612629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59795E0-6551-7416-8FBE-FDF6AF57706F}"/>
              </a:ext>
            </a:extLst>
          </p:cNvPr>
          <p:cNvSpPr>
            <a:spLocks noGrp="1" noChangeArrowheads="1"/>
          </p:cNvSpPr>
          <p:nvPr>
            <p:ph type="sldNum" idx="12"/>
          </p:nvPr>
        </p:nvSpPr>
        <p:spPr>
          <a:ln/>
        </p:spPr>
        <p:txBody>
          <a:bodyPr/>
          <a:lstStyle>
            <a:lvl1pPr>
              <a:defRPr/>
            </a:lvl1pPr>
          </a:lstStyle>
          <a:p>
            <a:pPr>
              <a:defRPr/>
            </a:pPr>
            <a:fld id="{D25F72EE-3398-4C5D-9F31-432E6F638B7D}" type="slidenum">
              <a:rPr lang="en-US" altLang="en-US"/>
              <a:pPr>
                <a:defRPr/>
              </a:pPr>
              <a:t>‹#›</a:t>
            </a:fld>
            <a:endParaRPr lang="en-US" altLang="en-US"/>
          </a:p>
        </p:txBody>
      </p:sp>
    </p:spTree>
    <p:extLst>
      <p:ext uri="{BB962C8B-B14F-4D97-AF65-F5344CB8AC3E}">
        <p14:creationId xmlns:p14="http://schemas.microsoft.com/office/powerpoint/2010/main" val="236807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endParaRPr lang="en-IN"/>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3">
            <a:extLst>
              <a:ext uri="{FF2B5EF4-FFF2-40B4-BE49-F238E27FC236}">
                <a16:creationId xmlns:a16="http://schemas.microsoft.com/office/drawing/2014/main" id="{930EC3EC-79E8-6D06-88AD-69E0B25800F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8" name="Rectangle 4">
            <a:extLst>
              <a:ext uri="{FF2B5EF4-FFF2-40B4-BE49-F238E27FC236}">
                <a16:creationId xmlns:a16="http://schemas.microsoft.com/office/drawing/2014/main" id="{CDF66237-4A33-41B5-C8B7-23120BEE26E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9" name="Rectangle 5">
            <a:extLst>
              <a:ext uri="{FF2B5EF4-FFF2-40B4-BE49-F238E27FC236}">
                <a16:creationId xmlns:a16="http://schemas.microsoft.com/office/drawing/2014/main" id="{BEB3C4ED-DCAF-279C-389B-A79DEA4A43D6}"/>
              </a:ext>
            </a:extLst>
          </p:cNvPr>
          <p:cNvSpPr>
            <a:spLocks noGrp="1" noChangeArrowheads="1"/>
          </p:cNvSpPr>
          <p:nvPr>
            <p:ph type="sldNum" idx="12"/>
          </p:nvPr>
        </p:nvSpPr>
        <p:spPr>
          <a:ln/>
        </p:spPr>
        <p:txBody>
          <a:bodyPr/>
          <a:lstStyle>
            <a:lvl1pPr>
              <a:defRPr/>
            </a:lvl1pPr>
          </a:lstStyle>
          <a:p>
            <a:pPr>
              <a:defRPr/>
            </a:pPr>
            <a:fld id="{3C1D5612-40F6-4519-8434-3506A38013B7}" type="slidenum">
              <a:rPr lang="en-US" altLang="en-US"/>
              <a:pPr>
                <a:defRPr/>
              </a:pPr>
              <a:t>‹#›</a:t>
            </a:fld>
            <a:endParaRPr lang="en-US" altLang="en-US"/>
          </a:p>
        </p:txBody>
      </p:sp>
    </p:spTree>
    <p:extLst>
      <p:ext uri="{BB962C8B-B14F-4D97-AF65-F5344CB8AC3E}">
        <p14:creationId xmlns:p14="http://schemas.microsoft.com/office/powerpoint/2010/main" val="33427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3">
            <a:extLst>
              <a:ext uri="{FF2B5EF4-FFF2-40B4-BE49-F238E27FC236}">
                <a16:creationId xmlns:a16="http://schemas.microsoft.com/office/drawing/2014/main" id="{338E2CFE-08F2-5B45-C7BD-DB5E289235E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EB6B1EF3-F43C-4080-217C-CC646D6DFD4E}"/>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2F8A56-FC89-5802-2498-856FFA57E9F8}"/>
              </a:ext>
            </a:extLst>
          </p:cNvPr>
          <p:cNvSpPr>
            <a:spLocks noGrp="1" noChangeArrowheads="1"/>
          </p:cNvSpPr>
          <p:nvPr>
            <p:ph type="sldNum" idx="12"/>
          </p:nvPr>
        </p:nvSpPr>
        <p:spPr>
          <a:ln/>
        </p:spPr>
        <p:txBody>
          <a:bodyPr/>
          <a:lstStyle>
            <a:lvl1pPr>
              <a:defRPr/>
            </a:lvl1pPr>
          </a:lstStyle>
          <a:p>
            <a:pPr>
              <a:defRPr/>
            </a:pPr>
            <a:fld id="{61508C6D-47DF-46FF-B7E3-42E905E0BD2B}" type="slidenum">
              <a:rPr lang="en-US" altLang="en-US"/>
              <a:pPr>
                <a:defRPr/>
              </a:pPr>
              <a:t>‹#›</a:t>
            </a:fld>
            <a:endParaRPr lang="en-US" altLang="en-US"/>
          </a:p>
        </p:txBody>
      </p:sp>
    </p:spTree>
    <p:extLst>
      <p:ext uri="{BB962C8B-B14F-4D97-AF65-F5344CB8AC3E}">
        <p14:creationId xmlns:p14="http://schemas.microsoft.com/office/powerpoint/2010/main" val="74073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CC91C07-698F-F1C3-4318-A92D8156CB40}"/>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3" name="Rectangle 4">
            <a:extLst>
              <a:ext uri="{FF2B5EF4-FFF2-40B4-BE49-F238E27FC236}">
                <a16:creationId xmlns:a16="http://schemas.microsoft.com/office/drawing/2014/main" id="{51256B7E-91FC-BC43-C51C-4A29AB60B1E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F85C21D-94E0-C07E-AF9C-5C9EEA8A4845}"/>
              </a:ext>
            </a:extLst>
          </p:cNvPr>
          <p:cNvSpPr>
            <a:spLocks noGrp="1" noChangeArrowheads="1"/>
          </p:cNvSpPr>
          <p:nvPr>
            <p:ph type="sldNum" idx="12"/>
          </p:nvPr>
        </p:nvSpPr>
        <p:spPr>
          <a:ln/>
        </p:spPr>
        <p:txBody>
          <a:bodyPr/>
          <a:lstStyle>
            <a:lvl1pPr>
              <a:defRPr/>
            </a:lvl1pPr>
          </a:lstStyle>
          <a:p>
            <a:pPr>
              <a:defRPr/>
            </a:pPr>
            <a:fld id="{64ED617F-A401-4BAB-AA01-5686EC967DA0}" type="slidenum">
              <a:rPr lang="en-US" altLang="en-US"/>
              <a:pPr>
                <a:defRPr/>
              </a:pPr>
              <a:t>‹#›</a:t>
            </a:fld>
            <a:endParaRPr lang="en-US" altLang="en-US"/>
          </a:p>
        </p:txBody>
      </p:sp>
    </p:spTree>
    <p:extLst>
      <p:ext uri="{BB962C8B-B14F-4D97-AF65-F5344CB8AC3E}">
        <p14:creationId xmlns:p14="http://schemas.microsoft.com/office/powerpoint/2010/main" val="407954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0F7B6505-BDFB-A4EB-16DD-A8FA01F2872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A0D94BAF-5567-A985-BCA5-437BA5409B4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D8D6A4A-FC4F-C5C0-C8FA-FE10CE3BFD1F}"/>
              </a:ext>
            </a:extLst>
          </p:cNvPr>
          <p:cNvSpPr>
            <a:spLocks noGrp="1" noChangeArrowheads="1"/>
          </p:cNvSpPr>
          <p:nvPr>
            <p:ph type="sldNum" idx="12"/>
          </p:nvPr>
        </p:nvSpPr>
        <p:spPr>
          <a:ln/>
        </p:spPr>
        <p:txBody>
          <a:bodyPr/>
          <a:lstStyle>
            <a:lvl1pPr>
              <a:defRPr/>
            </a:lvl1pPr>
          </a:lstStyle>
          <a:p>
            <a:pPr>
              <a:defRPr/>
            </a:pPr>
            <a:fld id="{FE12593E-BA74-442C-95A9-C911F702B40A}" type="slidenum">
              <a:rPr lang="en-US" altLang="en-US"/>
              <a:pPr>
                <a:defRPr/>
              </a:pPr>
              <a:t>‹#›</a:t>
            </a:fld>
            <a:endParaRPr lang="en-US" altLang="en-US"/>
          </a:p>
        </p:txBody>
      </p:sp>
    </p:spTree>
    <p:extLst>
      <p:ext uri="{BB962C8B-B14F-4D97-AF65-F5344CB8AC3E}">
        <p14:creationId xmlns:p14="http://schemas.microsoft.com/office/powerpoint/2010/main" val="147576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5AF0A390-1C83-F2AA-F382-7F3C8A1A9CA2}"/>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A55FAFA1-ED62-FCFB-B267-4B1A6DC5A6E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A90C1F2-353E-9FF6-BBCC-4D420D7EDACE}"/>
              </a:ext>
            </a:extLst>
          </p:cNvPr>
          <p:cNvSpPr>
            <a:spLocks noGrp="1" noChangeArrowheads="1"/>
          </p:cNvSpPr>
          <p:nvPr>
            <p:ph type="sldNum" idx="12"/>
          </p:nvPr>
        </p:nvSpPr>
        <p:spPr>
          <a:ln/>
        </p:spPr>
        <p:txBody>
          <a:bodyPr/>
          <a:lstStyle>
            <a:lvl1pPr>
              <a:defRPr/>
            </a:lvl1pPr>
          </a:lstStyle>
          <a:p>
            <a:pPr>
              <a:defRPr/>
            </a:pPr>
            <a:fld id="{D11FE5A7-42E8-4D58-A0FA-1CF84E8E3B05}" type="slidenum">
              <a:rPr lang="en-US" altLang="en-US"/>
              <a:pPr>
                <a:defRPr/>
              </a:pPr>
              <a:t>‹#›</a:t>
            </a:fld>
            <a:endParaRPr lang="en-US" altLang="en-US"/>
          </a:p>
        </p:txBody>
      </p:sp>
    </p:spTree>
    <p:extLst>
      <p:ext uri="{BB962C8B-B14F-4D97-AF65-F5344CB8AC3E}">
        <p14:creationId xmlns:p14="http://schemas.microsoft.com/office/powerpoint/2010/main" val="3557184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E60712B-3A6D-FA1F-C453-B46B2849B9A1}"/>
              </a:ext>
            </a:extLst>
          </p:cNvPr>
          <p:cNvSpPr>
            <a:spLocks noGrp="1" noChangeArrowheads="1"/>
          </p:cNvSpPr>
          <p:nvPr>
            <p:ph type="title"/>
          </p:nvPr>
        </p:nvSpPr>
        <p:spPr bwMode="auto">
          <a:xfrm>
            <a:off x="503238" y="301625"/>
            <a:ext cx="9064625"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F9DCC692-81EA-1D45-7990-EA7F7C9B4DBE}"/>
              </a:ext>
            </a:extLst>
          </p:cNvPr>
          <p:cNvSpPr>
            <a:spLocks noGrp="1" noChangeArrowheads="1"/>
          </p:cNvSpPr>
          <p:nvPr>
            <p:ph type="body" idx="1"/>
          </p:nvPr>
        </p:nvSpPr>
        <p:spPr bwMode="auto">
          <a:xfrm>
            <a:off x="503238" y="1768475"/>
            <a:ext cx="9064625" cy="4983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35830A5B-7D05-E3E5-BCF2-AF1C27C271A5}"/>
              </a:ext>
            </a:extLst>
          </p:cNvPr>
          <p:cNvSpPr>
            <a:spLocks noGrp="1" noChangeArrowheads="1"/>
          </p:cNvSpPr>
          <p:nvPr>
            <p:ph type="dt"/>
          </p:nvPr>
        </p:nvSpPr>
        <p:spPr bwMode="auto">
          <a:xfrm>
            <a:off x="503238" y="6886575"/>
            <a:ext cx="2341562" cy="5143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en-US" altLang="en-US"/>
          </a:p>
        </p:txBody>
      </p:sp>
      <p:sp>
        <p:nvSpPr>
          <p:cNvPr id="1028" name="Rectangle 4">
            <a:extLst>
              <a:ext uri="{FF2B5EF4-FFF2-40B4-BE49-F238E27FC236}">
                <a16:creationId xmlns:a16="http://schemas.microsoft.com/office/drawing/2014/main" id="{2F8E4F50-795C-C05D-801B-F8CF99FA148E}"/>
              </a:ext>
            </a:extLst>
          </p:cNvPr>
          <p:cNvSpPr>
            <a:spLocks noGrp="1" noChangeArrowheads="1"/>
          </p:cNvSpPr>
          <p:nvPr>
            <p:ph type="ftr"/>
          </p:nvPr>
        </p:nvSpPr>
        <p:spPr bwMode="auto">
          <a:xfrm>
            <a:off x="3446463" y="6886575"/>
            <a:ext cx="3189287" cy="5143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en-US" altLang="en-US"/>
          </a:p>
        </p:txBody>
      </p:sp>
      <p:sp>
        <p:nvSpPr>
          <p:cNvPr id="1029" name="Rectangle 5">
            <a:extLst>
              <a:ext uri="{FF2B5EF4-FFF2-40B4-BE49-F238E27FC236}">
                <a16:creationId xmlns:a16="http://schemas.microsoft.com/office/drawing/2014/main" id="{71A00E9F-F260-7505-5298-B5802FF82C2B}"/>
              </a:ext>
            </a:extLst>
          </p:cNvPr>
          <p:cNvSpPr>
            <a:spLocks noGrp="1" noChangeArrowheads="1"/>
          </p:cNvSpPr>
          <p:nvPr>
            <p:ph type="sldNum"/>
          </p:nvPr>
        </p:nvSpPr>
        <p:spPr bwMode="auto">
          <a:xfrm>
            <a:off x="7226300" y="6886575"/>
            <a:ext cx="2341563" cy="5143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FC2740DB-6A0A-4AD3-96A7-9F9E968672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3"/>
            <a:ext cx="869453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44" y="7006700"/>
            <a:ext cx="2268140" cy="402483"/>
          </a:xfrm>
          <a:prstGeom prst="rect">
            <a:avLst/>
          </a:prstGeom>
        </p:spPr>
        <p:txBody>
          <a:bodyPr vert="horz" lIns="91440" tIns="45720" rIns="91440" bIns="45720" rtlCol="0" anchor="ctr"/>
          <a:lstStyle>
            <a:lvl1pPr algn="l">
              <a:defRPr sz="992">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992">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7119442" y="7006700"/>
            <a:ext cx="2268140"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0B01093E-CF74-43F5-B5F3-4C1626D2BC49}" type="slidenum">
              <a:rPr lang="en-US" altLang="en-US" smtClean="0"/>
              <a:pPr/>
              <a:t>‹#›</a:t>
            </a:fld>
            <a:endParaRPr lang="en-US" altLang="en-US"/>
          </a:p>
        </p:txBody>
      </p:sp>
    </p:spTree>
    <p:extLst>
      <p:ext uri="{BB962C8B-B14F-4D97-AF65-F5344CB8AC3E}">
        <p14:creationId xmlns:p14="http://schemas.microsoft.com/office/powerpoint/2010/main" val="24196488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756058"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15" indent="-189015" algn="l" defTabSz="756058"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43" indent="-189015" algn="l" defTabSz="756058" rtl="0" eaLnBrk="1" latinLnBrk="0" hangingPunct="1">
        <a:lnSpc>
          <a:spcPct val="90000"/>
        </a:lnSpc>
        <a:spcBef>
          <a:spcPts val="413"/>
        </a:spcBef>
        <a:buFont typeface="Arial" panose="020B0604020202020204" pitchFamily="34" charset="0"/>
        <a:buChar char="•"/>
        <a:defRPr sz="1985" kern="1200">
          <a:solidFill>
            <a:schemeClr val="tx1"/>
          </a:solidFill>
          <a:latin typeface="+mn-lt"/>
          <a:ea typeface="+mn-ea"/>
          <a:cs typeface="+mn-cs"/>
        </a:defRPr>
      </a:lvl2pPr>
      <a:lvl3pPr marL="945073" indent="-189015" algn="l" defTabSz="756058"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101"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131"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160"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189"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218"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247" indent="-189015" algn="l" defTabSz="756058"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58" rtl="0" eaLnBrk="1" latinLnBrk="0" hangingPunct="1">
        <a:defRPr sz="1488" kern="1200">
          <a:solidFill>
            <a:schemeClr val="tx1"/>
          </a:solidFill>
          <a:latin typeface="+mn-lt"/>
          <a:ea typeface="+mn-ea"/>
          <a:cs typeface="+mn-cs"/>
        </a:defRPr>
      </a:lvl1pPr>
      <a:lvl2pPr marL="378029" algn="l" defTabSz="756058" rtl="0" eaLnBrk="1" latinLnBrk="0" hangingPunct="1">
        <a:defRPr sz="1488" kern="1200">
          <a:solidFill>
            <a:schemeClr val="tx1"/>
          </a:solidFill>
          <a:latin typeface="+mn-lt"/>
          <a:ea typeface="+mn-ea"/>
          <a:cs typeface="+mn-cs"/>
        </a:defRPr>
      </a:lvl2pPr>
      <a:lvl3pPr marL="756058" algn="l" defTabSz="756058" rtl="0" eaLnBrk="1" latinLnBrk="0" hangingPunct="1">
        <a:defRPr sz="1488" kern="1200">
          <a:solidFill>
            <a:schemeClr val="tx1"/>
          </a:solidFill>
          <a:latin typeface="+mn-lt"/>
          <a:ea typeface="+mn-ea"/>
          <a:cs typeface="+mn-cs"/>
        </a:defRPr>
      </a:lvl3pPr>
      <a:lvl4pPr marL="1134087" algn="l" defTabSz="756058" rtl="0" eaLnBrk="1" latinLnBrk="0" hangingPunct="1">
        <a:defRPr sz="1488" kern="1200">
          <a:solidFill>
            <a:schemeClr val="tx1"/>
          </a:solidFill>
          <a:latin typeface="+mn-lt"/>
          <a:ea typeface="+mn-ea"/>
          <a:cs typeface="+mn-cs"/>
        </a:defRPr>
      </a:lvl4pPr>
      <a:lvl5pPr marL="1512116" algn="l" defTabSz="756058" rtl="0" eaLnBrk="1" latinLnBrk="0" hangingPunct="1">
        <a:defRPr sz="1488" kern="1200">
          <a:solidFill>
            <a:schemeClr val="tx1"/>
          </a:solidFill>
          <a:latin typeface="+mn-lt"/>
          <a:ea typeface="+mn-ea"/>
          <a:cs typeface="+mn-cs"/>
        </a:defRPr>
      </a:lvl5pPr>
      <a:lvl6pPr marL="1890145" algn="l" defTabSz="756058" rtl="0" eaLnBrk="1" latinLnBrk="0" hangingPunct="1">
        <a:defRPr sz="1488" kern="1200">
          <a:solidFill>
            <a:schemeClr val="tx1"/>
          </a:solidFill>
          <a:latin typeface="+mn-lt"/>
          <a:ea typeface="+mn-ea"/>
          <a:cs typeface="+mn-cs"/>
        </a:defRPr>
      </a:lvl6pPr>
      <a:lvl7pPr marL="2268174" algn="l" defTabSz="756058" rtl="0" eaLnBrk="1" latinLnBrk="0" hangingPunct="1">
        <a:defRPr sz="1488" kern="1200">
          <a:solidFill>
            <a:schemeClr val="tx1"/>
          </a:solidFill>
          <a:latin typeface="+mn-lt"/>
          <a:ea typeface="+mn-ea"/>
          <a:cs typeface="+mn-cs"/>
        </a:defRPr>
      </a:lvl7pPr>
      <a:lvl8pPr marL="2646204" algn="l" defTabSz="756058" rtl="0" eaLnBrk="1" latinLnBrk="0" hangingPunct="1">
        <a:defRPr sz="1488" kern="1200">
          <a:solidFill>
            <a:schemeClr val="tx1"/>
          </a:solidFill>
          <a:latin typeface="+mn-lt"/>
          <a:ea typeface="+mn-ea"/>
          <a:cs typeface="+mn-cs"/>
        </a:defRPr>
      </a:lvl8pPr>
      <a:lvl9pPr marL="3024232" algn="l" defTabSz="756058"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981C2F-A4C0-518C-9608-AC2EDD0E9DE0}"/>
              </a:ext>
            </a:extLst>
          </p:cNvPr>
          <p:cNvSpPr>
            <a:spLocks noGrp="1" noChangeArrowheads="1"/>
          </p:cNvSpPr>
          <p:nvPr>
            <p:ph type="body"/>
          </p:nvPr>
        </p:nvSpPr>
        <p:spPr>
          <a:xfrm>
            <a:off x="504824" y="6372125"/>
            <a:ext cx="9070975" cy="792088"/>
          </a:xfrm>
        </p:spPr>
        <p:txBody>
          <a:bodyPr tIns="19440" anchor="t"/>
          <a:lstStyle/>
          <a:p>
            <a:pP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sz="1800" b="1" i="0" dirty="0">
                <a:solidFill>
                  <a:srgbClr val="0B5394"/>
                </a:solidFill>
                <a:effectLst/>
                <a:latin typeface="verdana" panose="020B0604030504040204" pitchFamily="34" charset="0"/>
              </a:rPr>
              <a:t>ACAE Chartered Accountants CPE Study Circle of EIRC of ICAI</a:t>
            </a:r>
            <a:endParaRPr lang="en-US" altLang="en-US" sz="1800" b="1" dirty="0"/>
          </a:p>
          <a:p>
            <a:pP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defRPr/>
            </a:pPr>
            <a:r>
              <a:rPr lang="en-US" altLang="en-US" sz="2000" b="1" dirty="0"/>
              <a:t>20</a:t>
            </a:r>
            <a:r>
              <a:rPr lang="en-US" altLang="en-US" sz="2000" b="1" baseline="30000" dirty="0"/>
              <a:t>th</a:t>
            </a:r>
            <a:r>
              <a:rPr lang="en-US" altLang="en-US" sz="2000" b="1" dirty="0"/>
              <a:t> January 2023</a:t>
            </a:r>
          </a:p>
        </p:txBody>
      </p:sp>
      <p:sp>
        <p:nvSpPr>
          <p:cNvPr id="3078" name="Text Box 5">
            <a:extLst>
              <a:ext uri="{FF2B5EF4-FFF2-40B4-BE49-F238E27FC236}">
                <a16:creationId xmlns:a16="http://schemas.microsoft.com/office/drawing/2014/main" id="{8A9459B8-E12F-D57A-A015-09A1A591E550}"/>
              </a:ext>
            </a:extLst>
          </p:cNvPr>
          <p:cNvSpPr txBox="1">
            <a:spLocks noChangeArrowheads="1"/>
          </p:cNvSpPr>
          <p:nvPr/>
        </p:nvSpPr>
        <p:spPr bwMode="auto">
          <a:xfrm>
            <a:off x="-71440" y="5205260"/>
            <a:ext cx="10223501" cy="1022849"/>
          </a:xfrm>
          <a:prstGeom prst="rect">
            <a:avLst/>
          </a:prstGeom>
          <a:solidFill>
            <a:srgbClr val="FFFF9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3200">
                <a:solidFill>
                  <a:srgbClr val="000000"/>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800">
                <a:solidFill>
                  <a:srgbClr val="000000"/>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400">
                <a:solidFill>
                  <a:srgbClr val="000000"/>
                </a:solidFill>
                <a:latin typeface="Arial" panose="020B0604020202020204" pitchFamily="34" charset="0"/>
                <a:cs typeface="Arial Unicode MS"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rgbClr val="000000"/>
                </a:solidFill>
                <a:latin typeface="Arial" panose="020B0604020202020204" pitchFamily="34" charset="0"/>
                <a:cs typeface="Arial Unicode MS" charset="0"/>
              </a:defRPr>
            </a:lvl9pPr>
          </a:lstStyle>
          <a:p>
            <a:pPr algn="ctr" eaLnBrk="1">
              <a:buClrTx/>
              <a:buFontTx/>
              <a:buNone/>
            </a:pPr>
            <a:br>
              <a:rPr lang="en-US" altLang="en-US" sz="1600" b="1" dirty="0">
                <a:solidFill>
                  <a:srgbClr val="7E0021"/>
                </a:solidFill>
              </a:rPr>
            </a:br>
            <a:r>
              <a:rPr lang="en-US" sz="2000" b="1" i="0" dirty="0">
                <a:solidFill>
                  <a:srgbClr val="C00000"/>
                </a:solidFill>
                <a:effectLst/>
                <a:latin typeface="verdana" panose="020B0604030504040204" pitchFamily="34" charset="0"/>
              </a:rPr>
              <a:t>Intellectual Property</a:t>
            </a:r>
            <a:br>
              <a:rPr lang="en-US" sz="2000" b="1" i="0" dirty="0">
                <a:solidFill>
                  <a:srgbClr val="0B5394"/>
                </a:solidFill>
                <a:effectLst/>
                <a:latin typeface="verdana" panose="020B0604030504040204" pitchFamily="34" charset="0"/>
              </a:rPr>
            </a:br>
            <a:r>
              <a:rPr lang="en-US" sz="2000" b="1" i="0" dirty="0">
                <a:solidFill>
                  <a:srgbClr val="0B5394"/>
                </a:solidFill>
                <a:effectLst/>
                <a:latin typeface="verdana" panose="020B0604030504040204" pitchFamily="34" charset="0"/>
              </a:rPr>
              <a:t>Various Rights and Legal Agreements that are essential for business</a:t>
            </a:r>
            <a:endParaRPr lang="en-US" altLang="en-US" sz="3600" b="1" dirty="0">
              <a:solidFill>
                <a:srgbClr val="193300"/>
              </a:solidFill>
            </a:endParaRPr>
          </a:p>
        </p:txBody>
      </p:sp>
      <p:grpSp>
        <p:nvGrpSpPr>
          <p:cNvPr id="7" name="Group 6">
            <a:extLst>
              <a:ext uri="{FF2B5EF4-FFF2-40B4-BE49-F238E27FC236}">
                <a16:creationId xmlns:a16="http://schemas.microsoft.com/office/drawing/2014/main" id="{6C5CBB63-1578-D5E3-1ADB-A79941D8BC8F}"/>
              </a:ext>
            </a:extLst>
          </p:cNvPr>
          <p:cNvGrpSpPr/>
          <p:nvPr/>
        </p:nvGrpSpPr>
        <p:grpSpPr>
          <a:xfrm>
            <a:off x="3294056" y="746228"/>
            <a:ext cx="3492512" cy="4185737"/>
            <a:chOff x="3294056" y="746228"/>
            <a:chExt cx="3492512" cy="4185737"/>
          </a:xfrm>
        </p:grpSpPr>
        <p:pic>
          <p:nvPicPr>
            <p:cNvPr id="3074" name="Picture 1">
              <a:extLst>
                <a:ext uri="{FF2B5EF4-FFF2-40B4-BE49-F238E27FC236}">
                  <a16:creationId xmlns:a16="http://schemas.microsoft.com/office/drawing/2014/main" id="{6AAB8576-2FC7-F375-F8D8-0A03ECBB0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56" y="4108948"/>
              <a:ext cx="3492512" cy="8230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4EDCB8C8-F423-A4FF-2119-2ADCA77F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749" y="746228"/>
              <a:ext cx="2079126" cy="2553095"/>
            </a:xfrm>
            <a:prstGeom prst="rect">
              <a:avLst/>
            </a:prstGeom>
          </p:spPr>
        </p:pic>
        <p:sp>
          <p:nvSpPr>
            <p:cNvPr id="5" name="TextBox 4">
              <a:extLst>
                <a:ext uri="{FF2B5EF4-FFF2-40B4-BE49-F238E27FC236}">
                  <a16:creationId xmlns:a16="http://schemas.microsoft.com/office/drawing/2014/main" id="{422BC921-5DEE-7225-425E-D37ACA6B0DF4}"/>
                </a:ext>
              </a:extLst>
            </p:cNvPr>
            <p:cNvSpPr txBox="1"/>
            <p:nvPr/>
          </p:nvSpPr>
          <p:spPr>
            <a:xfrm flipH="1">
              <a:off x="3636155" y="3401062"/>
              <a:ext cx="2808312" cy="707886"/>
            </a:xfrm>
            <a:prstGeom prst="rect">
              <a:avLst/>
            </a:prstGeom>
            <a:noFill/>
          </p:spPr>
          <p:txBody>
            <a:bodyPr wrap="square" rtlCol="0">
              <a:spAutoFit/>
            </a:bodyPr>
            <a:lstStyle/>
            <a:p>
              <a:pPr algn="ctr"/>
              <a:r>
                <a:rPr lang="en-IN" sz="2000" b="1" dirty="0">
                  <a:solidFill>
                    <a:schemeClr val="tx1"/>
                  </a:solidFill>
                </a:rPr>
                <a:t>KRISHNA SINGH</a:t>
              </a:r>
            </a:p>
            <a:p>
              <a:pPr algn="ctr"/>
              <a:r>
                <a:rPr lang="en-IN" sz="2000" dirty="0">
                  <a:solidFill>
                    <a:schemeClr val="tx1"/>
                  </a:solidFill>
                </a:rPr>
                <a:t>Founder &amp; CEO</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7" name="Line 2">
            <a:extLst>
              <a:ext uri="{FF2B5EF4-FFF2-40B4-BE49-F238E27FC236}">
                <a16:creationId xmlns:a16="http://schemas.microsoft.com/office/drawing/2014/main" id="{099CABDE-C1D6-706F-62F9-7EE850E3E6CD}"/>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9219" name="Rectangle 3">
            <a:extLst>
              <a:ext uri="{FF2B5EF4-FFF2-40B4-BE49-F238E27FC236}">
                <a16:creationId xmlns:a16="http://schemas.microsoft.com/office/drawing/2014/main" id="{5CFED056-810B-C51D-3B47-022248D2C96A}"/>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10</a:t>
            </a:r>
          </a:p>
        </p:txBody>
      </p:sp>
      <p:pic>
        <p:nvPicPr>
          <p:cNvPr id="21509" name="Picture 4">
            <a:extLst>
              <a:ext uri="{FF2B5EF4-FFF2-40B4-BE49-F238E27FC236}">
                <a16:creationId xmlns:a16="http://schemas.microsoft.com/office/drawing/2014/main" id="{3085AA35-2936-B963-D566-5D1D40166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64" b="6999"/>
          <a:stretch>
            <a:fillRect/>
          </a:stretch>
        </p:blipFill>
        <p:spPr bwMode="auto">
          <a:xfrm>
            <a:off x="-26988" y="785813"/>
            <a:ext cx="10107613" cy="6773862"/>
          </a:xfrm>
          <a:prstGeom prst="rect">
            <a:avLst/>
          </a:prstGeom>
          <a:noFill/>
          <a:ln>
            <a:noFill/>
          </a:ln>
          <a:effectLst/>
          <a:extLst>
            <a:ext uri="{909E8E84-426E-40DD-AFC4-6F175D3DCCD1}">
              <a14:hiddenFill xmlns:a14="http://schemas.microsoft.com/office/drawing/2010/main">
                <a:blipFill dpi="0" rotWithShape="0">
                  <a:blip/>
                  <a:srcRect t="6264" b="69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63E8B7F5-EE37-E91E-4216-5F187F6DE7F2}"/>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B3402-1482-F4D4-64BB-F936B64F9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C9C530C3-37CC-83A8-B9F4-EF3CE9A116AD}"/>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8BAA5317-CCE3-C48B-C602-9F8801E3ECBF}"/>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43F643A5-C153-8530-6E1D-70EFAF2AD674}"/>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5" name="Line 2">
            <a:extLst>
              <a:ext uri="{FF2B5EF4-FFF2-40B4-BE49-F238E27FC236}">
                <a16:creationId xmlns:a16="http://schemas.microsoft.com/office/drawing/2014/main" id="{2E8E6439-2F6D-689B-D089-83E9368FB7F4}"/>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0243" name="Rectangle 3">
            <a:extLst>
              <a:ext uri="{FF2B5EF4-FFF2-40B4-BE49-F238E27FC236}">
                <a16:creationId xmlns:a16="http://schemas.microsoft.com/office/drawing/2014/main" id="{E55CA198-569F-EC79-4396-E7DE1399E3DD}"/>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11</a:t>
            </a:r>
          </a:p>
        </p:txBody>
      </p:sp>
      <p:pic>
        <p:nvPicPr>
          <p:cNvPr id="23557" name="Picture 4">
            <a:extLst>
              <a:ext uri="{FF2B5EF4-FFF2-40B4-BE49-F238E27FC236}">
                <a16:creationId xmlns:a16="http://schemas.microsoft.com/office/drawing/2014/main" id="{BC7BADE0-E976-7960-AAD3-B4F406366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64" b="7065"/>
          <a:stretch>
            <a:fillRect/>
          </a:stretch>
        </p:blipFill>
        <p:spPr bwMode="auto">
          <a:xfrm>
            <a:off x="0" y="792163"/>
            <a:ext cx="10104438" cy="6767512"/>
          </a:xfrm>
          <a:prstGeom prst="rect">
            <a:avLst/>
          </a:prstGeom>
          <a:noFill/>
          <a:ln>
            <a:noFill/>
          </a:ln>
          <a:effectLst/>
          <a:extLst>
            <a:ext uri="{909E8E84-426E-40DD-AFC4-6F175D3DCCD1}">
              <a14:hiddenFill xmlns:a14="http://schemas.microsoft.com/office/drawing/2010/main">
                <a:blipFill dpi="0" rotWithShape="0">
                  <a:blip/>
                  <a:srcRect t="6264" b="706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76DB38A8-C17B-9680-6F34-9D01F1032890}"/>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96FCE58F-3130-38EB-8D6E-088113508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9D09BADA-B0D8-74C4-67EE-5071CA415DE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1B6767E9-F8FC-CFE6-3E6E-BB2AE1BD2FA1}"/>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3763EAE4-ACCF-F515-FB9F-91D118B72400}"/>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3" name="Line 2">
            <a:extLst>
              <a:ext uri="{FF2B5EF4-FFF2-40B4-BE49-F238E27FC236}">
                <a16:creationId xmlns:a16="http://schemas.microsoft.com/office/drawing/2014/main" id="{AD8931F5-C48B-79B7-71C4-FF0AEF2B2D27}"/>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1267" name="Rectangle 3">
            <a:extLst>
              <a:ext uri="{FF2B5EF4-FFF2-40B4-BE49-F238E27FC236}">
                <a16:creationId xmlns:a16="http://schemas.microsoft.com/office/drawing/2014/main" id="{08B9D39F-3E9F-B18C-13E0-4E8B8A4ACAE3}"/>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12</a:t>
            </a:r>
          </a:p>
        </p:txBody>
      </p:sp>
      <p:pic>
        <p:nvPicPr>
          <p:cNvPr id="25605" name="Picture 4">
            <a:extLst>
              <a:ext uri="{FF2B5EF4-FFF2-40B4-BE49-F238E27FC236}">
                <a16:creationId xmlns:a16="http://schemas.microsoft.com/office/drawing/2014/main" id="{4C236EE2-057B-8DF0-FBA2-85D22C3B9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61" b="9038"/>
          <a:stretch>
            <a:fillRect/>
          </a:stretch>
        </p:blipFill>
        <p:spPr bwMode="auto">
          <a:xfrm>
            <a:off x="0" y="792163"/>
            <a:ext cx="10112375" cy="6767512"/>
          </a:xfrm>
          <a:prstGeom prst="rect">
            <a:avLst/>
          </a:prstGeom>
          <a:noFill/>
          <a:ln>
            <a:noFill/>
          </a:ln>
          <a:effectLst/>
          <a:extLst>
            <a:ext uri="{909E8E84-426E-40DD-AFC4-6F175D3DCCD1}">
              <a14:hiddenFill xmlns:a14="http://schemas.microsoft.com/office/drawing/2010/main">
                <a:blipFill dpi="0" rotWithShape="0">
                  <a:blip/>
                  <a:srcRect t="4361" b="903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7B6BB67E-FA67-7945-B781-72DC38892E1D}"/>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0EC2D6D6-9C15-23F5-C678-A800C2821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33D726C8-AFE1-581A-6F62-F791A5F1F95C}"/>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0B1A610D-2610-6D9D-806A-860E389773A6}"/>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F5E4AE59-2300-D3FC-912F-865F07C6D8C4}"/>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1" name="Line 2">
            <a:extLst>
              <a:ext uri="{FF2B5EF4-FFF2-40B4-BE49-F238E27FC236}">
                <a16:creationId xmlns:a16="http://schemas.microsoft.com/office/drawing/2014/main" id="{083506F9-1DBD-AADD-294E-9669F657A2DA}"/>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2291" name="Rectangle 3">
            <a:extLst>
              <a:ext uri="{FF2B5EF4-FFF2-40B4-BE49-F238E27FC236}">
                <a16:creationId xmlns:a16="http://schemas.microsoft.com/office/drawing/2014/main" id="{385DA5B6-43FC-8583-7FBB-E2DDAC896117}"/>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13</a:t>
            </a:r>
          </a:p>
        </p:txBody>
      </p:sp>
      <p:pic>
        <p:nvPicPr>
          <p:cNvPr id="27653" name="Picture 4">
            <a:extLst>
              <a:ext uri="{FF2B5EF4-FFF2-40B4-BE49-F238E27FC236}">
                <a16:creationId xmlns:a16="http://schemas.microsoft.com/office/drawing/2014/main" id="{D2D1B335-4245-E1FC-E1A3-ADCA5A141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61" b="8014"/>
          <a:stretch>
            <a:fillRect/>
          </a:stretch>
        </p:blipFill>
        <p:spPr bwMode="auto">
          <a:xfrm>
            <a:off x="9525" y="792163"/>
            <a:ext cx="10069513" cy="6818312"/>
          </a:xfrm>
          <a:prstGeom prst="rect">
            <a:avLst/>
          </a:prstGeom>
          <a:noFill/>
          <a:ln>
            <a:noFill/>
          </a:ln>
          <a:effectLst/>
          <a:extLst>
            <a:ext uri="{909E8E84-426E-40DD-AFC4-6F175D3DCCD1}">
              <a14:hiddenFill xmlns:a14="http://schemas.microsoft.com/office/drawing/2010/main">
                <a:blipFill dpi="0" rotWithShape="0">
                  <a:blip/>
                  <a:srcRect t="4361" b="80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7007BC52-C4BE-0FB7-5479-D957C0951BD2}"/>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BF2C4520-BBDB-AFFC-6291-126351496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7A3D0117-BE1E-0958-116E-C4783FA5301C}"/>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A42BB76C-EA28-59AB-457A-3194FB003C0C}"/>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BA5BFAEC-8C1C-CBDF-FA2A-7BD35413635A}"/>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9" name="Line 2">
            <a:extLst>
              <a:ext uri="{FF2B5EF4-FFF2-40B4-BE49-F238E27FC236}">
                <a16:creationId xmlns:a16="http://schemas.microsoft.com/office/drawing/2014/main" id="{D1AD17DB-F174-C8BD-8C21-5261735F46CE}"/>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3315" name="Rectangle 3">
            <a:extLst>
              <a:ext uri="{FF2B5EF4-FFF2-40B4-BE49-F238E27FC236}">
                <a16:creationId xmlns:a16="http://schemas.microsoft.com/office/drawing/2014/main" id="{C6835067-9D46-B9C5-7D35-B58AB72E0090}"/>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14</a:t>
            </a:r>
          </a:p>
        </p:txBody>
      </p:sp>
      <p:pic>
        <p:nvPicPr>
          <p:cNvPr id="29701" name="Picture 4">
            <a:extLst>
              <a:ext uri="{FF2B5EF4-FFF2-40B4-BE49-F238E27FC236}">
                <a16:creationId xmlns:a16="http://schemas.microsoft.com/office/drawing/2014/main" id="{E5AC00C0-390C-11A7-A71D-CD3E478BF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64" b="7092"/>
          <a:stretch>
            <a:fillRect/>
          </a:stretch>
        </p:blipFill>
        <p:spPr bwMode="auto">
          <a:xfrm>
            <a:off x="9525" y="792163"/>
            <a:ext cx="10109200" cy="6767512"/>
          </a:xfrm>
          <a:prstGeom prst="rect">
            <a:avLst/>
          </a:prstGeom>
          <a:noFill/>
          <a:ln>
            <a:noFill/>
          </a:ln>
          <a:effectLst/>
          <a:extLst>
            <a:ext uri="{909E8E84-426E-40DD-AFC4-6F175D3DCCD1}">
              <a14:hiddenFill xmlns:a14="http://schemas.microsoft.com/office/drawing/2010/main">
                <a:blipFill dpi="0" rotWithShape="0">
                  <a:blip/>
                  <a:srcRect t="6264" b="70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A4FE85E7-9E1D-E6BC-3E5A-7C118E86B098}"/>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1783882F-2033-1590-80AD-D7010C843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2FD5DFD5-1BF2-B6C4-0AC1-73B934466623}"/>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135278D1-54C4-4B92-72FF-86796EA6F9B7}"/>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AAB414D-26CC-0498-EE25-410D3F7F4F2E}"/>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7" name="Line 2">
            <a:extLst>
              <a:ext uri="{FF2B5EF4-FFF2-40B4-BE49-F238E27FC236}">
                <a16:creationId xmlns:a16="http://schemas.microsoft.com/office/drawing/2014/main" id="{460A37CE-457F-310F-712B-D6729BAE6CF5}"/>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4339" name="Rectangle 3">
            <a:extLst>
              <a:ext uri="{FF2B5EF4-FFF2-40B4-BE49-F238E27FC236}">
                <a16:creationId xmlns:a16="http://schemas.microsoft.com/office/drawing/2014/main" id="{B8D7A50E-09CC-824D-045A-4B9268C1E68A}"/>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15</a:t>
            </a:r>
          </a:p>
        </p:txBody>
      </p:sp>
      <p:sp>
        <p:nvSpPr>
          <p:cNvPr id="31749" name="Text Box 4">
            <a:extLst>
              <a:ext uri="{FF2B5EF4-FFF2-40B4-BE49-F238E27FC236}">
                <a16:creationId xmlns:a16="http://schemas.microsoft.com/office/drawing/2014/main" id="{C9FDD0FB-3701-542C-55F5-81421A192D8D}"/>
              </a:ext>
            </a:extLst>
          </p:cNvPr>
          <p:cNvSpPr txBox="1">
            <a:spLocks noChangeArrowheads="1"/>
          </p:cNvSpPr>
          <p:nvPr/>
        </p:nvSpPr>
        <p:spPr bwMode="auto">
          <a:xfrm>
            <a:off x="1152525" y="3276600"/>
            <a:ext cx="7632700" cy="334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 rIns="0" bIns="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9pPr>
          </a:lstStyle>
          <a:p>
            <a:pPr algn="r" eaLnBrk="1">
              <a:buClrTx/>
              <a:buFontTx/>
              <a:buNone/>
            </a:pPr>
            <a:endParaRPr lang="en-US" altLang="en-US" sz="400" b="1"/>
          </a:p>
          <a:p>
            <a:pPr algn="ctr" eaLnBrk="1">
              <a:buClrTx/>
              <a:buFontTx/>
              <a:buNone/>
            </a:pPr>
            <a:r>
              <a:rPr lang="en-US" altLang="en-US" sz="5400" b="1">
                <a:solidFill>
                  <a:srgbClr val="7E0021"/>
                </a:solidFill>
              </a:rPr>
              <a:t>Types of Brand Names</a:t>
            </a:r>
          </a:p>
          <a:p>
            <a:pPr algn="ctr" eaLnBrk="1">
              <a:buClrTx/>
              <a:buFontTx/>
              <a:buNone/>
            </a:pPr>
            <a:r>
              <a:rPr lang="en-US" altLang="en-US" sz="4000" b="1">
                <a:solidFill>
                  <a:srgbClr val="579D1C"/>
                </a:solidFill>
              </a:rPr>
              <a:t>Registrable</a:t>
            </a:r>
            <a:r>
              <a:rPr lang="en-US" altLang="en-US" sz="4000" b="1"/>
              <a:t> vs </a:t>
            </a:r>
            <a:r>
              <a:rPr lang="en-US" altLang="en-US" sz="4000" b="1">
                <a:solidFill>
                  <a:srgbClr val="FF3333"/>
                </a:solidFill>
              </a:rPr>
              <a:t>Non Registrable</a:t>
            </a:r>
          </a:p>
        </p:txBody>
      </p:sp>
      <p:grpSp>
        <p:nvGrpSpPr>
          <p:cNvPr id="2" name="Group 1">
            <a:extLst>
              <a:ext uri="{FF2B5EF4-FFF2-40B4-BE49-F238E27FC236}">
                <a16:creationId xmlns:a16="http://schemas.microsoft.com/office/drawing/2014/main" id="{8B1700A1-EB53-20BC-CB0D-FC91EC9503E3}"/>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B07A6FC9-AB82-A351-EBC5-EA85A9405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309A559B-667D-411F-F17D-B4891E68EA7C}"/>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BA6EC934-D9A0-76CA-C1C4-7AF2C32B1C00}"/>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0057402E-BA8C-8BA4-E847-C63D37564A41}"/>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BCEC00C7-3D6B-9241-97EF-BCC7FF046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34" b="6161"/>
          <a:stretch>
            <a:fillRect/>
          </a:stretch>
        </p:blipFill>
        <p:spPr bwMode="auto">
          <a:xfrm>
            <a:off x="0" y="792163"/>
            <a:ext cx="10080625" cy="6767512"/>
          </a:xfrm>
          <a:prstGeom prst="rect">
            <a:avLst/>
          </a:prstGeom>
          <a:noFill/>
          <a:ln>
            <a:noFill/>
          </a:ln>
          <a:effectLst/>
          <a:extLst>
            <a:ext uri="{909E8E84-426E-40DD-AFC4-6F175D3DCCD1}">
              <a14:hiddenFill xmlns:a14="http://schemas.microsoft.com/office/drawing/2010/main">
                <a:blipFill dpi="0" rotWithShape="0">
                  <a:blip/>
                  <a:srcRect t="6134" b="616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Line 2">
            <a:extLst>
              <a:ext uri="{FF2B5EF4-FFF2-40B4-BE49-F238E27FC236}">
                <a16:creationId xmlns:a16="http://schemas.microsoft.com/office/drawing/2014/main" id="{81E94ED3-9D05-B1FD-F890-A2CD1198BB3A}"/>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15364" name="Rectangle 4">
            <a:extLst>
              <a:ext uri="{FF2B5EF4-FFF2-40B4-BE49-F238E27FC236}">
                <a16:creationId xmlns:a16="http://schemas.microsoft.com/office/drawing/2014/main" id="{B8E27B83-ACAF-F1D9-CD80-12E01CFD39A5}"/>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16</a:t>
            </a:r>
          </a:p>
        </p:txBody>
      </p:sp>
      <p:grpSp>
        <p:nvGrpSpPr>
          <p:cNvPr id="2" name="Group 1">
            <a:extLst>
              <a:ext uri="{FF2B5EF4-FFF2-40B4-BE49-F238E27FC236}">
                <a16:creationId xmlns:a16="http://schemas.microsoft.com/office/drawing/2014/main" id="{E44446FB-F7C3-8184-3118-B93C2199E122}"/>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F41B5CD0-2817-C195-E1DC-1F2B023B5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33D4763A-EFCF-6852-203E-6ABD65424C0B}"/>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2D529279-9290-DEA9-10FD-56F2391C32EC}"/>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BE3E63D3-FC37-DADC-519F-2514FA88C5B2}"/>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7C7D36AB-BE27-5413-EE25-A32C26B63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72" b="6403"/>
          <a:stretch>
            <a:fillRect/>
          </a:stretch>
        </p:blipFill>
        <p:spPr bwMode="auto">
          <a:xfrm>
            <a:off x="-11113" y="792163"/>
            <a:ext cx="10091738" cy="6832600"/>
          </a:xfrm>
          <a:prstGeom prst="rect">
            <a:avLst/>
          </a:prstGeom>
          <a:noFill/>
          <a:ln>
            <a:noFill/>
          </a:ln>
          <a:effectLst/>
          <a:extLst>
            <a:ext uri="{909E8E84-426E-40DD-AFC4-6F175D3DCCD1}">
              <a14:hiddenFill xmlns:a14="http://schemas.microsoft.com/office/drawing/2010/main">
                <a:blipFill dpi="0" rotWithShape="0">
                  <a:blip/>
                  <a:srcRect t="5972" b="64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63074798-E2D6-795A-6199-1C4E9EF229BA}"/>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17</a:t>
            </a:r>
          </a:p>
        </p:txBody>
      </p:sp>
      <p:grpSp>
        <p:nvGrpSpPr>
          <p:cNvPr id="2" name="Group 1">
            <a:extLst>
              <a:ext uri="{FF2B5EF4-FFF2-40B4-BE49-F238E27FC236}">
                <a16:creationId xmlns:a16="http://schemas.microsoft.com/office/drawing/2014/main" id="{7B525FB1-7BFC-E488-DB62-9F04C7AA3905}"/>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B5337F0A-B277-6490-DBE6-DB9CA2AC1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9155435A-B4E3-1138-309C-462DEAF31411}"/>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EDB2C44C-B1FC-D5A3-AD1E-AD6D6DCEE053}"/>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73BCE78B-6A6C-A5F2-7949-F0AAFDBEF5DA}"/>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2606A133-BA3E-EB5F-9BC4-4292BD6D1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2">
            <a:extLst>
              <a:ext uri="{FF2B5EF4-FFF2-40B4-BE49-F238E27FC236}">
                <a16:creationId xmlns:a16="http://schemas.microsoft.com/office/drawing/2014/main" id="{9D0135F3-DE04-393E-035F-9855ECD2E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972" b="6403"/>
          <a:stretch>
            <a:fillRect/>
          </a:stretch>
        </p:blipFill>
        <p:spPr bwMode="auto">
          <a:xfrm>
            <a:off x="-11113" y="792163"/>
            <a:ext cx="10091738" cy="6832600"/>
          </a:xfrm>
          <a:prstGeom prst="rect">
            <a:avLst/>
          </a:prstGeom>
          <a:noFill/>
          <a:ln>
            <a:noFill/>
          </a:ln>
          <a:effectLst/>
          <a:extLst>
            <a:ext uri="{909E8E84-426E-40DD-AFC4-6F175D3DCCD1}">
              <a14:hiddenFill xmlns:a14="http://schemas.microsoft.com/office/drawing/2010/main">
                <a:blipFill dpi="0" rotWithShape="0">
                  <a:blip/>
                  <a:srcRect t="5972" b="64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Rectangle 4">
            <a:extLst>
              <a:ext uri="{FF2B5EF4-FFF2-40B4-BE49-F238E27FC236}">
                <a16:creationId xmlns:a16="http://schemas.microsoft.com/office/drawing/2014/main" id="{ED792B02-27F5-41E8-2522-869C322DBCA6}"/>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18</a:t>
            </a:r>
          </a:p>
        </p:txBody>
      </p:sp>
      <p:grpSp>
        <p:nvGrpSpPr>
          <p:cNvPr id="2" name="Group 1">
            <a:extLst>
              <a:ext uri="{FF2B5EF4-FFF2-40B4-BE49-F238E27FC236}">
                <a16:creationId xmlns:a16="http://schemas.microsoft.com/office/drawing/2014/main" id="{9AE7BF46-DABB-CD00-C29C-7EBAE982797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7C2A63F8-8F4C-1D8A-8841-A37D60B08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189D77F4-DE2A-EFAF-F82E-5EBD6102301B}"/>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707A9A7E-3C49-D917-FD7D-8ADC43F2297A}"/>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0FBD326C-679D-907A-74D4-9192F8F53EE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5F3F4FE1-7B19-5C1C-DB59-665E2EB12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72" b="6403"/>
          <a:stretch>
            <a:fillRect/>
          </a:stretch>
        </p:blipFill>
        <p:spPr bwMode="auto">
          <a:xfrm>
            <a:off x="-11113" y="792163"/>
            <a:ext cx="10091738" cy="6832600"/>
          </a:xfrm>
          <a:prstGeom prst="rect">
            <a:avLst/>
          </a:prstGeom>
          <a:noFill/>
          <a:ln>
            <a:noFill/>
          </a:ln>
          <a:effectLst/>
          <a:extLst>
            <a:ext uri="{909E8E84-426E-40DD-AFC4-6F175D3DCCD1}">
              <a14:hiddenFill xmlns:a14="http://schemas.microsoft.com/office/drawing/2010/main">
                <a:blipFill dpi="0" rotWithShape="0">
                  <a:blip/>
                  <a:srcRect t="5972" b="64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3">
            <a:extLst>
              <a:ext uri="{FF2B5EF4-FFF2-40B4-BE49-F238E27FC236}">
                <a16:creationId xmlns:a16="http://schemas.microsoft.com/office/drawing/2014/main" id="{98958E4B-EBF4-AE2D-AAE9-08B4AE5587AC}"/>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19</a:t>
            </a:r>
          </a:p>
        </p:txBody>
      </p:sp>
      <p:grpSp>
        <p:nvGrpSpPr>
          <p:cNvPr id="2" name="Group 1">
            <a:extLst>
              <a:ext uri="{FF2B5EF4-FFF2-40B4-BE49-F238E27FC236}">
                <a16:creationId xmlns:a16="http://schemas.microsoft.com/office/drawing/2014/main" id="{E31CA765-CD29-CAC4-B4BA-9904D933D4BF}"/>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663A89BE-03DF-FA69-7298-106427755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1E3E5929-D966-AAF1-21FF-A2EDCD4C5124}"/>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74FAE518-0450-0798-47F4-42667777687C}"/>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C692829C-5F3D-EE4A-649D-378F3C5DD24D}"/>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3" name="Picture 2">
            <a:extLst>
              <a:ext uri="{FF2B5EF4-FFF2-40B4-BE49-F238E27FC236}">
                <a16:creationId xmlns:a16="http://schemas.microsoft.com/office/drawing/2014/main" id="{66713778-899F-467E-5842-EC5356831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09" b="3810"/>
          <a:stretch>
            <a:fillRect/>
          </a:stretch>
        </p:blipFill>
        <p:spPr bwMode="auto">
          <a:xfrm>
            <a:off x="9525" y="792163"/>
            <a:ext cx="10069513" cy="6767512"/>
          </a:xfrm>
          <a:prstGeom prst="rect">
            <a:avLst/>
          </a:prstGeom>
          <a:noFill/>
          <a:ln>
            <a:noFill/>
          </a:ln>
          <a:effectLst/>
          <a:extLst>
            <a:ext uri="{909E8E84-426E-40DD-AFC4-6F175D3DCCD1}">
              <a14:hiddenFill xmlns:a14="http://schemas.microsoft.com/office/drawing/2010/main">
                <a:blipFill dpi="0" rotWithShape="0">
                  <a:blip/>
                  <a:srcRect t="9509" b="381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3">
            <a:extLst>
              <a:ext uri="{FF2B5EF4-FFF2-40B4-BE49-F238E27FC236}">
                <a16:creationId xmlns:a16="http://schemas.microsoft.com/office/drawing/2014/main" id="{339894A7-2EED-2367-0DAE-3DC532B45F6F}"/>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a:solidFill>
                  <a:srgbClr val="7E0021"/>
                </a:solidFill>
              </a:rPr>
              <a:t>Growth With or Without IP</a:t>
            </a:r>
            <a:r>
              <a:rPr lang="en-US" altLang="en-US" sz="2000" b="1"/>
              <a:t>   | P 2</a:t>
            </a:r>
          </a:p>
        </p:txBody>
      </p:sp>
      <p:grpSp>
        <p:nvGrpSpPr>
          <p:cNvPr id="3" name="Group 2">
            <a:extLst>
              <a:ext uri="{FF2B5EF4-FFF2-40B4-BE49-F238E27FC236}">
                <a16:creationId xmlns:a16="http://schemas.microsoft.com/office/drawing/2014/main" id="{A05866A6-D5DD-00B8-D6C6-E960009831D1}"/>
              </a:ext>
            </a:extLst>
          </p:cNvPr>
          <p:cNvGrpSpPr/>
          <p:nvPr/>
        </p:nvGrpSpPr>
        <p:grpSpPr>
          <a:xfrm>
            <a:off x="142875" y="91171"/>
            <a:ext cx="3817317" cy="665162"/>
            <a:chOff x="142875" y="91171"/>
            <a:chExt cx="3817317" cy="665162"/>
          </a:xfrm>
        </p:grpSpPr>
        <p:pic>
          <p:nvPicPr>
            <p:cNvPr id="4" name="Picture 1">
              <a:extLst>
                <a:ext uri="{FF2B5EF4-FFF2-40B4-BE49-F238E27FC236}">
                  <a16:creationId xmlns:a16="http://schemas.microsoft.com/office/drawing/2014/main" id="{A953D63D-6032-050D-3EB0-E444743C8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a:extLst>
                <a:ext uri="{FF2B5EF4-FFF2-40B4-BE49-F238E27FC236}">
                  <a16:creationId xmlns:a16="http://schemas.microsoft.com/office/drawing/2014/main" id="{836F3278-CB80-C663-EDE6-E9E592A8EBF4}"/>
                </a:ext>
              </a:extLst>
            </p:cNvPr>
            <p:cNvGrpSpPr/>
            <p:nvPr/>
          </p:nvGrpSpPr>
          <p:grpSpPr>
            <a:xfrm>
              <a:off x="2664048" y="91171"/>
              <a:ext cx="1296144" cy="665162"/>
              <a:chOff x="2736056" y="77335"/>
              <a:chExt cx="1098378" cy="665162"/>
            </a:xfrm>
          </p:grpSpPr>
          <p:sp>
            <p:nvSpPr>
              <p:cNvPr id="6" name="TextBox 5">
                <a:extLst>
                  <a:ext uri="{FF2B5EF4-FFF2-40B4-BE49-F238E27FC236}">
                    <a16:creationId xmlns:a16="http://schemas.microsoft.com/office/drawing/2014/main" id="{39E05657-6D7C-A31B-FF73-E104F4812043}"/>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7" name="Straight Connector 6">
                <a:extLst>
                  <a:ext uri="{FF2B5EF4-FFF2-40B4-BE49-F238E27FC236}">
                    <a16:creationId xmlns:a16="http://schemas.microsoft.com/office/drawing/2014/main" id="{69B61A33-F675-8301-F9ED-D6D3C155CC35}"/>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E5168AD5-B30F-FDDF-FCA0-410EAD76A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48" b="6027"/>
          <a:stretch>
            <a:fillRect/>
          </a:stretch>
        </p:blipFill>
        <p:spPr bwMode="auto">
          <a:xfrm>
            <a:off x="-11113" y="792163"/>
            <a:ext cx="10091738" cy="6832600"/>
          </a:xfrm>
          <a:prstGeom prst="rect">
            <a:avLst/>
          </a:prstGeom>
          <a:noFill/>
          <a:ln>
            <a:noFill/>
          </a:ln>
          <a:effectLst/>
          <a:extLst>
            <a:ext uri="{909E8E84-426E-40DD-AFC4-6F175D3DCCD1}">
              <a14:hiddenFill xmlns:a14="http://schemas.microsoft.com/office/drawing/2010/main">
                <a:blipFill dpi="0" rotWithShape="0">
                  <a:blip/>
                  <a:srcRect t="6348" b="602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Rectangle 3">
            <a:extLst>
              <a:ext uri="{FF2B5EF4-FFF2-40B4-BE49-F238E27FC236}">
                <a16:creationId xmlns:a16="http://schemas.microsoft.com/office/drawing/2014/main" id="{9F1E90DB-5116-8E76-8FFA-54BEC9D9CE7E}"/>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Brand Names</a:t>
            </a:r>
            <a:r>
              <a:rPr lang="en-US" altLang="en-US" sz="2000" b="1" dirty="0"/>
              <a:t>   | P 20</a:t>
            </a:r>
          </a:p>
        </p:txBody>
      </p:sp>
      <p:grpSp>
        <p:nvGrpSpPr>
          <p:cNvPr id="2" name="Group 1">
            <a:extLst>
              <a:ext uri="{FF2B5EF4-FFF2-40B4-BE49-F238E27FC236}">
                <a16:creationId xmlns:a16="http://schemas.microsoft.com/office/drawing/2014/main" id="{EE51F904-3ED7-C8D6-A8B8-B73FCFBC54A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8235F99C-28E3-1B43-E7B3-CA6ABC058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D78EB103-B377-4A0E-541E-EB6A2CDFD974}"/>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23F3A855-6DFE-A220-6FC9-E2BBE839529E}"/>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5FF7FDDA-0989-D5F1-D79F-466C30E7BB74}"/>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650A2DEB-A1FD-482F-8E9A-EA5C742B73D9}"/>
              </a:ext>
            </a:extLst>
          </p:cNvPr>
          <p:cNvSpPr txBox="1">
            <a:spLocks noChangeArrowheads="1"/>
          </p:cNvSpPr>
          <p:nvPr/>
        </p:nvSpPr>
        <p:spPr>
          <a:xfrm>
            <a:off x="5759452" y="55563"/>
            <a:ext cx="4176713" cy="665162"/>
          </a:xfrm>
          <a:prstGeom prst="rect">
            <a:avLst/>
          </a:prstGeom>
        </p:spPr>
        <p:txBody>
          <a:bodyPr vert="horz" wrap="square" lIns="0" tIns="3600" rIns="0" bIns="0" numCol="1" rtlCol="0" anchor="t" anchorCtr="0" compatLnSpc="1">
            <a:prstTxWarp prst="textNoShape">
              <a:avLst/>
            </a:prstTxWarp>
            <a:normAutofit/>
          </a:bodyPr>
          <a:lstStyle>
            <a:lvl1pPr algn="l" defTabSz="756058" rtl="0" eaLnBrk="1" latinLnBrk="0" hangingPunct="1">
              <a:lnSpc>
                <a:spcPct val="90000"/>
              </a:lnSpc>
              <a:spcBef>
                <a:spcPct val="0"/>
              </a:spcBef>
              <a:buNone/>
              <a:defRPr sz="3638" kern="1200">
                <a:solidFill>
                  <a:schemeClr val="tx1"/>
                </a:solidFill>
                <a:latin typeface="+mj-lt"/>
                <a:ea typeface="+mj-ea"/>
                <a:cs typeface="+mj-cs"/>
              </a:defRPr>
            </a:lvl1pPr>
          </a:lstStyle>
          <a:p>
            <a:pPr marL="0" marR="0" lvl="0" indent="0" algn="r" defTabSz="756058" rtl="0" eaLnBrk="1" fontAlgn="auto" latinLnBrk="0" hangingPunct="1">
              <a:lnSpc>
                <a:spcPct val="90000"/>
              </a:lnSpc>
              <a:spcBef>
                <a:spcPct val="0"/>
              </a:spcBef>
              <a:spcAft>
                <a:spcPts val="1413"/>
              </a:spcAft>
              <a:buClrTx/>
              <a:buSz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kumimoji="0" lang="en-US" altLang="en-US" sz="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r" defTabSz="756058" rtl="0" eaLnBrk="1" fontAlgn="auto" latinLnBrk="0" hangingPunct="1">
              <a:lnSpc>
                <a:spcPct val="90000"/>
              </a:lnSpc>
              <a:spcBef>
                <a:spcPct val="0"/>
              </a:spcBef>
              <a:spcAft>
                <a:spcPts val="1413"/>
              </a:spcAft>
              <a:buClrTx/>
              <a:buSz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kumimoji="0" lang="en-US" altLang="en-US" sz="2000" b="1" i="0" u="none" strike="noStrike" kern="1200" cap="none" spc="0" normalizeH="0" baseline="0" noProof="0" dirty="0">
                <a:ln>
                  <a:noFill/>
                </a:ln>
                <a:solidFill>
                  <a:srgbClr val="7E0021"/>
                </a:solidFill>
                <a:effectLst/>
                <a:uLnTx/>
                <a:uFillTx/>
                <a:latin typeface="Arial" panose="020B0604020202020204" pitchFamily="34" charset="0"/>
                <a:ea typeface="+mj-ea"/>
                <a:cs typeface="Arial" panose="020B0604020202020204" pitchFamily="34" charset="0"/>
              </a:rPr>
              <a:t>The Intangibles </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P 21</a:t>
            </a:r>
          </a:p>
        </p:txBody>
      </p:sp>
      <p:grpSp>
        <p:nvGrpSpPr>
          <p:cNvPr id="22" name="Group 21">
            <a:extLst>
              <a:ext uri="{FF2B5EF4-FFF2-40B4-BE49-F238E27FC236}">
                <a16:creationId xmlns:a16="http://schemas.microsoft.com/office/drawing/2014/main" id="{B275311C-C68E-444F-8633-2327832F28E0}"/>
              </a:ext>
            </a:extLst>
          </p:cNvPr>
          <p:cNvGrpSpPr/>
          <p:nvPr/>
        </p:nvGrpSpPr>
        <p:grpSpPr>
          <a:xfrm rot="5400000">
            <a:off x="4379301" y="-59652"/>
            <a:ext cx="1322022" cy="3384376"/>
            <a:chOff x="2862068" y="3779837"/>
            <a:chExt cx="1322022" cy="3384376"/>
          </a:xfrm>
        </p:grpSpPr>
        <p:pic>
          <p:nvPicPr>
            <p:cNvPr id="20" name="Picture 19">
              <a:extLst>
                <a:ext uri="{FF2B5EF4-FFF2-40B4-BE49-F238E27FC236}">
                  <a16:creationId xmlns:a16="http://schemas.microsoft.com/office/drawing/2014/main" id="{EB7C409D-FE3D-4B90-B4B6-9E417AA1CA2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626" t="15709" r="37655" b="23329"/>
            <a:stretch/>
          </p:blipFill>
          <p:spPr>
            <a:xfrm>
              <a:off x="2862068" y="3779837"/>
              <a:ext cx="1322022" cy="3384376"/>
            </a:xfrm>
            <a:prstGeom prst="rect">
              <a:avLst/>
            </a:prstGeom>
          </p:spPr>
        </p:pic>
        <p:sp>
          <p:nvSpPr>
            <p:cNvPr id="21" name="Rectangle 20">
              <a:extLst>
                <a:ext uri="{FF2B5EF4-FFF2-40B4-BE49-F238E27FC236}">
                  <a16:creationId xmlns:a16="http://schemas.microsoft.com/office/drawing/2014/main" id="{DA13FD1E-F274-45F7-8904-500E08C59592}"/>
                </a:ext>
              </a:extLst>
            </p:cNvPr>
            <p:cNvSpPr/>
            <p:nvPr/>
          </p:nvSpPr>
          <p:spPr>
            <a:xfrm rot="16200000">
              <a:off x="2426525" y="5273770"/>
              <a:ext cx="2232248" cy="39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IN" sz="2800" b="0" i="0" u="none" strike="noStrike" kern="1200" cap="none" spc="0" normalizeH="0" baseline="0" noProof="0" dirty="0">
                  <a:ln>
                    <a:noFill/>
                  </a:ln>
                  <a:solidFill>
                    <a:srgbClr val="C00000"/>
                  </a:solidFill>
                  <a:effectLst/>
                  <a:uLnTx/>
                  <a:uFillTx/>
                  <a:latin typeface="Calibri" panose="020F0502020204030204"/>
                  <a:ea typeface="+mn-ea"/>
                  <a:cs typeface="+mn-cs"/>
                </a:rPr>
                <a:t>Intangibles</a:t>
              </a:r>
            </a:p>
          </p:txBody>
        </p:sp>
      </p:grpSp>
      <p:sp>
        <p:nvSpPr>
          <p:cNvPr id="2" name="TextBox 1">
            <a:extLst>
              <a:ext uri="{FF2B5EF4-FFF2-40B4-BE49-F238E27FC236}">
                <a16:creationId xmlns:a16="http://schemas.microsoft.com/office/drawing/2014/main" id="{6BEBE7A5-74EB-474E-9911-23F0DD9909B7}"/>
              </a:ext>
            </a:extLst>
          </p:cNvPr>
          <p:cNvSpPr txBox="1"/>
          <p:nvPr/>
        </p:nvSpPr>
        <p:spPr>
          <a:xfrm>
            <a:off x="2014632" y="2565872"/>
            <a:ext cx="3744820" cy="1785104"/>
          </a:xfrm>
          <a:prstGeom prst="rect">
            <a:avLst/>
          </a:prstGeom>
          <a:solidFill>
            <a:schemeClr val="accent5">
              <a:lumMod val="40000"/>
              <a:lumOff val="60000"/>
            </a:schemeClr>
          </a:solidFill>
          <a:ln>
            <a:solidFill>
              <a:srgbClr val="00B0F0"/>
            </a:solidFill>
          </a:ln>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rPr>
              <a:t>1 Rights</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rPr>
              <a:t>Leases, distribution agreements, employment contracts, covenants, financing arrangements, supply contracts, licences, certifications, franchises.</a:t>
            </a:r>
          </a:p>
        </p:txBody>
      </p:sp>
      <p:sp>
        <p:nvSpPr>
          <p:cNvPr id="14" name="TextBox 13">
            <a:extLst>
              <a:ext uri="{FF2B5EF4-FFF2-40B4-BE49-F238E27FC236}">
                <a16:creationId xmlns:a16="http://schemas.microsoft.com/office/drawing/2014/main" id="{AA7286E2-1C8C-442D-8916-1EE45B64DEA2}"/>
              </a:ext>
            </a:extLst>
          </p:cNvPr>
          <p:cNvSpPr txBox="1"/>
          <p:nvPr/>
        </p:nvSpPr>
        <p:spPr>
          <a:xfrm>
            <a:off x="5765864" y="2565872"/>
            <a:ext cx="2300129" cy="1785104"/>
          </a:xfrm>
          <a:prstGeom prst="rect">
            <a:avLst/>
          </a:prstGeom>
          <a:solidFill>
            <a:schemeClr val="accent4">
              <a:lumMod val="40000"/>
              <a:lumOff val="60000"/>
            </a:schemeClr>
          </a:solidFill>
          <a:ln>
            <a:solidFill>
              <a:schemeClr val="accent4">
                <a:lumMod val="75000"/>
              </a:schemeClr>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rPr>
              <a:t>2 Relationships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rPr>
              <a:t>Trained and assembled workforce, customer and distribution relationships.</a:t>
            </a:r>
            <a:endPar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16" name="TextBox 15">
            <a:extLst>
              <a:ext uri="{FF2B5EF4-FFF2-40B4-BE49-F238E27FC236}">
                <a16:creationId xmlns:a16="http://schemas.microsoft.com/office/drawing/2014/main" id="{F54C26BB-D55F-4B34-AF1A-79CC38605037}"/>
              </a:ext>
            </a:extLst>
          </p:cNvPr>
          <p:cNvSpPr txBox="1"/>
          <p:nvPr/>
        </p:nvSpPr>
        <p:spPr>
          <a:xfrm>
            <a:off x="2014631" y="4350976"/>
            <a:ext cx="6051361" cy="2339102"/>
          </a:xfrm>
          <a:prstGeom prst="rect">
            <a:avLst/>
          </a:prstGeom>
          <a:solidFill>
            <a:schemeClr val="accent6">
              <a:lumMod val="40000"/>
              <a:lumOff val="60000"/>
            </a:schemeClr>
          </a:solidFill>
          <a:ln>
            <a:solidFill>
              <a:schemeClr val="accent6">
                <a:lumMod val="75000"/>
              </a:schemeClr>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rPr>
              <a:t>3 Intellectual Property</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rPr>
              <a:t>Patents; copyrights; trademarks; proprietary technology (for example, formulas, recipes, specifications, formulations, training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rPr>
              <a:t>programmes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rPr>
              <a:t>, marketing strategies, artistic techniques, customer lists, demographic studies, product test results); business knowledge — such as suppliers’ lead times, cost and pricing data, trade secrets and knowhow.</a:t>
            </a:r>
            <a:endPar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nvGrpSpPr>
          <p:cNvPr id="3" name="Group 2">
            <a:extLst>
              <a:ext uri="{FF2B5EF4-FFF2-40B4-BE49-F238E27FC236}">
                <a16:creationId xmlns:a16="http://schemas.microsoft.com/office/drawing/2014/main" id="{64C53EC3-589A-731E-E355-021B830AECDE}"/>
              </a:ext>
            </a:extLst>
          </p:cNvPr>
          <p:cNvGrpSpPr/>
          <p:nvPr/>
        </p:nvGrpSpPr>
        <p:grpSpPr>
          <a:xfrm>
            <a:off x="142875" y="91171"/>
            <a:ext cx="3817317" cy="665162"/>
            <a:chOff x="142875" y="91171"/>
            <a:chExt cx="3817317" cy="665162"/>
          </a:xfrm>
        </p:grpSpPr>
        <p:pic>
          <p:nvPicPr>
            <p:cNvPr id="4" name="Picture 1">
              <a:extLst>
                <a:ext uri="{FF2B5EF4-FFF2-40B4-BE49-F238E27FC236}">
                  <a16:creationId xmlns:a16="http://schemas.microsoft.com/office/drawing/2014/main" id="{C7D1694C-EF48-FBEE-B118-B856E8788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a:extLst>
                <a:ext uri="{FF2B5EF4-FFF2-40B4-BE49-F238E27FC236}">
                  <a16:creationId xmlns:a16="http://schemas.microsoft.com/office/drawing/2014/main" id="{4B46A3DE-B5E6-B44C-5184-D5E7E963DA3A}"/>
                </a:ext>
              </a:extLst>
            </p:cNvPr>
            <p:cNvGrpSpPr/>
            <p:nvPr/>
          </p:nvGrpSpPr>
          <p:grpSpPr>
            <a:xfrm>
              <a:off x="2664048" y="91171"/>
              <a:ext cx="1296144" cy="665162"/>
              <a:chOff x="2736056" y="77335"/>
              <a:chExt cx="1098378" cy="665162"/>
            </a:xfrm>
          </p:grpSpPr>
          <p:sp>
            <p:nvSpPr>
              <p:cNvPr id="6" name="TextBox 5">
                <a:extLst>
                  <a:ext uri="{FF2B5EF4-FFF2-40B4-BE49-F238E27FC236}">
                    <a16:creationId xmlns:a16="http://schemas.microsoft.com/office/drawing/2014/main" id="{02F2E1C1-D5AF-A230-FE5A-1564618A8791}"/>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9" name="Straight Connector 8">
                <a:extLst>
                  <a:ext uri="{FF2B5EF4-FFF2-40B4-BE49-F238E27FC236}">
                    <a16:creationId xmlns:a16="http://schemas.microsoft.com/office/drawing/2014/main" id="{6EB26E99-AF7B-586A-A73D-94C91E4C9B08}"/>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0532473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Value of Intangibles</a:t>
            </a:r>
            <a:r>
              <a:rPr lang="en-US" altLang="en-US" sz="2000" b="1" dirty="0"/>
              <a:t>   | P 22</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7" name="Text Box 2">
            <a:extLst>
              <a:ext uri="{FF2B5EF4-FFF2-40B4-BE49-F238E27FC236}">
                <a16:creationId xmlns:a16="http://schemas.microsoft.com/office/drawing/2014/main" id="{8A17F775-0042-B0C2-3A82-665C6AB34AFA}"/>
              </a:ext>
            </a:extLst>
          </p:cNvPr>
          <p:cNvSpPr txBox="1">
            <a:spLocks noChangeArrowheads="1"/>
          </p:cNvSpPr>
          <p:nvPr/>
        </p:nvSpPr>
        <p:spPr bwMode="auto">
          <a:xfrm>
            <a:off x="2447925" y="7307263"/>
            <a:ext cx="6084888"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472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charset="0"/>
              </a:defRPr>
            </a:lvl9pPr>
          </a:lstStyle>
          <a:p>
            <a:pPr algn="ctr" eaLnBrk="1">
              <a:spcAft>
                <a:spcPct val="0"/>
              </a:spcAft>
              <a:buClrTx/>
              <a:buFontTx/>
              <a:buNone/>
            </a:pPr>
            <a:r>
              <a:rPr lang="de-DE" altLang="en-US" sz="1100" b="1" dirty="0"/>
              <a:t>Source: Global Intangible Finance Tracker 2021 by Brand Finance Institute</a:t>
            </a:r>
          </a:p>
        </p:txBody>
      </p:sp>
      <p:grpSp>
        <p:nvGrpSpPr>
          <p:cNvPr id="8" name="Group 7">
            <a:extLst>
              <a:ext uri="{FF2B5EF4-FFF2-40B4-BE49-F238E27FC236}">
                <a16:creationId xmlns:a16="http://schemas.microsoft.com/office/drawing/2014/main" id="{750FE419-58F5-2ABB-003B-3860D4766B53}"/>
              </a:ext>
            </a:extLst>
          </p:cNvPr>
          <p:cNvGrpSpPr/>
          <p:nvPr/>
        </p:nvGrpSpPr>
        <p:grpSpPr>
          <a:xfrm>
            <a:off x="1819473" y="886848"/>
            <a:ext cx="6279657" cy="6217782"/>
            <a:chOff x="1280935" y="899517"/>
            <a:chExt cx="6279657" cy="6217782"/>
          </a:xfrm>
        </p:grpSpPr>
        <p:pic>
          <p:nvPicPr>
            <p:cNvPr id="9" name="Picture 8">
              <a:extLst>
                <a:ext uri="{FF2B5EF4-FFF2-40B4-BE49-F238E27FC236}">
                  <a16:creationId xmlns:a16="http://schemas.microsoft.com/office/drawing/2014/main" id="{2CCFDF30-2144-D76A-CFD9-F776349BA31F}"/>
                </a:ext>
              </a:extLst>
            </p:cNvPr>
            <p:cNvPicPr>
              <a:picLocks noChangeAspect="1"/>
            </p:cNvPicPr>
            <p:nvPr/>
          </p:nvPicPr>
          <p:blipFill rotWithShape="1">
            <a:blip r:embed="rId4"/>
            <a:srcRect r="46169"/>
            <a:stretch/>
          </p:blipFill>
          <p:spPr>
            <a:xfrm>
              <a:off x="1280935" y="899517"/>
              <a:ext cx="4047409" cy="6217782"/>
            </a:xfrm>
            <a:prstGeom prst="rect">
              <a:avLst/>
            </a:prstGeom>
          </p:spPr>
        </p:pic>
        <p:pic>
          <p:nvPicPr>
            <p:cNvPr id="10" name="Picture 9">
              <a:extLst>
                <a:ext uri="{FF2B5EF4-FFF2-40B4-BE49-F238E27FC236}">
                  <a16:creationId xmlns:a16="http://schemas.microsoft.com/office/drawing/2014/main" id="{B33A1A5A-60CE-612D-A3EE-31E1090DD33E}"/>
                </a:ext>
              </a:extLst>
            </p:cNvPr>
            <p:cNvPicPr>
              <a:picLocks noChangeAspect="1"/>
            </p:cNvPicPr>
            <p:nvPr/>
          </p:nvPicPr>
          <p:blipFill rotWithShape="1">
            <a:blip r:embed="rId4"/>
            <a:srcRect l="92506"/>
            <a:stretch/>
          </p:blipFill>
          <p:spPr>
            <a:xfrm>
              <a:off x="5328344" y="899517"/>
              <a:ext cx="563453" cy="6217782"/>
            </a:xfrm>
            <a:prstGeom prst="rect">
              <a:avLst/>
            </a:prstGeom>
          </p:spPr>
        </p:pic>
        <p:pic>
          <p:nvPicPr>
            <p:cNvPr id="11" name="Picture 10">
              <a:extLst>
                <a:ext uri="{FF2B5EF4-FFF2-40B4-BE49-F238E27FC236}">
                  <a16:creationId xmlns:a16="http://schemas.microsoft.com/office/drawing/2014/main" id="{5EB3F05C-C18C-5251-4922-EC19068C7E9F}"/>
                </a:ext>
              </a:extLst>
            </p:cNvPr>
            <p:cNvPicPr>
              <a:picLocks noChangeAspect="1"/>
            </p:cNvPicPr>
            <p:nvPr/>
          </p:nvPicPr>
          <p:blipFill rotWithShape="1">
            <a:blip r:embed="rId4"/>
            <a:srcRect r="17239" b="81643"/>
            <a:stretch/>
          </p:blipFill>
          <p:spPr>
            <a:xfrm>
              <a:off x="1337983" y="910275"/>
              <a:ext cx="6222609" cy="1141370"/>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647824" y="3195062"/>
            <a:ext cx="8784976" cy="584775"/>
          </a:xfrm>
          <a:prstGeom prst="rect">
            <a:avLst/>
          </a:prstGeom>
          <a:noFill/>
        </p:spPr>
        <p:txBody>
          <a:bodyPr wrap="square" rtlCol="0">
            <a:spAutoFit/>
          </a:bodyPr>
          <a:lstStyle/>
          <a:p>
            <a:pPr algn="ctr">
              <a:spcAft>
                <a:spcPts val="1800"/>
              </a:spcAft>
            </a:pPr>
            <a:r>
              <a:rPr lang="en-IN" sz="3200" b="1" dirty="0">
                <a:solidFill>
                  <a:schemeClr val="tx1"/>
                </a:solidFill>
              </a:rPr>
              <a:t>IPR Registration</a:t>
            </a:r>
          </a:p>
        </p:txBody>
      </p:sp>
    </p:spTree>
    <p:extLst>
      <p:ext uri="{BB962C8B-B14F-4D97-AF65-F5344CB8AC3E}">
        <p14:creationId xmlns:p14="http://schemas.microsoft.com/office/powerpoint/2010/main" val="40157083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55563"/>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How to Register a Trademark </a:t>
            </a:r>
            <a:r>
              <a:rPr lang="en-US" altLang="en-US" sz="2000" b="1" dirty="0"/>
              <a:t>| P 23</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575816" y="1331565"/>
            <a:ext cx="8784976" cy="5863144"/>
          </a:xfrm>
          <a:prstGeom prst="rect">
            <a:avLst/>
          </a:prstGeom>
          <a:noFill/>
        </p:spPr>
        <p:txBody>
          <a:bodyPr wrap="square" rtlCol="0">
            <a:spAutoFit/>
          </a:bodyPr>
          <a:lstStyle/>
          <a:p>
            <a:pPr marL="342900" indent="-342900">
              <a:spcAft>
                <a:spcPts val="1800"/>
              </a:spcAft>
              <a:buFont typeface="+mj-lt"/>
              <a:buAutoNum type="arabicPeriod"/>
            </a:pPr>
            <a:r>
              <a:rPr lang="en-IN" dirty="0">
                <a:solidFill>
                  <a:schemeClr val="tx1"/>
                </a:solidFill>
              </a:rPr>
              <a:t>Conduct a </a:t>
            </a:r>
            <a:r>
              <a:rPr lang="en-IN" b="1" dirty="0">
                <a:solidFill>
                  <a:schemeClr val="tx1"/>
                </a:solidFill>
              </a:rPr>
              <a:t>thorough search </a:t>
            </a:r>
            <a:r>
              <a:rPr lang="en-IN" dirty="0">
                <a:solidFill>
                  <a:schemeClr val="tx1"/>
                </a:solidFill>
              </a:rPr>
              <a:t>for Trademark Availability</a:t>
            </a:r>
          </a:p>
          <a:p>
            <a:pPr marL="342900" indent="-342900">
              <a:buFont typeface="+mj-lt"/>
              <a:buAutoNum type="arabicPeriod"/>
            </a:pPr>
            <a:r>
              <a:rPr lang="en-IN" dirty="0">
                <a:solidFill>
                  <a:schemeClr val="tx1"/>
                </a:solidFill>
              </a:rPr>
              <a:t>If clear, </a:t>
            </a:r>
            <a:r>
              <a:rPr lang="en-IN" b="1" dirty="0">
                <a:solidFill>
                  <a:schemeClr val="tx1"/>
                </a:solidFill>
              </a:rPr>
              <a:t>both in terms of Sec 9 &amp; Sec 11</a:t>
            </a:r>
            <a:r>
              <a:rPr lang="en-IN" dirty="0">
                <a:solidFill>
                  <a:schemeClr val="tx1"/>
                </a:solidFill>
              </a:rPr>
              <a:t>, prepare to file</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b="1" dirty="0">
                <a:solidFill>
                  <a:schemeClr val="tx1"/>
                </a:solidFill>
              </a:rPr>
              <a:t>Chose the right company type </a:t>
            </a:r>
            <a:r>
              <a:rPr lang="en-IN" dirty="0">
                <a:solidFill>
                  <a:schemeClr val="tx1"/>
                </a:solidFill>
              </a:rPr>
              <a:t>for registration, depending upon your vision for the brand and also actual use.</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b="1" dirty="0">
                <a:solidFill>
                  <a:schemeClr val="tx1"/>
                </a:solidFill>
              </a:rPr>
              <a:t>File the application with proper affidavits and use evidence. </a:t>
            </a:r>
            <a:r>
              <a:rPr lang="en-IN" dirty="0">
                <a:solidFill>
                  <a:schemeClr val="tx1"/>
                </a:solidFill>
              </a:rPr>
              <a:t>Its always better to select a good IPR attorney as the registration process may require proper handholding, right decisions for the brand and its future. One wrong step before or during registration may affect the brand in future.</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b="1" dirty="0">
                <a:solidFill>
                  <a:schemeClr val="tx1"/>
                </a:solidFill>
              </a:rPr>
              <a:t>Monitor the application </a:t>
            </a:r>
            <a:r>
              <a:rPr lang="en-IN" dirty="0">
                <a:solidFill>
                  <a:schemeClr val="tx1"/>
                </a:solidFill>
              </a:rPr>
              <a:t>as non-compliance with office communications may lead to abandonment of the mark. Reply to any office objection with evidence.</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b="1" dirty="0">
                <a:solidFill>
                  <a:schemeClr val="tx1"/>
                </a:solidFill>
              </a:rPr>
              <a:t>Attend </a:t>
            </a:r>
            <a:r>
              <a:rPr lang="en-IN" b="1" dirty="0" err="1">
                <a:solidFill>
                  <a:schemeClr val="tx1"/>
                </a:solidFill>
              </a:rPr>
              <a:t>Showcause</a:t>
            </a:r>
            <a:r>
              <a:rPr lang="en-IN" b="1" dirty="0">
                <a:solidFill>
                  <a:schemeClr val="tx1"/>
                </a:solidFill>
              </a:rPr>
              <a:t> Heari</a:t>
            </a:r>
            <a:r>
              <a:rPr lang="en-IN" dirty="0">
                <a:solidFill>
                  <a:schemeClr val="tx1"/>
                </a:solidFill>
              </a:rPr>
              <a:t>ng to clear objections. Take care of additional requirements, if any. If the mark gets accepted by the hearing officer, it is published in the Trademark Journal for 4 months review period. Any 3</a:t>
            </a:r>
            <a:r>
              <a:rPr lang="en-IN" baseline="30000" dirty="0">
                <a:solidFill>
                  <a:schemeClr val="tx1"/>
                </a:solidFill>
              </a:rPr>
              <a:t>rd</a:t>
            </a:r>
            <a:r>
              <a:rPr lang="en-IN" dirty="0">
                <a:solidFill>
                  <a:schemeClr val="tx1"/>
                </a:solidFill>
              </a:rPr>
              <a:t> party may oppose the mark during this period.</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If the mark gets opposed, you need to contest it to get it. If not, it gets registered.</a:t>
            </a:r>
          </a:p>
        </p:txBody>
      </p:sp>
    </p:spTree>
    <p:extLst>
      <p:ext uri="{BB962C8B-B14F-4D97-AF65-F5344CB8AC3E}">
        <p14:creationId xmlns:p14="http://schemas.microsoft.com/office/powerpoint/2010/main" val="422986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55563"/>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How to Register a Copyright </a:t>
            </a:r>
            <a:r>
              <a:rPr lang="en-US" altLang="en-US" sz="2000" b="1" dirty="0"/>
              <a:t>| P 24</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575815" y="1331565"/>
            <a:ext cx="9000999" cy="4985980"/>
          </a:xfrm>
          <a:prstGeom prst="rect">
            <a:avLst/>
          </a:prstGeom>
          <a:noFill/>
        </p:spPr>
        <p:txBody>
          <a:bodyPr wrap="square" rtlCol="0">
            <a:spAutoFit/>
          </a:bodyPr>
          <a:lstStyle/>
          <a:p>
            <a:pPr marL="342900" indent="-342900">
              <a:spcAft>
                <a:spcPts val="1800"/>
              </a:spcAft>
              <a:buFont typeface="+mj-lt"/>
              <a:buAutoNum type="arabicPeriod"/>
            </a:pPr>
            <a:r>
              <a:rPr lang="en-IN" dirty="0">
                <a:solidFill>
                  <a:schemeClr val="tx1"/>
                </a:solidFill>
              </a:rPr>
              <a:t>For Copyright of Logo / Brand or product packaging, </a:t>
            </a:r>
            <a:r>
              <a:rPr lang="en-IN" b="1" dirty="0">
                <a:solidFill>
                  <a:schemeClr val="tx1"/>
                </a:solidFill>
              </a:rPr>
              <a:t>NOC need to be obtained </a:t>
            </a:r>
            <a:r>
              <a:rPr lang="en-IN" dirty="0">
                <a:solidFill>
                  <a:schemeClr val="tx1"/>
                </a:solidFill>
              </a:rPr>
              <a:t>from the Trademark Office.</a:t>
            </a:r>
          </a:p>
          <a:p>
            <a:pPr marL="342900" indent="-342900">
              <a:spcAft>
                <a:spcPts val="1800"/>
              </a:spcAft>
              <a:buFont typeface="+mj-lt"/>
              <a:buAutoNum type="arabicPeriod"/>
            </a:pPr>
            <a:r>
              <a:rPr lang="en-IN" dirty="0">
                <a:solidFill>
                  <a:schemeClr val="tx1"/>
                </a:solidFill>
              </a:rPr>
              <a:t>Once the NOC is obtained, </a:t>
            </a:r>
            <a:r>
              <a:rPr lang="en-IN" b="1" dirty="0">
                <a:solidFill>
                  <a:schemeClr val="tx1"/>
                </a:solidFill>
              </a:rPr>
              <a:t>copyright application is filed </a:t>
            </a:r>
            <a:r>
              <a:rPr lang="en-IN" dirty="0">
                <a:solidFill>
                  <a:schemeClr val="tx1"/>
                </a:solidFill>
              </a:rPr>
              <a:t>at the Copyright Office, Delhi.</a:t>
            </a:r>
          </a:p>
          <a:p>
            <a:pPr marL="342900" indent="-342900">
              <a:buFont typeface="+mj-lt"/>
              <a:buAutoNum type="arabicPeriod"/>
            </a:pPr>
            <a:r>
              <a:rPr lang="en-IN" dirty="0">
                <a:solidFill>
                  <a:schemeClr val="tx1"/>
                </a:solidFill>
              </a:rPr>
              <a:t>If the copyright office has no objection, it issues the copyright certificate, </a:t>
            </a:r>
            <a:r>
              <a:rPr lang="en-IN" b="1" dirty="0">
                <a:solidFill>
                  <a:schemeClr val="tx1"/>
                </a:solidFill>
              </a:rPr>
              <a:t>else issues a scrutiny letter.</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Once the copyright office objections are cleared by way of replies and / or hearing, the </a:t>
            </a:r>
            <a:r>
              <a:rPr lang="en-IN" b="1" dirty="0">
                <a:solidFill>
                  <a:schemeClr val="tx1"/>
                </a:solidFill>
              </a:rPr>
              <a:t>mark gets published online </a:t>
            </a:r>
            <a:r>
              <a:rPr lang="en-IN" dirty="0">
                <a:solidFill>
                  <a:schemeClr val="tx1"/>
                </a:solidFill>
              </a:rPr>
              <a:t>on the copyright website for 1 month.</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Post the 1 month period</a:t>
            </a:r>
            <a:r>
              <a:rPr lang="en-IN" b="1" dirty="0">
                <a:solidFill>
                  <a:schemeClr val="tx1"/>
                </a:solidFill>
              </a:rPr>
              <a:t>, copyright certificate is issued</a:t>
            </a:r>
            <a:r>
              <a:rPr lang="en-IN" dirty="0">
                <a:solidFill>
                  <a:schemeClr val="tx1"/>
                </a:solidFill>
              </a:rPr>
              <a:t>.</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Any copyright application </a:t>
            </a:r>
            <a:r>
              <a:rPr lang="en-IN" b="1" dirty="0">
                <a:solidFill>
                  <a:schemeClr val="tx1"/>
                </a:solidFill>
              </a:rPr>
              <a:t>may also be objected by a 3</a:t>
            </a:r>
            <a:r>
              <a:rPr lang="en-IN" b="1" baseline="30000" dirty="0">
                <a:solidFill>
                  <a:schemeClr val="tx1"/>
                </a:solidFill>
              </a:rPr>
              <a:t>rd</a:t>
            </a:r>
            <a:r>
              <a:rPr lang="en-IN" b="1" dirty="0">
                <a:solidFill>
                  <a:schemeClr val="tx1"/>
                </a:solidFill>
              </a:rPr>
              <a:t> party </a:t>
            </a:r>
            <a:r>
              <a:rPr lang="en-IN" dirty="0">
                <a:solidFill>
                  <a:schemeClr val="tx1"/>
                </a:solidFill>
              </a:rPr>
              <a:t>in the 1 month period.</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If the mark gets objected, you need to contest it to get it. If not, it gets registered.</a:t>
            </a:r>
          </a:p>
        </p:txBody>
      </p:sp>
    </p:spTree>
    <p:extLst>
      <p:ext uri="{BB962C8B-B14F-4D97-AF65-F5344CB8AC3E}">
        <p14:creationId xmlns:p14="http://schemas.microsoft.com/office/powerpoint/2010/main" val="36709006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How to Register a Patent </a:t>
            </a:r>
            <a:r>
              <a:rPr lang="en-US" altLang="en-US" sz="2000" b="1" dirty="0"/>
              <a:t>| P 25</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575815" y="1331565"/>
            <a:ext cx="9000999" cy="5262979"/>
          </a:xfrm>
          <a:prstGeom prst="rect">
            <a:avLst/>
          </a:prstGeom>
          <a:noFill/>
        </p:spPr>
        <p:txBody>
          <a:bodyPr wrap="square" rtlCol="0">
            <a:spAutoFit/>
          </a:bodyPr>
          <a:lstStyle/>
          <a:p>
            <a:pPr marL="342900" indent="-342900">
              <a:spcAft>
                <a:spcPts val="1800"/>
              </a:spcAft>
              <a:buFont typeface="+mj-lt"/>
              <a:buAutoNum type="arabicPeriod"/>
            </a:pPr>
            <a:r>
              <a:rPr lang="en-IN" dirty="0">
                <a:solidFill>
                  <a:schemeClr val="tx1"/>
                </a:solidFill>
              </a:rPr>
              <a:t>To register a patent, thorough </a:t>
            </a:r>
            <a:r>
              <a:rPr lang="en-IN" b="1" dirty="0">
                <a:solidFill>
                  <a:schemeClr val="tx1"/>
                </a:solidFill>
              </a:rPr>
              <a:t>search of the global patent databases</a:t>
            </a:r>
            <a:r>
              <a:rPr lang="en-IN" dirty="0">
                <a:solidFill>
                  <a:schemeClr val="tx1"/>
                </a:solidFill>
              </a:rPr>
              <a:t> need to be done, for the same kind of invention or innovation.</a:t>
            </a:r>
          </a:p>
          <a:p>
            <a:pPr marL="342900" indent="-342900">
              <a:spcAft>
                <a:spcPts val="1800"/>
              </a:spcAft>
              <a:buFont typeface="+mj-lt"/>
              <a:buAutoNum type="arabicPeriod"/>
            </a:pPr>
            <a:r>
              <a:rPr lang="en-IN" dirty="0">
                <a:solidFill>
                  <a:schemeClr val="tx1"/>
                </a:solidFill>
              </a:rPr>
              <a:t>If a </a:t>
            </a:r>
            <a:r>
              <a:rPr lang="en-IN" b="1" dirty="0">
                <a:solidFill>
                  <a:schemeClr val="tx1"/>
                </a:solidFill>
              </a:rPr>
              <a:t>prior patent exists similar</a:t>
            </a:r>
            <a:r>
              <a:rPr lang="en-IN" dirty="0">
                <a:solidFill>
                  <a:schemeClr val="tx1"/>
                </a:solidFill>
              </a:rPr>
              <a:t> to the invention being applied for, you need to think whether you should file it or file after modifications to the patent.</a:t>
            </a:r>
          </a:p>
          <a:p>
            <a:pPr marL="342900" indent="-342900">
              <a:buFont typeface="+mj-lt"/>
              <a:buAutoNum type="arabicPeriod"/>
            </a:pPr>
            <a:r>
              <a:rPr lang="en-IN" dirty="0">
                <a:solidFill>
                  <a:schemeClr val="tx1"/>
                </a:solidFill>
              </a:rPr>
              <a:t>Proper </a:t>
            </a:r>
            <a:r>
              <a:rPr lang="en-IN" b="1" dirty="0">
                <a:solidFill>
                  <a:schemeClr val="tx1"/>
                </a:solidFill>
              </a:rPr>
              <a:t>drafting of Complete Specifications</a:t>
            </a:r>
            <a:r>
              <a:rPr lang="en-IN" dirty="0">
                <a:solidFill>
                  <a:schemeClr val="tx1"/>
                </a:solidFill>
              </a:rPr>
              <a:t> including the patent claims by an expert in the specific technical field.</a:t>
            </a:r>
          </a:p>
          <a:p>
            <a:pPr marL="342900" indent="-342900">
              <a:buFont typeface="+mj-lt"/>
              <a:buAutoNum type="arabicPeriod"/>
            </a:pPr>
            <a:endParaRPr lang="en-IN" b="1" dirty="0">
              <a:solidFill>
                <a:schemeClr val="tx1"/>
              </a:solidFill>
            </a:endParaRPr>
          </a:p>
          <a:p>
            <a:pPr marL="342900" indent="-342900">
              <a:buFont typeface="+mj-lt"/>
              <a:buAutoNum type="arabicPeriod"/>
            </a:pPr>
            <a:r>
              <a:rPr lang="en-IN" dirty="0">
                <a:solidFill>
                  <a:schemeClr val="tx1"/>
                </a:solidFill>
              </a:rPr>
              <a:t>Filing of patent application, request for publication &amp; request for examination.</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b="1" dirty="0">
                <a:solidFill>
                  <a:schemeClr val="tx1"/>
                </a:solidFill>
              </a:rPr>
              <a:t>Attending to office actions </a:t>
            </a:r>
            <a:r>
              <a:rPr lang="en-IN" dirty="0">
                <a:solidFill>
                  <a:schemeClr val="tx1"/>
                </a:solidFill>
              </a:rPr>
              <a:t>from the patent office and getting the application cleared after modifications, as required.</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Once granted, patent certificate is issued.</a:t>
            </a:r>
          </a:p>
          <a:p>
            <a:pPr marL="342900" indent="-342900">
              <a:buFont typeface="+mj-lt"/>
              <a:buAutoNum type="arabicPeriod"/>
            </a:pPr>
            <a:endParaRPr lang="en-IN" dirty="0">
              <a:solidFill>
                <a:schemeClr val="tx1"/>
              </a:solidFill>
            </a:endParaRPr>
          </a:p>
          <a:p>
            <a:pPr marL="342900" indent="-342900">
              <a:buFont typeface="+mj-lt"/>
              <a:buAutoNum type="arabicPeriod"/>
            </a:pPr>
            <a:r>
              <a:rPr lang="en-IN" dirty="0">
                <a:solidFill>
                  <a:schemeClr val="tx1"/>
                </a:solidFill>
              </a:rPr>
              <a:t>A patent application </a:t>
            </a:r>
            <a:r>
              <a:rPr lang="en-IN" b="1" dirty="0">
                <a:solidFill>
                  <a:schemeClr val="tx1"/>
                </a:solidFill>
              </a:rPr>
              <a:t>can be opposed pre-grant at any time before grant </a:t>
            </a:r>
            <a:r>
              <a:rPr lang="en-IN" dirty="0">
                <a:solidFill>
                  <a:schemeClr val="tx1"/>
                </a:solidFill>
              </a:rPr>
              <a:t>and then the patent office would have to follow the opposition procedure and once cleared from there, goes to registration or rejection.</a:t>
            </a:r>
          </a:p>
        </p:txBody>
      </p:sp>
    </p:spTree>
    <p:extLst>
      <p:ext uri="{BB962C8B-B14F-4D97-AF65-F5344CB8AC3E}">
        <p14:creationId xmlns:p14="http://schemas.microsoft.com/office/powerpoint/2010/main" val="10443327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647824" y="3195062"/>
            <a:ext cx="8784976" cy="1077218"/>
          </a:xfrm>
          <a:prstGeom prst="rect">
            <a:avLst/>
          </a:prstGeom>
          <a:noFill/>
        </p:spPr>
        <p:txBody>
          <a:bodyPr wrap="square" rtlCol="0">
            <a:spAutoFit/>
          </a:bodyPr>
          <a:lstStyle/>
          <a:p>
            <a:pPr algn="ctr">
              <a:spcAft>
                <a:spcPts val="1800"/>
              </a:spcAft>
            </a:pPr>
            <a:r>
              <a:rPr lang="en-IN" sz="3200" b="1" dirty="0">
                <a:solidFill>
                  <a:schemeClr val="tx1"/>
                </a:solidFill>
              </a:rPr>
              <a:t>Most Suitable Company Type for </a:t>
            </a:r>
            <a:br>
              <a:rPr lang="en-IN" sz="3200" b="1" dirty="0">
                <a:solidFill>
                  <a:schemeClr val="tx1"/>
                </a:solidFill>
              </a:rPr>
            </a:br>
            <a:r>
              <a:rPr lang="en-IN" sz="3200" b="1" dirty="0">
                <a:solidFill>
                  <a:schemeClr val="tx1"/>
                </a:solidFill>
              </a:rPr>
              <a:t>IPR &amp; Monetization of IPR</a:t>
            </a:r>
          </a:p>
        </p:txBody>
      </p:sp>
    </p:spTree>
    <p:extLst>
      <p:ext uri="{BB962C8B-B14F-4D97-AF65-F5344CB8AC3E}">
        <p14:creationId xmlns:p14="http://schemas.microsoft.com/office/powerpoint/2010/main" val="3808395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Suitable Company Type </a:t>
            </a:r>
            <a:r>
              <a:rPr lang="en-US" altLang="en-US" sz="2000" b="1" dirty="0"/>
              <a:t>| P 26</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aphicFrame>
        <p:nvGraphicFramePr>
          <p:cNvPr id="8" name="Table 8">
            <a:extLst>
              <a:ext uri="{FF2B5EF4-FFF2-40B4-BE49-F238E27FC236}">
                <a16:creationId xmlns:a16="http://schemas.microsoft.com/office/drawing/2014/main" id="{7C21D74D-7B63-E0B9-70E2-A3D073C037D0}"/>
              </a:ext>
            </a:extLst>
          </p:cNvPr>
          <p:cNvGraphicFramePr>
            <a:graphicFrameLocks noGrp="1"/>
          </p:cNvGraphicFramePr>
          <p:nvPr>
            <p:extLst>
              <p:ext uri="{D42A27DB-BD31-4B8C-83A1-F6EECF244321}">
                <p14:modId xmlns:p14="http://schemas.microsoft.com/office/powerpoint/2010/main" val="3930925875"/>
              </p:ext>
            </p:extLst>
          </p:nvPr>
        </p:nvGraphicFramePr>
        <p:xfrm>
          <a:off x="443884" y="1187549"/>
          <a:ext cx="9192855" cy="6040120"/>
        </p:xfrm>
        <a:graphic>
          <a:graphicData uri="http://schemas.openxmlformats.org/drawingml/2006/table">
            <a:tbl>
              <a:tblPr firstRow="1" bandRow="1">
                <a:tableStyleId>{5C22544A-7EE6-4342-B048-85BDC9FD1C3A}</a:tableStyleId>
              </a:tblPr>
              <a:tblGrid>
                <a:gridCol w="1838571">
                  <a:extLst>
                    <a:ext uri="{9D8B030D-6E8A-4147-A177-3AD203B41FA5}">
                      <a16:colId xmlns:a16="http://schemas.microsoft.com/office/drawing/2014/main" val="1672073350"/>
                    </a:ext>
                  </a:extLst>
                </a:gridCol>
                <a:gridCol w="1838571">
                  <a:extLst>
                    <a:ext uri="{9D8B030D-6E8A-4147-A177-3AD203B41FA5}">
                      <a16:colId xmlns:a16="http://schemas.microsoft.com/office/drawing/2014/main" val="1584426993"/>
                    </a:ext>
                  </a:extLst>
                </a:gridCol>
                <a:gridCol w="2199752">
                  <a:extLst>
                    <a:ext uri="{9D8B030D-6E8A-4147-A177-3AD203B41FA5}">
                      <a16:colId xmlns:a16="http://schemas.microsoft.com/office/drawing/2014/main" val="3908818802"/>
                    </a:ext>
                  </a:extLst>
                </a:gridCol>
                <a:gridCol w="1477390">
                  <a:extLst>
                    <a:ext uri="{9D8B030D-6E8A-4147-A177-3AD203B41FA5}">
                      <a16:colId xmlns:a16="http://schemas.microsoft.com/office/drawing/2014/main" val="4121056841"/>
                    </a:ext>
                  </a:extLst>
                </a:gridCol>
                <a:gridCol w="1838571">
                  <a:extLst>
                    <a:ext uri="{9D8B030D-6E8A-4147-A177-3AD203B41FA5}">
                      <a16:colId xmlns:a16="http://schemas.microsoft.com/office/drawing/2014/main" val="1346722859"/>
                    </a:ext>
                  </a:extLst>
                </a:gridCol>
              </a:tblGrid>
              <a:tr h="370840">
                <a:tc>
                  <a:txBody>
                    <a:bodyPr/>
                    <a:lstStyle/>
                    <a:p>
                      <a:pPr algn="ctr"/>
                      <a:r>
                        <a:rPr lang="en-IN" dirty="0">
                          <a:solidFill>
                            <a:schemeClr val="tx1"/>
                          </a:solidFill>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IN" dirty="0">
                          <a:solidFill>
                            <a:schemeClr val="tx1"/>
                          </a:solidFill>
                        </a:rPr>
                        <a:t>Individual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IN" dirty="0">
                          <a:solidFill>
                            <a:schemeClr val="tx1"/>
                          </a:solidFill>
                        </a:rPr>
                        <a:t>Proprietorship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IN" dirty="0">
                          <a:solidFill>
                            <a:schemeClr val="tx1"/>
                          </a:solidFill>
                        </a:rPr>
                        <a:t>Partnership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IN" dirty="0">
                          <a:solidFill>
                            <a:schemeClr val="tx1"/>
                          </a:solidFill>
                        </a:rPr>
                        <a:t>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54263781"/>
                  </a:ext>
                </a:extLst>
              </a:tr>
              <a:tr h="370840">
                <a:tc>
                  <a:txBody>
                    <a:bodyPr/>
                    <a:lstStyle/>
                    <a:p>
                      <a:r>
                        <a:rPr lang="en-IN" dirty="0"/>
                        <a:t>Ease of Application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Very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Very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Very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9493711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Document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extLst>
                  <a:ext uri="{0D108BD9-81ED-4DB2-BD59-A6C34878D82A}">
                    <a16:rowId xmlns:a16="http://schemas.microsoft.com/office/drawing/2014/main" val="3122434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dk1"/>
                          </a:solidFill>
                          <a:effectLst/>
                          <a:latin typeface="+mn-lt"/>
                          <a:ea typeface="+mn-ea"/>
                          <a:cs typeface="+mn-cs"/>
                        </a:rPr>
                        <a:t>Ease of Processing</a:t>
                      </a:r>
                      <a:endParaRPr lang="en-IN"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164174210"/>
                  </a:ext>
                </a:extLst>
              </a:tr>
              <a:tr h="370840">
                <a:tc>
                  <a:txBody>
                    <a:bodyPr/>
                    <a:lstStyle/>
                    <a:p>
                      <a:r>
                        <a:rPr lang="en-IN" dirty="0"/>
                        <a:t>Ease of Maintenance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421714212"/>
                  </a:ext>
                </a:extLst>
              </a:tr>
              <a:tr h="370840">
                <a:tc>
                  <a:txBody>
                    <a:bodyPr/>
                    <a:lstStyle/>
                    <a:p>
                      <a:r>
                        <a:rPr lang="en-IN" dirty="0"/>
                        <a:t>Ease of contesting litigation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algn="ctr"/>
                      <a:r>
                        <a:rPr lang="en-IN"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076601676"/>
                  </a:ext>
                </a:extLst>
              </a:tr>
              <a:tr h="370840">
                <a:tc>
                  <a:txBody>
                    <a:bodyPr/>
                    <a:lstStyle/>
                    <a:p>
                      <a:r>
                        <a:rPr lang="en-IN" dirty="0"/>
                        <a:t>Ease of Transfer / Licensing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93948983"/>
                  </a:ext>
                </a:extLst>
              </a:tr>
              <a:tr h="370840">
                <a:tc>
                  <a:txBody>
                    <a:bodyPr/>
                    <a:lstStyle/>
                    <a:p>
                      <a:r>
                        <a:rPr lang="en-IN" dirty="0"/>
                        <a:t>Ease of Amendments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72734662"/>
                  </a:ext>
                </a:extLst>
              </a:tr>
              <a:tr h="370840">
                <a:tc>
                  <a:txBody>
                    <a:bodyPr/>
                    <a:lstStyle/>
                    <a:p>
                      <a:r>
                        <a:rPr lang="en-IN" dirty="0"/>
                        <a:t>Ease of Monetization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dirty="0"/>
                        <a:t>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IN" dirty="0"/>
                        <a:t>Highest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06718257"/>
                  </a:ext>
                </a:extLst>
              </a:tr>
            </a:tbl>
          </a:graphicData>
        </a:graphic>
      </p:graphicFrame>
    </p:spTree>
    <p:extLst>
      <p:ext uri="{BB962C8B-B14F-4D97-AF65-F5344CB8AC3E}">
        <p14:creationId xmlns:p14="http://schemas.microsoft.com/office/powerpoint/2010/main" val="18943799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 name="TextBox 12">
            <a:extLst>
              <a:ext uri="{FF2B5EF4-FFF2-40B4-BE49-F238E27FC236}">
                <a16:creationId xmlns:a16="http://schemas.microsoft.com/office/drawing/2014/main" id="{31BEE491-890B-B708-E539-B0700825CCAF}"/>
              </a:ext>
            </a:extLst>
          </p:cNvPr>
          <p:cNvSpPr txBox="1"/>
          <p:nvPr/>
        </p:nvSpPr>
        <p:spPr>
          <a:xfrm>
            <a:off x="647824" y="3195062"/>
            <a:ext cx="8784976" cy="584775"/>
          </a:xfrm>
          <a:prstGeom prst="rect">
            <a:avLst/>
          </a:prstGeom>
          <a:noFill/>
        </p:spPr>
        <p:txBody>
          <a:bodyPr wrap="square" rtlCol="0">
            <a:spAutoFit/>
          </a:bodyPr>
          <a:lstStyle/>
          <a:p>
            <a:pPr algn="ctr">
              <a:spcAft>
                <a:spcPts val="1800"/>
              </a:spcAft>
            </a:pPr>
            <a:r>
              <a:rPr lang="en-IN" sz="3200" b="1" dirty="0">
                <a:solidFill>
                  <a:schemeClr val="tx1"/>
                </a:solidFill>
              </a:rPr>
              <a:t>Infringement &amp; Legal Action</a:t>
            </a:r>
          </a:p>
        </p:txBody>
      </p:sp>
    </p:spTree>
    <p:extLst>
      <p:ext uri="{BB962C8B-B14F-4D97-AF65-F5344CB8AC3E}">
        <p14:creationId xmlns:p14="http://schemas.microsoft.com/office/powerpoint/2010/main" val="36084150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109DA77E-BF2F-BA93-FA1C-CC06DDEBCE8C}"/>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IPR </a:t>
            </a:r>
            <a:r>
              <a:rPr lang="en-US" altLang="en-US" sz="2000" b="1" dirty="0"/>
              <a:t>| P 3</a:t>
            </a:r>
          </a:p>
        </p:txBody>
      </p:sp>
      <p:grpSp>
        <p:nvGrpSpPr>
          <p:cNvPr id="7172" name="Group 1">
            <a:extLst>
              <a:ext uri="{FF2B5EF4-FFF2-40B4-BE49-F238E27FC236}">
                <a16:creationId xmlns:a16="http://schemas.microsoft.com/office/drawing/2014/main" id="{1F51493A-7C2A-C033-7354-234754E37702}"/>
              </a:ext>
            </a:extLst>
          </p:cNvPr>
          <p:cNvGrpSpPr>
            <a:grpSpLocks/>
          </p:cNvGrpSpPr>
          <p:nvPr/>
        </p:nvGrpSpPr>
        <p:grpSpPr bwMode="auto">
          <a:xfrm>
            <a:off x="0" y="1092200"/>
            <a:ext cx="10058400" cy="6545263"/>
            <a:chOff x="0" y="1092169"/>
            <a:chExt cx="10058400" cy="6545656"/>
          </a:xfrm>
        </p:grpSpPr>
        <p:sp>
          <p:nvSpPr>
            <p:cNvPr id="4" name="object 2">
              <a:extLst>
                <a:ext uri="{FF2B5EF4-FFF2-40B4-BE49-F238E27FC236}">
                  <a16:creationId xmlns:a16="http://schemas.microsoft.com/office/drawing/2014/main" id="{4B756FA9-D29A-68E3-C061-880B86A6C3A8}"/>
                </a:ext>
              </a:extLst>
            </p:cNvPr>
            <p:cNvSpPr/>
            <p:nvPr/>
          </p:nvSpPr>
          <p:spPr>
            <a:xfrm>
              <a:off x="0" y="1092169"/>
              <a:ext cx="10058400" cy="2128361"/>
            </a:xfrm>
            <a:prstGeom prst="rect">
              <a:avLst/>
            </a:prstGeom>
            <a:blipFill>
              <a:blip r:embed="rId3" cstate="print"/>
              <a:stretch>
                <a:fillRect t="-46646"/>
              </a:stretch>
            </a:blipFill>
          </p:spPr>
          <p:txBody>
            <a:bodyPr lIns="0" tIns="0" rIns="0" bIns="0"/>
            <a:lstStyle/>
            <a:p>
              <a:pPr eaLnBrk="1">
                <a:lnSpc>
                  <a:spcPct val="93000"/>
                </a:lnSpc>
                <a:buClr>
                  <a:srgbClr val="000000"/>
                </a:buClr>
                <a:buSzPct val="100000"/>
                <a:buFont typeface="Times New Roman" panose="02020603050405020304" pitchFamily="18" charset="0"/>
                <a:buNone/>
                <a:defRPr/>
              </a:pPr>
              <a:endParaRPr/>
            </a:p>
          </p:txBody>
        </p:sp>
        <p:sp>
          <p:nvSpPr>
            <p:cNvPr id="7176" name="object 3">
              <a:extLst>
                <a:ext uri="{FF2B5EF4-FFF2-40B4-BE49-F238E27FC236}">
                  <a16:creationId xmlns:a16="http://schemas.microsoft.com/office/drawing/2014/main" id="{9B721046-095F-D8E3-4020-01F25BA9BFA2}"/>
                </a:ext>
              </a:extLst>
            </p:cNvPr>
            <p:cNvSpPr>
              <a:spLocks noChangeArrowheads="1"/>
            </p:cNvSpPr>
            <p:nvPr/>
          </p:nvSpPr>
          <p:spPr bwMode="auto">
            <a:xfrm>
              <a:off x="0" y="3220530"/>
              <a:ext cx="10058400" cy="312115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sp>
          <p:nvSpPr>
            <p:cNvPr id="7177" name="object 4">
              <a:extLst>
                <a:ext uri="{FF2B5EF4-FFF2-40B4-BE49-F238E27FC236}">
                  <a16:creationId xmlns:a16="http://schemas.microsoft.com/office/drawing/2014/main" id="{E6CF583E-47D6-9BC7-8B59-D1DAB81867F7}"/>
                </a:ext>
              </a:extLst>
            </p:cNvPr>
            <p:cNvSpPr>
              <a:spLocks noChangeArrowheads="1"/>
            </p:cNvSpPr>
            <p:nvPr/>
          </p:nvSpPr>
          <p:spPr bwMode="auto">
            <a:xfrm>
              <a:off x="0" y="6333282"/>
              <a:ext cx="10058400" cy="130454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grpSp>
      <p:grpSp>
        <p:nvGrpSpPr>
          <p:cNvPr id="8" name="Group 7">
            <a:extLst>
              <a:ext uri="{FF2B5EF4-FFF2-40B4-BE49-F238E27FC236}">
                <a16:creationId xmlns:a16="http://schemas.microsoft.com/office/drawing/2014/main" id="{CAC3EE8C-80DD-2590-5A58-F8930F83BC54}"/>
              </a:ext>
            </a:extLst>
          </p:cNvPr>
          <p:cNvGrpSpPr/>
          <p:nvPr/>
        </p:nvGrpSpPr>
        <p:grpSpPr>
          <a:xfrm>
            <a:off x="142875" y="91171"/>
            <a:ext cx="3817317" cy="665162"/>
            <a:chOff x="142875" y="91171"/>
            <a:chExt cx="3817317" cy="665162"/>
          </a:xfrm>
        </p:grpSpPr>
        <p:pic>
          <p:nvPicPr>
            <p:cNvPr id="7170" name="Picture 1">
              <a:extLst>
                <a:ext uri="{FF2B5EF4-FFF2-40B4-BE49-F238E27FC236}">
                  <a16:creationId xmlns:a16="http://schemas.microsoft.com/office/drawing/2014/main" id="{9CBEBC0A-12B5-7440-9512-E52AA4227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a:extLst>
                <a:ext uri="{FF2B5EF4-FFF2-40B4-BE49-F238E27FC236}">
                  <a16:creationId xmlns:a16="http://schemas.microsoft.com/office/drawing/2014/main" id="{AE3FF192-D112-2FB6-9546-8A7C70618E42}"/>
                </a:ext>
              </a:extLst>
            </p:cNvPr>
            <p:cNvGrpSpPr/>
            <p:nvPr/>
          </p:nvGrpSpPr>
          <p:grpSpPr>
            <a:xfrm>
              <a:off x="2664048" y="91171"/>
              <a:ext cx="1296144" cy="665162"/>
              <a:chOff x="2736056" y="77335"/>
              <a:chExt cx="1098378" cy="665162"/>
            </a:xfrm>
          </p:grpSpPr>
          <p:sp>
            <p:nvSpPr>
              <p:cNvPr id="3" name="TextBox 2">
                <a:extLst>
                  <a:ext uri="{FF2B5EF4-FFF2-40B4-BE49-F238E27FC236}">
                    <a16:creationId xmlns:a16="http://schemas.microsoft.com/office/drawing/2014/main" id="{12069262-A4F1-B90B-EFC7-99CD433F4C12}"/>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090921C8-701F-4864-D9D8-5EB580CDB8D2}"/>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28</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EE9CB896-ED6D-47A3-A2B8-C10275DD5023}"/>
              </a:ext>
            </a:extLst>
          </p:cNvPr>
          <p:cNvSpPr txBox="1"/>
          <p:nvPr/>
        </p:nvSpPr>
        <p:spPr>
          <a:xfrm>
            <a:off x="1405587" y="1691605"/>
            <a:ext cx="5109210" cy="4755148"/>
          </a:xfrm>
          <a:prstGeom prst="rect">
            <a:avLst/>
          </a:prstGeom>
          <a:noFill/>
        </p:spPr>
        <p:txBody>
          <a:bodyPr wrap="square">
            <a:spAutoFit/>
          </a:bodyPr>
          <a:lstStyle/>
          <a:p>
            <a:pPr>
              <a:spcAft>
                <a:spcPts val="1200"/>
              </a:spcAft>
            </a:pPr>
            <a:r>
              <a:rPr lang="en-IN" b="1" i="0" dirty="0">
                <a:solidFill>
                  <a:srgbClr val="C00000"/>
                </a:solidFill>
                <a:effectLst/>
                <a:latin typeface="Roboto" panose="020B0604020202020204" pitchFamily="2" charset="0"/>
              </a:rPr>
              <a:t>Direct Trademark Infringement</a:t>
            </a:r>
          </a:p>
          <a:p>
            <a:pPr marL="1028700" lvl="1">
              <a:spcAft>
                <a:spcPts val="1200"/>
              </a:spcAft>
              <a:buFont typeface="Arial" panose="020B0604020202020204" pitchFamily="34" charset="0"/>
              <a:buChar char="•"/>
            </a:pPr>
            <a:r>
              <a:rPr lang="en-IN" b="1" dirty="0">
                <a:solidFill>
                  <a:schemeClr val="tx1"/>
                </a:solidFill>
                <a:latin typeface="Roboto" panose="020B0604020202020204" pitchFamily="2" charset="0"/>
              </a:rPr>
              <a:t>Unauthorised Access</a:t>
            </a:r>
          </a:p>
          <a:p>
            <a:pPr marL="1028700" lvl="1">
              <a:spcAft>
                <a:spcPts val="1200"/>
              </a:spcAft>
              <a:buFont typeface="Arial" panose="020B0604020202020204" pitchFamily="34" charset="0"/>
              <a:buChar char="•"/>
            </a:pPr>
            <a:r>
              <a:rPr lang="en-IN" b="1" dirty="0">
                <a:solidFill>
                  <a:schemeClr val="tx1"/>
                </a:solidFill>
                <a:latin typeface="Roboto" panose="020B0604020202020204" pitchFamily="2" charset="0"/>
              </a:rPr>
              <a:t>Identical or deceptively similar</a:t>
            </a:r>
          </a:p>
          <a:p>
            <a:pPr marL="1028700" lvl="1">
              <a:spcAft>
                <a:spcPts val="1200"/>
              </a:spcAft>
              <a:buFont typeface="Arial" panose="020B0604020202020204" pitchFamily="34" charset="0"/>
              <a:buChar char="•"/>
            </a:pPr>
            <a:r>
              <a:rPr lang="en-IN" b="1" dirty="0">
                <a:solidFill>
                  <a:schemeClr val="tx1"/>
                </a:solidFill>
                <a:latin typeface="Roboto" panose="020B0604020202020204" pitchFamily="2" charset="0"/>
              </a:rPr>
              <a:t>Registered Trademark</a:t>
            </a:r>
          </a:p>
          <a:p>
            <a:pPr marL="0" lvl="1" indent="0">
              <a:spcAft>
                <a:spcPts val="1200"/>
              </a:spcAft>
            </a:pPr>
            <a:endParaRPr lang="en-IN" b="1" dirty="0">
              <a:solidFill>
                <a:srgbClr val="C00000"/>
              </a:solidFill>
              <a:latin typeface="Roboto" panose="020B0604020202020204" pitchFamily="2" charset="0"/>
            </a:endParaRPr>
          </a:p>
          <a:p>
            <a:pPr marL="0" lvl="1" indent="0">
              <a:spcAft>
                <a:spcPts val="1200"/>
              </a:spcAft>
            </a:pPr>
            <a:r>
              <a:rPr lang="en-IN" b="1" dirty="0">
                <a:solidFill>
                  <a:srgbClr val="C00000"/>
                </a:solidFill>
                <a:latin typeface="Roboto" panose="020B0604020202020204" pitchFamily="2" charset="0"/>
              </a:rPr>
              <a:t>Indirect Trademark Infringement</a:t>
            </a:r>
          </a:p>
          <a:p>
            <a:pPr marL="1039813" lvl="2" indent="-319088">
              <a:spcAft>
                <a:spcPts val="1200"/>
              </a:spcAft>
              <a:buFont typeface="Arial" panose="020B0604020202020204" pitchFamily="34" charset="0"/>
              <a:buChar char="•"/>
            </a:pPr>
            <a:r>
              <a:rPr lang="en-IN" b="1" dirty="0">
                <a:solidFill>
                  <a:schemeClr val="tx1"/>
                </a:solidFill>
                <a:latin typeface="Roboto" panose="020B0604020202020204" pitchFamily="2" charset="0"/>
              </a:rPr>
              <a:t>Contributory Infringement</a:t>
            </a:r>
          </a:p>
          <a:p>
            <a:pPr marL="1039813" lvl="2" indent="-319088">
              <a:spcAft>
                <a:spcPts val="1200"/>
              </a:spcAft>
              <a:buFont typeface="Arial" panose="020B0604020202020204" pitchFamily="34" charset="0"/>
              <a:buChar char="•"/>
            </a:pPr>
            <a:r>
              <a:rPr lang="en-IN" b="1" dirty="0">
                <a:solidFill>
                  <a:schemeClr val="tx1"/>
                </a:solidFill>
                <a:latin typeface="Roboto" panose="020B0604020202020204" pitchFamily="2" charset="0"/>
              </a:rPr>
              <a:t>Vicarious Liability</a:t>
            </a:r>
          </a:p>
          <a:p>
            <a:pPr lvl="1" indent="0">
              <a:spcAft>
                <a:spcPts val="1200"/>
              </a:spcAft>
            </a:pPr>
            <a:endParaRPr lang="en-IN" b="1" dirty="0">
              <a:solidFill>
                <a:srgbClr val="C00000"/>
              </a:solidFill>
              <a:latin typeface="Roboto" panose="020B0604020202020204" pitchFamily="2" charset="0"/>
            </a:endParaRPr>
          </a:p>
          <a:p>
            <a:pPr marL="0" lvl="1" indent="0">
              <a:spcAft>
                <a:spcPts val="1800"/>
              </a:spcAft>
            </a:pPr>
            <a:r>
              <a:rPr lang="en-IN" b="1" dirty="0">
                <a:solidFill>
                  <a:srgbClr val="C00000"/>
                </a:solidFill>
                <a:latin typeface="Roboto" panose="020B0604020202020204" pitchFamily="2" charset="0"/>
              </a:rPr>
              <a:t>Passing Off</a:t>
            </a:r>
          </a:p>
          <a:p>
            <a:endParaRPr lang="en-IN" dirty="0">
              <a:solidFill>
                <a:srgbClr val="C00000"/>
              </a:solidFill>
            </a:endParaRPr>
          </a:p>
        </p:txBody>
      </p:sp>
      <p:sp>
        <p:nvSpPr>
          <p:cNvPr id="9" name="TextBox 8">
            <a:extLst>
              <a:ext uri="{FF2B5EF4-FFF2-40B4-BE49-F238E27FC236}">
                <a16:creationId xmlns:a16="http://schemas.microsoft.com/office/drawing/2014/main" id="{02B3F6F9-550B-3EB9-EF66-005310A87BB7}"/>
              </a:ext>
            </a:extLst>
          </p:cNvPr>
          <p:cNvSpPr txBox="1"/>
          <p:nvPr/>
        </p:nvSpPr>
        <p:spPr>
          <a:xfrm>
            <a:off x="2487612" y="1003463"/>
            <a:ext cx="5105400" cy="400110"/>
          </a:xfrm>
          <a:prstGeom prst="rect">
            <a:avLst/>
          </a:prstGeom>
          <a:noFill/>
        </p:spPr>
        <p:txBody>
          <a:bodyPr wrap="square">
            <a:spAutoFit/>
          </a:bodyPr>
          <a:lstStyle/>
          <a:p>
            <a:pPr algn="ctr">
              <a:spcAft>
                <a:spcPts val="1200"/>
              </a:spcAft>
            </a:pPr>
            <a:r>
              <a:rPr lang="en-IN" sz="2000" b="1" dirty="0">
                <a:solidFill>
                  <a:srgbClr val="C00000"/>
                </a:solidFill>
                <a:latin typeface="Roboto" panose="020B0604020202020204" pitchFamily="2" charset="0"/>
              </a:rPr>
              <a:t>Types of Infringement</a:t>
            </a:r>
          </a:p>
        </p:txBody>
      </p:sp>
    </p:spTree>
    <p:extLst>
      <p:ext uri="{BB962C8B-B14F-4D97-AF65-F5344CB8AC3E}">
        <p14:creationId xmlns:p14="http://schemas.microsoft.com/office/powerpoint/2010/main" val="129501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29</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EE9CB896-ED6D-47A3-A2B8-C10275DD5023}"/>
              </a:ext>
            </a:extLst>
          </p:cNvPr>
          <p:cNvSpPr txBox="1"/>
          <p:nvPr/>
        </p:nvSpPr>
        <p:spPr>
          <a:xfrm>
            <a:off x="611821" y="1403573"/>
            <a:ext cx="8856982" cy="5647700"/>
          </a:xfrm>
          <a:prstGeom prst="rect">
            <a:avLst/>
          </a:prstGeom>
          <a:noFill/>
        </p:spPr>
        <p:txBody>
          <a:bodyPr wrap="square">
            <a:spAutoFit/>
          </a:bodyPr>
          <a:lstStyle/>
          <a:p>
            <a:pPr>
              <a:spcAft>
                <a:spcPts val="1200"/>
              </a:spcAft>
            </a:pPr>
            <a:r>
              <a:rPr lang="en-IN" b="1" dirty="0">
                <a:solidFill>
                  <a:srgbClr val="C00000"/>
                </a:solidFill>
                <a:latin typeface="Roboto" panose="020B0604020202020204" pitchFamily="2" charset="0"/>
              </a:rPr>
              <a:t>Courts may award the following remedies in the case of trademark infringement</a:t>
            </a:r>
          </a:p>
          <a:p>
            <a:pPr marL="342900" indent="-342900">
              <a:spcAft>
                <a:spcPts val="1800"/>
              </a:spcAft>
              <a:buFont typeface="+mj-lt"/>
              <a:buAutoNum type="arabicPeriod"/>
            </a:pPr>
            <a:r>
              <a:rPr lang="en-IN" b="1" dirty="0">
                <a:solidFill>
                  <a:schemeClr val="tx1"/>
                </a:solidFill>
                <a:latin typeface="Roboto" panose="020B0604020202020204" pitchFamily="2" charset="0"/>
              </a:rPr>
              <a:t>Temporary Injunction</a:t>
            </a:r>
          </a:p>
          <a:p>
            <a:pPr marL="342900" indent="-342900">
              <a:spcAft>
                <a:spcPts val="1800"/>
              </a:spcAft>
              <a:buFont typeface="+mj-lt"/>
              <a:buAutoNum type="arabicPeriod"/>
            </a:pPr>
            <a:r>
              <a:rPr lang="en-IN" b="1" dirty="0">
                <a:solidFill>
                  <a:schemeClr val="tx1"/>
                </a:solidFill>
                <a:latin typeface="Roboto" panose="020B0604020202020204" pitchFamily="2" charset="0"/>
              </a:rPr>
              <a:t>Permanent Injunction</a:t>
            </a:r>
          </a:p>
          <a:p>
            <a:pPr marL="342900" indent="-342900">
              <a:spcAft>
                <a:spcPts val="1800"/>
              </a:spcAft>
              <a:buFont typeface="+mj-lt"/>
              <a:buAutoNum type="arabicPeriod"/>
            </a:pPr>
            <a:r>
              <a:rPr lang="en-IN" b="1" dirty="0">
                <a:solidFill>
                  <a:schemeClr val="tx1"/>
                </a:solidFill>
                <a:latin typeface="Roboto" panose="020B0604020202020204" pitchFamily="2" charset="0"/>
              </a:rPr>
              <a:t>Damages</a:t>
            </a:r>
          </a:p>
          <a:p>
            <a:pPr marL="342900" indent="-342900">
              <a:spcAft>
                <a:spcPts val="1800"/>
              </a:spcAft>
              <a:buFont typeface="+mj-lt"/>
              <a:buAutoNum type="arabicPeriod"/>
            </a:pPr>
            <a:r>
              <a:rPr lang="en-IN" b="1" dirty="0">
                <a:solidFill>
                  <a:schemeClr val="tx1"/>
                </a:solidFill>
                <a:latin typeface="Roboto" panose="020B0604020202020204" pitchFamily="2" charset="0"/>
              </a:rPr>
              <a:t>Account of Profits (damages equal to the earnings made as a result of the infringement)</a:t>
            </a:r>
          </a:p>
          <a:p>
            <a:pPr marL="342900" indent="-342900">
              <a:spcAft>
                <a:spcPts val="1800"/>
              </a:spcAft>
              <a:buFont typeface="+mj-lt"/>
              <a:buAutoNum type="arabicPeriod"/>
            </a:pPr>
            <a:r>
              <a:rPr lang="en-IN" b="1" dirty="0">
                <a:solidFill>
                  <a:schemeClr val="tx1"/>
                </a:solidFill>
                <a:latin typeface="Roboto" panose="020B0604020202020204" pitchFamily="2" charset="0"/>
              </a:rPr>
              <a:t>Destruction of goods using the infringing mark</a:t>
            </a:r>
          </a:p>
          <a:p>
            <a:pPr marL="342900" indent="-342900">
              <a:spcAft>
                <a:spcPts val="1800"/>
              </a:spcAft>
              <a:buFont typeface="+mj-lt"/>
              <a:buAutoNum type="arabicPeriod"/>
            </a:pPr>
            <a:r>
              <a:rPr lang="en-IN" b="1" dirty="0">
                <a:solidFill>
                  <a:schemeClr val="tx1"/>
                </a:solidFill>
                <a:latin typeface="Roboto" panose="020B0604020202020204" pitchFamily="2" charset="0"/>
              </a:rPr>
              <a:t>Cost of legal proceedings </a:t>
            </a:r>
          </a:p>
          <a:p>
            <a:pPr marL="342900" indent="-342900">
              <a:spcAft>
                <a:spcPts val="1800"/>
              </a:spcAft>
              <a:buFont typeface="+mj-lt"/>
              <a:buAutoNum type="arabicPeriod"/>
            </a:pPr>
            <a:r>
              <a:rPr lang="en-IN" b="1" dirty="0">
                <a:solidFill>
                  <a:schemeClr val="tx1"/>
                </a:solidFill>
                <a:latin typeface="Roboto" panose="020B0604020202020204" pitchFamily="2" charset="0"/>
              </a:rPr>
              <a:t>Civil &amp; Criminal Raids</a:t>
            </a:r>
          </a:p>
          <a:p>
            <a:pPr>
              <a:spcAft>
                <a:spcPts val="1800"/>
              </a:spcAft>
            </a:pPr>
            <a:r>
              <a:rPr lang="en-IN" b="1" dirty="0">
                <a:solidFill>
                  <a:srgbClr val="C00000"/>
                </a:solidFill>
                <a:latin typeface="Roboto" panose="020B0604020202020204" pitchFamily="2" charset="0"/>
              </a:rPr>
              <a:t>In the event of a criminal case, the court will impose the following penalties:</a:t>
            </a:r>
          </a:p>
          <a:p>
            <a:pPr marL="342900" indent="-342900">
              <a:spcAft>
                <a:spcPts val="1800"/>
              </a:spcAft>
              <a:buFont typeface="Wingdings" panose="05000000000000000000" pitchFamily="2" charset="2"/>
              <a:buChar char="ü"/>
            </a:pPr>
            <a:r>
              <a:rPr lang="en-IN" b="1" dirty="0">
                <a:solidFill>
                  <a:schemeClr val="tx1"/>
                </a:solidFill>
                <a:latin typeface="Roboto" panose="020B0604020202020204" pitchFamily="2" charset="0"/>
              </a:rPr>
              <a:t>Imprisonment for a minimum of six months and a maximum of three years</a:t>
            </a:r>
          </a:p>
          <a:p>
            <a:pPr marL="342900" indent="-342900">
              <a:spcAft>
                <a:spcPts val="1800"/>
              </a:spcAft>
              <a:buFont typeface="Wingdings" panose="05000000000000000000" pitchFamily="2" charset="2"/>
              <a:buChar char="ü"/>
            </a:pPr>
            <a:r>
              <a:rPr lang="en-IN" b="1" dirty="0">
                <a:solidFill>
                  <a:schemeClr val="tx1"/>
                </a:solidFill>
                <a:latin typeface="Roboto" panose="020B0604020202020204" pitchFamily="2" charset="0"/>
              </a:rPr>
              <a:t>Punishment of not less than Rs.50,000 and </a:t>
            </a:r>
            <a:r>
              <a:rPr lang="en-IN" b="1" dirty="0" err="1">
                <a:solidFill>
                  <a:schemeClr val="tx1"/>
                </a:solidFill>
                <a:latin typeface="Roboto" panose="020B0604020202020204" pitchFamily="2" charset="0"/>
              </a:rPr>
              <a:t>upto</a:t>
            </a:r>
            <a:r>
              <a:rPr lang="en-IN" b="1" dirty="0">
                <a:solidFill>
                  <a:schemeClr val="tx1"/>
                </a:solidFill>
                <a:latin typeface="Roboto" panose="020B0604020202020204" pitchFamily="2" charset="0"/>
              </a:rPr>
              <a:t> Rs.2 Lakh may be imposed.</a:t>
            </a:r>
            <a:endParaRPr lang="en-IN" dirty="0">
              <a:solidFill>
                <a:srgbClr val="C00000"/>
              </a:solidFill>
            </a:endParaRPr>
          </a:p>
        </p:txBody>
      </p:sp>
      <p:sp>
        <p:nvSpPr>
          <p:cNvPr id="7" name="TextBox 6">
            <a:extLst>
              <a:ext uri="{FF2B5EF4-FFF2-40B4-BE49-F238E27FC236}">
                <a16:creationId xmlns:a16="http://schemas.microsoft.com/office/drawing/2014/main" id="{8E337311-0FFF-C8D6-CC21-5A622252ABA4}"/>
              </a:ext>
            </a:extLst>
          </p:cNvPr>
          <p:cNvSpPr txBox="1"/>
          <p:nvPr/>
        </p:nvSpPr>
        <p:spPr>
          <a:xfrm>
            <a:off x="2487612" y="1003463"/>
            <a:ext cx="5105400" cy="400110"/>
          </a:xfrm>
          <a:prstGeom prst="rect">
            <a:avLst/>
          </a:prstGeom>
          <a:noFill/>
        </p:spPr>
        <p:txBody>
          <a:bodyPr wrap="square">
            <a:spAutoFit/>
          </a:bodyPr>
          <a:lstStyle/>
          <a:p>
            <a:pPr algn="ctr">
              <a:spcAft>
                <a:spcPts val="1200"/>
              </a:spcAft>
            </a:pPr>
            <a:r>
              <a:rPr lang="en-IN" sz="2000" b="1" dirty="0">
                <a:solidFill>
                  <a:srgbClr val="C00000"/>
                </a:solidFill>
                <a:latin typeface="Roboto" panose="020B0604020202020204" pitchFamily="2" charset="0"/>
              </a:rPr>
              <a:t>Remedies &amp; Actions</a:t>
            </a:r>
          </a:p>
        </p:txBody>
      </p:sp>
    </p:spTree>
    <p:extLst>
      <p:ext uri="{BB962C8B-B14F-4D97-AF65-F5344CB8AC3E}">
        <p14:creationId xmlns:p14="http://schemas.microsoft.com/office/powerpoint/2010/main" val="1430769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30</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EE9CB896-ED6D-47A3-A2B8-C10275DD5023}"/>
              </a:ext>
            </a:extLst>
          </p:cNvPr>
          <p:cNvSpPr txBox="1"/>
          <p:nvPr/>
        </p:nvSpPr>
        <p:spPr>
          <a:xfrm>
            <a:off x="611821" y="1403573"/>
            <a:ext cx="8856982" cy="4647426"/>
          </a:xfrm>
          <a:prstGeom prst="rect">
            <a:avLst/>
          </a:prstGeom>
          <a:noFill/>
        </p:spPr>
        <p:txBody>
          <a:bodyPr wrap="square">
            <a:spAutoFit/>
          </a:bodyPr>
          <a:lstStyle/>
          <a:p>
            <a:pPr>
              <a:spcAft>
                <a:spcPts val="1200"/>
              </a:spcAft>
            </a:pPr>
            <a:r>
              <a:rPr lang="en-IN" sz="2000" b="1" dirty="0">
                <a:solidFill>
                  <a:srgbClr val="C00000"/>
                </a:solidFill>
                <a:latin typeface="Roboto" panose="020B0604020202020204" pitchFamily="2" charset="0"/>
              </a:rPr>
              <a:t>Do</a:t>
            </a:r>
          </a:p>
          <a:p>
            <a:pPr marL="342900" indent="-342900">
              <a:spcAft>
                <a:spcPts val="1200"/>
              </a:spcAft>
              <a:buFont typeface="+mj-lt"/>
              <a:buAutoNum type="arabicPeriod"/>
            </a:pPr>
            <a:r>
              <a:rPr lang="en-IN" b="1" dirty="0">
                <a:solidFill>
                  <a:schemeClr val="tx1"/>
                </a:solidFill>
                <a:latin typeface="Roboto" panose="020B0604020202020204" pitchFamily="2" charset="0"/>
              </a:rPr>
              <a:t>Consider IP Rights from the word go – think before you proceed.</a:t>
            </a:r>
          </a:p>
          <a:p>
            <a:pPr marL="342900" indent="-342900">
              <a:spcAft>
                <a:spcPts val="1200"/>
              </a:spcAft>
              <a:buFont typeface="+mj-lt"/>
              <a:buAutoNum type="arabicPeriod"/>
            </a:pPr>
            <a:r>
              <a:rPr lang="en-IN" b="1" dirty="0">
                <a:solidFill>
                  <a:schemeClr val="tx1"/>
                </a:solidFill>
                <a:latin typeface="Roboto" panose="020B0604020202020204" pitchFamily="2" charset="0"/>
              </a:rPr>
              <a:t>Get help of a good IP Attorney from the outset.</a:t>
            </a:r>
          </a:p>
          <a:p>
            <a:pPr marL="342900" indent="-342900">
              <a:spcAft>
                <a:spcPts val="1200"/>
              </a:spcAft>
              <a:buFont typeface="+mj-lt"/>
              <a:buAutoNum type="arabicPeriod"/>
            </a:pPr>
            <a:r>
              <a:rPr lang="en-IN" b="1" dirty="0">
                <a:solidFill>
                  <a:schemeClr val="tx1"/>
                </a:solidFill>
                <a:latin typeface="Roboto" panose="020B0604020202020204" pitchFamily="2" charset="0"/>
              </a:rPr>
              <a:t>Register your brand as a trademark before it hits the market. But even before you adopt a brand as a trademark, conduct proper searches to ascertain if it is available at all or you are copying somebody else’s brand knowingly or unknowingly.</a:t>
            </a:r>
          </a:p>
          <a:p>
            <a:pPr marL="342900" indent="-342900">
              <a:spcAft>
                <a:spcPts val="1200"/>
              </a:spcAft>
              <a:buFont typeface="+mj-lt"/>
              <a:buAutoNum type="arabicPeriod"/>
            </a:pPr>
            <a:r>
              <a:rPr lang="en-IN" b="1" dirty="0">
                <a:solidFill>
                  <a:schemeClr val="tx1"/>
                </a:solidFill>
                <a:latin typeface="Roboto" panose="020B0604020202020204" pitchFamily="2" charset="0"/>
              </a:rPr>
              <a:t>Get agreements done with 3</a:t>
            </a:r>
            <a:r>
              <a:rPr lang="en-IN" b="1" baseline="30000" dirty="0">
                <a:solidFill>
                  <a:schemeClr val="tx1"/>
                </a:solidFill>
                <a:latin typeface="Roboto" panose="020B0604020202020204" pitchFamily="2" charset="0"/>
              </a:rPr>
              <a:t>rd</a:t>
            </a:r>
            <a:r>
              <a:rPr lang="en-IN" b="1" dirty="0">
                <a:solidFill>
                  <a:schemeClr val="tx1"/>
                </a:solidFill>
                <a:latin typeface="Roboto" panose="020B0604020202020204" pitchFamily="2" charset="0"/>
              </a:rPr>
              <a:t> parties that ensure that ownership is established for any IP created.</a:t>
            </a:r>
          </a:p>
          <a:p>
            <a:pPr marL="342900" indent="-342900">
              <a:spcAft>
                <a:spcPts val="1200"/>
              </a:spcAft>
              <a:buFont typeface="+mj-lt"/>
              <a:buAutoNum type="arabicPeriod"/>
            </a:pPr>
            <a:r>
              <a:rPr lang="en-IN" b="1" dirty="0">
                <a:solidFill>
                  <a:schemeClr val="tx1"/>
                </a:solidFill>
                <a:latin typeface="Roboto" panose="020B0604020202020204" pitchFamily="2" charset="0"/>
              </a:rPr>
              <a:t>Employee contracts / appointments should clearly state that IP created is owned by the company.</a:t>
            </a:r>
          </a:p>
          <a:p>
            <a:pPr marL="342900" indent="-342900">
              <a:spcAft>
                <a:spcPts val="1200"/>
              </a:spcAft>
              <a:buFont typeface="+mj-lt"/>
              <a:buAutoNum type="arabicPeriod"/>
            </a:pPr>
            <a:r>
              <a:rPr lang="en-IN" b="1" dirty="0">
                <a:solidFill>
                  <a:schemeClr val="tx1"/>
                </a:solidFill>
                <a:latin typeface="Roboto" panose="020B0604020202020204" pitchFamily="2" charset="0"/>
              </a:rPr>
              <a:t>Keep ideas discreet and ensure all concerned like employees, key suppliers are bound by confidentiality.</a:t>
            </a:r>
          </a:p>
        </p:txBody>
      </p:sp>
      <p:sp>
        <p:nvSpPr>
          <p:cNvPr id="9" name="TextBox 8">
            <a:extLst>
              <a:ext uri="{FF2B5EF4-FFF2-40B4-BE49-F238E27FC236}">
                <a16:creationId xmlns:a16="http://schemas.microsoft.com/office/drawing/2014/main" id="{081FB788-5375-B4CA-20DE-CFAB1AD82415}"/>
              </a:ext>
            </a:extLst>
          </p:cNvPr>
          <p:cNvSpPr txBox="1"/>
          <p:nvPr/>
        </p:nvSpPr>
        <p:spPr>
          <a:xfrm>
            <a:off x="2487612" y="1003463"/>
            <a:ext cx="5105400" cy="400110"/>
          </a:xfrm>
          <a:prstGeom prst="rect">
            <a:avLst/>
          </a:prstGeom>
          <a:noFill/>
        </p:spPr>
        <p:txBody>
          <a:bodyPr wrap="square">
            <a:spAutoFit/>
          </a:bodyPr>
          <a:lstStyle/>
          <a:p>
            <a:pPr algn="ctr">
              <a:spcAft>
                <a:spcPts val="1200"/>
              </a:spcAft>
            </a:pPr>
            <a:r>
              <a:rPr lang="en-IN" sz="2000" b="1" dirty="0">
                <a:solidFill>
                  <a:srgbClr val="C00000"/>
                </a:solidFill>
                <a:latin typeface="Roboto" panose="020B0604020202020204" pitchFamily="2" charset="0"/>
              </a:rPr>
              <a:t>Do’s and Don’ts of IP Rights</a:t>
            </a:r>
          </a:p>
        </p:txBody>
      </p:sp>
    </p:spTree>
    <p:extLst>
      <p:ext uri="{BB962C8B-B14F-4D97-AF65-F5344CB8AC3E}">
        <p14:creationId xmlns:p14="http://schemas.microsoft.com/office/powerpoint/2010/main" val="2956903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31</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EE9CB896-ED6D-47A3-A2B8-C10275DD5023}"/>
              </a:ext>
            </a:extLst>
          </p:cNvPr>
          <p:cNvSpPr txBox="1"/>
          <p:nvPr/>
        </p:nvSpPr>
        <p:spPr>
          <a:xfrm>
            <a:off x="611821" y="1403573"/>
            <a:ext cx="8856982" cy="4924425"/>
          </a:xfrm>
          <a:prstGeom prst="rect">
            <a:avLst/>
          </a:prstGeom>
          <a:noFill/>
        </p:spPr>
        <p:txBody>
          <a:bodyPr wrap="square">
            <a:spAutoFit/>
          </a:bodyPr>
          <a:lstStyle/>
          <a:p>
            <a:pPr>
              <a:spcAft>
                <a:spcPts val="1200"/>
              </a:spcAft>
            </a:pPr>
            <a:r>
              <a:rPr lang="en-IN" sz="2000" b="1" dirty="0">
                <a:solidFill>
                  <a:srgbClr val="C00000"/>
                </a:solidFill>
                <a:latin typeface="Roboto" panose="020B0604020202020204" pitchFamily="2" charset="0"/>
              </a:rPr>
              <a:t>Don’t</a:t>
            </a:r>
          </a:p>
          <a:p>
            <a:pPr marL="342900" indent="-342900">
              <a:spcAft>
                <a:spcPts val="1200"/>
              </a:spcAft>
              <a:buFont typeface="+mj-lt"/>
              <a:buAutoNum type="arabicPeriod"/>
            </a:pPr>
            <a:r>
              <a:rPr lang="en-IN" b="1" dirty="0">
                <a:solidFill>
                  <a:schemeClr val="tx1"/>
                </a:solidFill>
                <a:latin typeface="Roboto" panose="020B0604020202020204" pitchFamily="2" charset="0"/>
              </a:rPr>
              <a:t>Think IP to be irrelevant and unimportant for any business. Either you are creating IP or you are using IP of someone else. Both ways, your business is exposed.</a:t>
            </a:r>
          </a:p>
          <a:p>
            <a:pPr marL="342900" indent="-342900">
              <a:spcAft>
                <a:spcPts val="1200"/>
              </a:spcAft>
              <a:buFont typeface="+mj-lt"/>
              <a:buAutoNum type="arabicPeriod"/>
            </a:pPr>
            <a:r>
              <a:rPr lang="en-IN" b="1" dirty="0">
                <a:solidFill>
                  <a:schemeClr val="tx1"/>
                </a:solidFill>
                <a:latin typeface="Roboto" panose="020B0604020202020204" pitchFamily="2" charset="0"/>
              </a:rPr>
              <a:t>Ride on somebody else’s goodwill and reputation by using identical or similar IP as this would eventually lead to costly legal proceedings and immense heartburn.</a:t>
            </a:r>
          </a:p>
          <a:p>
            <a:pPr marL="342900" indent="-342900">
              <a:spcAft>
                <a:spcPts val="1200"/>
              </a:spcAft>
              <a:buFont typeface="+mj-lt"/>
              <a:buAutoNum type="arabicPeriod"/>
            </a:pPr>
            <a:r>
              <a:rPr lang="en-IN" b="1" dirty="0">
                <a:solidFill>
                  <a:schemeClr val="tx1"/>
                </a:solidFill>
                <a:latin typeface="Roboto" panose="020B0604020202020204" pitchFamily="2" charset="0"/>
              </a:rPr>
              <a:t>Use anybody else’s work without permission or license.</a:t>
            </a:r>
          </a:p>
          <a:p>
            <a:pPr marL="342900" indent="-342900">
              <a:spcAft>
                <a:spcPts val="1200"/>
              </a:spcAft>
              <a:buFont typeface="+mj-lt"/>
              <a:buAutoNum type="arabicPeriod"/>
            </a:pPr>
            <a:r>
              <a:rPr lang="en-IN" b="1" dirty="0">
                <a:solidFill>
                  <a:schemeClr val="tx1"/>
                </a:solidFill>
                <a:latin typeface="Roboto" panose="020B0604020202020204" pitchFamily="2" charset="0"/>
              </a:rPr>
              <a:t>Wait for your business to succeed before registering IP as it would be too late and may result in significant losses.</a:t>
            </a:r>
          </a:p>
          <a:p>
            <a:pPr marL="342900" indent="-342900">
              <a:spcAft>
                <a:spcPts val="1200"/>
              </a:spcAft>
              <a:buFont typeface="+mj-lt"/>
              <a:buAutoNum type="arabicPeriod"/>
            </a:pPr>
            <a:r>
              <a:rPr lang="en-IN" b="1" dirty="0">
                <a:solidFill>
                  <a:schemeClr val="tx1"/>
                </a:solidFill>
                <a:latin typeface="Roboto" panose="020B0604020202020204" pitchFamily="2" charset="0"/>
              </a:rPr>
              <a:t>Don’t think that if others can do, I can do. You never know what legal action is going on against those others.</a:t>
            </a:r>
          </a:p>
          <a:p>
            <a:pPr marL="342900" indent="-342900">
              <a:spcAft>
                <a:spcPts val="1200"/>
              </a:spcAft>
              <a:buFont typeface="+mj-lt"/>
              <a:buAutoNum type="arabicPeriod"/>
            </a:pPr>
            <a:r>
              <a:rPr lang="en-IN" b="1" dirty="0">
                <a:solidFill>
                  <a:schemeClr val="tx1"/>
                </a:solidFill>
                <a:latin typeface="Roboto" panose="020B0604020202020204" pitchFamily="2" charset="0"/>
              </a:rPr>
              <a:t>Use something available online as freely available for use. Create your own IP, register it properly and promptly and monetize it fully to create goodwill.</a:t>
            </a:r>
          </a:p>
        </p:txBody>
      </p:sp>
      <p:sp>
        <p:nvSpPr>
          <p:cNvPr id="9" name="TextBox 8">
            <a:extLst>
              <a:ext uri="{FF2B5EF4-FFF2-40B4-BE49-F238E27FC236}">
                <a16:creationId xmlns:a16="http://schemas.microsoft.com/office/drawing/2014/main" id="{081FB788-5375-B4CA-20DE-CFAB1AD82415}"/>
              </a:ext>
            </a:extLst>
          </p:cNvPr>
          <p:cNvSpPr txBox="1"/>
          <p:nvPr/>
        </p:nvSpPr>
        <p:spPr>
          <a:xfrm>
            <a:off x="2487612" y="1003463"/>
            <a:ext cx="5105400" cy="400110"/>
          </a:xfrm>
          <a:prstGeom prst="rect">
            <a:avLst/>
          </a:prstGeom>
          <a:noFill/>
        </p:spPr>
        <p:txBody>
          <a:bodyPr wrap="square">
            <a:spAutoFit/>
          </a:bodyPr>
          <a:lstStyle/>
          <a:p>
            <a:pPr algn="ctr">
              <a:spcAft>
                <a:spcPts val="1200"/>
              </a:spcAft>
            </a:pPr>
            <a:r>
              <a:rPr lang="en-IN" sz="2000" b="1" dirty="0">
                <a:solidFill>
                  <a:srgbClr val="C00000"/>
                </a:solidFill>
                <a:latin typeface="Roboto" panose="020B0604020202020204" pitchFamily="2" charset="0"/>
              </a:rPr>
              <a:t>Do’s and Don’ts of IP Rights</a:t>
            </a:r>
          </a:p>
        </p:txBody>
      </p:sp>
    </p:spTree>
    <p:extLst>
      <p:ext uri="{BB962C8B-B14F-4D97-AF65-F5344CB8AC3E}">
        <p14:creationId xmlns:p14="http://schemas.microsoft.com/office/powerpoint/2010/main" val="1044292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32</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EE9CB896-ED6D-47A3-A2B8-C10275DD5023}"/>
              </a:ext>
            </a:extLst>
          </p:cNvPr>
          <p:cNvSpPr txBox="1"/>
          <p:nvPr/>
        </p:nvSpPr>
        <p:spPr>
          <a:xfrm>
            <a:off x="611821" y="1724411"/>
            <a:ext cx="8856982" cy="3416320"/>
          </a:xfrm>
          <a:prstGeom prst="rect">
            <a:avLst/>
          </a:prstGeom>
          <a:noFill/>
        </p:spPr>
        <p:txBody>
          <a:bodyPr wrap="square">
            <a:spAutoFit/>
          </a:bodyPr>
          <a:lstStyle/>
          <a:p>
            <a:pPr>
              <a:spcAft>
                <a:spcPts val="1800"/>
              </a:spcAft>
            </a:pPr>
            <a:r>
              <a:rPr lang="en-US" sz="1800" dirty="0">
                <a:solidFill>
                  <a:schemeClr val="tx1"/>
                </a:solidFill>
                <a:latin typeface="Verdana" panose="020B0604030504040204" pitchFamily="34" charset="0"/>
              </a:rPr>
              <a:t>Microsoft v Yogesh </a:t>
            </a:r>
            <a:r>
              <a:rPr lang="en-US" sz="1800" dirty="0" err="1">
                <a:solidFill>
                  <a:schemeClr val="tx1"/>
                </a:solidFill>
                <a:latin typeface="Verdana" panose="020B0604030504040204" pitchFamily="34" charset="0"/>
              </a:rPr>
              <a:t>Popat</a:t>
            </a:r>
            <a:r>
              <a:rPr lang="en-US" sz="1800" dirty="0">
                <a:solidFill>
                  <a:schemeClr val="tx1"/>
                </a:solidFill>
                <a:latin typeface="Verdana" panose="020B0604030504040204" pitchFamily="34" charset="0"/>
              </a:rPr>
              <a:t> (2005) - </a:t>
            </a:r>
            <a:r>
              <a:rPr lang="en-US" sz="1800" b="1" dirty="0">
                <a:solidFill>
                  <a:srgbClr val="C00000"/>
                </a:solidFill>
                <a:latin typeface="Verdana" panose="020B0604030504040204" pitchFamily="34" charset="0"/>
              </a:rPr>
              <a:t>Rs.1.97 Million</a:t>
            </a:r>
          </a:p>
          <a:p>
            <a:pPr>
              <a:spcAft>
                <a:spcPts val="1800"/>
              </a:spcAft>
            </a:pPr>
            <a:r>
              <a:rPr lang="en-US" sz="1800" dirty="0">
                <a:solidFill>
                  <a:schemeClr val="tx1"/>
                </a:solidFill>
                <a:latin typeface="Verdana" panose="020B0604030504040204" pitchFamily="34" charset="0"/>
              </a:rPr>
              <a:t>Glenmark v </a:t>
            </a:r>
            <a:r>
              <a:rPr lang="en-US" sz="1800" dirty="0" err="1">
                <a:solidFill>
                  <a:schemeClr val="tx1"/>
                </a:solidFill>
                <a:latin typeface="Verdana" panose="020B0604030504040204" pitchFamily="34" charset="0"/>
              </a:rPr>
              <a:t>Curetech</a:t>
            </a:r>
            <a:r>
              <a:rPr lang="en-US" sz="1800" dirty="0">
                <a:solidFill>
                  <a:schemeClr val="tx1"/>
                </a:solidFill>
                <a:latin typeface="Verdana" panose="020B0604030504040204" pitchFamily="34" charset="0"/>
              </a:rPr>
              <a:t> skincare - </a:t>
            </a:r>
            <a:r>
              <a:rPr lang="en-US" sz="1800" b="1" dirty="0">
                <a:solidFill>
                  <a:srgbClr val="C00000"/>
                </a:solidFill>
                <a:latin typeface="Verdana" panose="020B0604030504040204" pitchFamily="34" charset="0"/>
              </a:rPr>
              <a:t>Rs.15 Million</a:t>
            </a:r>
          </a:p>
          <a:p>
            <a:pPr>
              <a:spcAft>
                <a:spcPts val="1800"/>
              </a:spcAft>
            </a:pPr>
            <a:r>
              <a:rPr lang="en-US" sz="1800" dirty="0">
                <a:solidFill>
                  <a:schemeClr val="tx1"/>
                </a:solidFill>
                <a:latin typeface="Verdana" panose="020B0604030504040204" pitchFamily="34" charset="0"/>
              </a:rPr>
              <a:t>Tata Sons v Fashion ID - </a:t>
            </a:r>
            <a:r>
              <a:rPr lang="en-US" sz="1800" b="1" dirty="0">
                <a:solidFill>
                  <a:srgbClr val="C00000"/>
                </a:solidFill>
                <a:latin typeface="Verdana" panose="020B0604030504040204" pitchFamily="34" charset="0"/>
              </a:rPr>
              <a:t>Rs.1 Lakh each to the plaintiffs</a:t>
            </a:r>
          </a:p>
          <a:p>
            <a:pPr>
              <a:spcAft>
                <a:spcPts val="1800"/>
              </a:spcAft>
            </a:pPr>
            <a:r>
              <a:rPr lang="en-IN" sz="1800" dirty="0">
                <a:solidFill>
                  <a:schemeClr val="tx1"/>
                </a:solidFill>
                <a:latin typeface="Verdana" panose="020B0604030504040204" pitchFamily="34" charset="0"/>
              </a:rPr>
              <a:t>Yahoo Inc v </a:t>
            </a:r>
            <a:r>
              <a:rPr lang="en-IN" sz="1800" dirty="0" err="1">
                <a:solidFill>
                  <a:schemeClr val="tx1"/>
                </a:solidFill>
                <a:latin typeface="Verdana" panose="020B0604030504040204" pitchFamily="34" charset="0"/>
              </a:rPr>
              <a:t>Rinshad</a:t>
            </a:r>
            <a:r>
              <a:rPr lang="en-IN" sz="1800" dirty="0">
                <a:solidFill>
                  <a:schemeClr val="tx1"/>
                </a:solidFill>
                <a:latin typeface="Verdana" panose="020B0604030504040204" pitchFamily="34" charset="0"/>
              </a:rPr>
              <a:t> </a:t>
            </a:r>
            <a:r>
              <a:rPr lang="en-IN" sz="1800" dirty="0" err="1">
                <a:solidFill>
                  <a:schemeClr val="tx1"/>
                </a:solidFill>
                <a:latin typeface="Verdana" panose="020B0604030504040204" pitchFamily="34" charset="0"/>
              </a:rPr>
              <a:t>Rinu</a:t>
            </a:r>
            <a:r>
              <a:rPr lang="en-IN" sz="1800" dirty="0">
                <a:solidFill>
                  <a:schemeClr val="tx1"/>
                </a:solidFill>
                <a:latin typeface="Verdana" panose="020B0604030504040204" pitchFamily="34" charset="0"/>
              </a:rPr>
              <a:t> &amp; </a:t>
            </a:r>
            <a:r>
              <a:rPr lang="en-IN" sz="1800" dirty="0" err="1">
                <a:solidFill>
                  <a:schemeClr val="tx1"/>
                </a:solidFill>
                <a:latin typeface="Verdana" panose="020B0604030504040204" pitchFamily="34" charset="0"/>
              </a:rPr>
              <a:t>Ors</a:t>
            </a:r>
            <a:r>
              <a:rPr lang="en-IN" sz="1800" dirty="0">
                <a:solidFill>
                  <a:schemeClr val="tx1"/>
                </a:solidFill>
                <a:latin typeface="Verdana" panose="020B0604030504040204" pitchFamily="34" charset="0"/>
              </a:rPr>
              <a:t> - </a:t>
            </a:r>
            <a:r>
              <a:rPr lang="en-IN" sz="1800" b="1" dirty="0">
                <a:solidFill>
                  <a:srgbClr val="C00000"/>
                </a:solidFill>
                <a:latin typeface="Verdana" panose="020B0604030504040204" pitchFamily="34" charset="0"/>
              </a:rPr>
              <a:t>Rs.5 Lakh</a:t>
            </a:r>
          </a:p>
          <a:p>
            <a:pPr>
              <a:spcAft>
                <a:spcPts val="1800"/>
              </a:spcAft>
            </a:pPr>
            <a:r>
              <a:rPr lang="en-IN" sz="1800" dirty="0">
                <a:solidFill>
                  <a:schemeClr val="tx1"/>
                </a:solidFill>
                <a:latin typeface="Verdana" panose="020B0604030504040204" pitchFamily="34" charset="0"/>
              </a:rPr>
              <a:t>Microsoft v Deepak </a:t>
            </a:r>
            <a:r>
              <a:rPr lang="en-IN" sz="1800" dirty="0" err="1">
                <a:solidFill>
                  <a:schemeClr val="tx1"/>
                </a:solidFill>
                <a:latin typeface="Verdana" panose="020B0604030504040204" pitchFamily="34" charset="0"/>
              </a:rPr>
              <a:t>Raval</a:t>
            </a:r>
            <a:r>
              <a:rPr lang="en-IN" sz="1800" dirty="0">
                <a:solidFill>
                  <a:schemeClr val="tx1"/>
                </a:solidFill>
                <a:latin typeface="Verdana" panose="020B0604030504040204" pitchFamily="34" charset="0"/>
              </a:rPr>
              <a:t> - </a:t>
            </a:r>
            <a:r>
              <a:rPr lang="en-IN" sz="1800" b="1" dirty="0">
                <a:solidFill>
                  <a:srgbClr val="C00000"/>
                </a:solidFill>
                <a:latin typeface="Verdana" panose="020B0604030504040204" pitchFamily="34" charset="0"/>
              </a:rPr>
              <a:t>Rs. 5 Lakh</a:t>
            </a:r>
          </a:p>
          <a:p>
            <a:pPr>
              <a:spcAft>
                <a:spcPts val="1800"/>
              </a:spcAft>
            </a:pPr>
            <a:r>
              <a:rPr lang="en-IN" sz="1800" dirty="0">
                <a:solidFill>
                  <a:schemeClr val="tx1"/>
                </a:solidFill>
                <a:latin typeface="Verdana" panose="020B0604030504040204" pitchFamily="34" charset="0"/>
              </a:rPr>
              <a:t>Whatman International v </a:t>
            </a:r>
            <a:r>
              <a:rPr lang="en-IN" sz="1800" dirty="0" err="1">
                <a:solidFill>
                  <a:schemeClr val="tx1"/>
                </a:solidFill>
                <a:latin typeface="Verdana" panose="020B0604030504040204" pitchFamily="34" charset="0"/>
              </a:rPr>
              <a:t>P.Mehta</a:t>
            </a:r>
            <a:r>
              <a:rPr lang="en-IN" sz="1800" dirty="0">
                <a:solidFill>
                  <a:schemeClr val="tx1"/>
                </a:solidFill>
                <a:latin typeface="Verdana" panose="020B0604030504040204" pitchFamily="34" charset="0"/>
              </a:rPr>
              <a:t> &amp; </a:t>
            </a:r>
            <a:r>
              <a:rPr lang="en-IN" sz="1800" dirty="0" err="1">
                <a:solidFill>
                  <a:schemeClr val="tx1"/>
                </a:solidFill>
                <a:latin typeface="Verdana" panose="020B0604030504040204" pitchFamily="34" charset="0"/>
              </a:rPr>
              <a:t>Ors</a:t>
            </a:r>
            <a:r>
              <a:rPr lang="en-IN" sz="1800" dirty="0">
                <a:solidFill>
                  <a:schemeClr val="tx1"/>
                </a:solidFill>
                <a:latin typeface="Verdana" panose="020B0604030504040204" pitchFamily="34" charset="0"/>
              </a:rPr>
              <a:t> - </a:t>
            </a:r>
            <a:r>
              <a:rPr lang="en-IN" sz="1800" b="1" dirty="0">
                <a:solidFill>
                  <a:srgbClr val="C00000"/>
                </a:solidFill>
                <a:latin typeface="Verdana" panose="020B0604030504040204" pitchFamily="34" charset="0"/>
              </a:rPr>
              <a:t>Rs.3.85 Crores</a:t>
            </a:r>
          </a:p>
          <a:p>
            <a:pPr>
              <a:spcAft>
                <a:spcPts val="1800"/>
              </a:spcAft>
            </a:pPr>
            <a:r>
              <a:rPr lang="en-IN" sz="1800" dirty="0" err="1">
                <a:solidFill>
                  <a:schemeClr val="tx1"/>
                </a:solidFill>
                <a:latin typeface="Verdana" panose="020B0604030504040204" pitchFamily="34" charset="0"/>
              </a:rPr>
              <a:t>Koninlijke</a:t>
            </a:r>
            <a:r>
              <a:rPr lang="en-IN" sz="1800" dirty="0">
                <a:solidFill>
                  <a:schemeClr val="tx1"/>
                </a:solidFill>
                <a:latin typeface="Verdana" panose="020B0604030504040204" pitchFamily="34" charset="0"/>
              </a:rPr>
              <a:t> Philips v </a:t>
            </a:r>
            <a:r>
              <a:rPr lang="en-IN" sz="1800" dirty="0" err="1">
                <a:solidFill>
                  <a:schemeClr val="tx1"/>
                </a:solidFill>
                <a:latin typeface="Verdana" panose="020B0604030504040204" pitchFamily="34" charset="0"/>
              </a:rPr>
              <a:t>Amazestore</a:t>
            </a:r>
            <a:r>
              <a:rPr lang="en-IN" sz="1800" dirty="0">
                <a:solidFill>
                  <a:schemeClr val="tx1"/>
                </a:solidFill>
                <a:latin typeface="Verdana" panose="020B0604030504040204" pitchFamily="34" charset="0"/>
              </a:rPr>
              <a:t> - </a:t>
            </a:r>
            <a:r>
              <a:rPr lang="en-IN" sz="1800" b="1" dirty="0">
                <a:solidFill>
                  <a:srgbClr val="C00000"/>
                </a:solidFill>
                <a:latin typeface="Verdana" panose="020B0604030504040204" pitchFamily="34" charset="0"/>
              </a:rPr>
              <a:t>Rs.3.15 Crores</a:t>
            </a:r>
          </a:p>
        </p:txBody>
      </p:sp>
      <p:sp>
        <p:nvSpPr>
          <p:cNvPr id="9" name="TextBox 8">
            <a:extLst>
              <a:ext uri="{FF2B5EF4-FFF2-40B4-BE49-F238E27FC236}">
                <a16:creationId xmlns:a16="http://schemas.microsoft.com/office/drawing/2014/main" id="{081FB788-5375-B4CA-20DE-CFAB1AD82415}"/>
              </a:ext>
            </a:extLst>
          </p:cNvPr>
          <p:cNvSpPr txBox="1"/>
          <p:nvPr/>
        </p:nvSpPr>
        <p:spPr>
          <a:xfrm>
            <a:off x="2487612" y="1003463"/>
            <a:ext cx="5105400" cy="400110"/>
          </a:xfrm>
          <a:prstGeom prst="rect">
            <a:avLst/>
          </a:prstGeom>
          <a:noFill/>
        </p:spPr>
        <p:txBody>
          <a:bodyPr wrap="square">
            <a:spAutoFit/>
          </a:bodyPr>
          <a:lstStyle/>
          <a:p>
            <a:pPr algn="ctr">
              <a:spcAft>
                <a:spcPts val="1200"/>
              </a:spcAft>
            </a:pPr>
            <a:r>
              <a:rPr lang="en-IN" sz="2000" b="1" dirty="0">
                <a:solidFill>
                  <a:srgbClr val="C00000"/>
                </a:solidFill>
                <a:latin typeface="Roboto" panose="020B0604020202020204" pitchFamily="2" charset="0"/>
              </a:rPr>
              <a:t>Example of Damages Awarded by Courts</a:t>
            </a:r>
          </a:p>
        </p:txBody>
      </p:sp>
    </p:spTree>
    <p:extLst>
      <p:ext uri="{BB962C8B-B14F-4D97-AF65-F5344CB8AC3E}">
        <p14:creationId xmlns:p14="http://schemas.microsoft.com/office/powerpoint/2010/main" val="28103020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Infringement &amp; Action </a:t>
            </a:r>
            <a:r>
              <a:rPr lang="en-US" altLang="en-US" sz="2000" b="1" dirty="0"/>
              <a:t>| P 33</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 name="TextBox 8">
            <a:extLst>
              <a:ext uri="{FF2B5EF4-FFF2-40B4-BE49-F238E27FC236}">
                <a16:creationId xmlns:a16="http://schemas.microsoft.com/office/drawing/2014/main" id="{081FB788-5375-B4CA-20DE-CFAB1AD82415}"/>
              </a:ext>
            </a:extLst>
          </p:cNvPr>
          <p:cNvSpPr txBox="1"/>
          <p:nvPr/>
        </p:nvSpPr>
        <p:spPr>
          <a:xfrm>
            <a:off x="1151881" y="1003463"/>
            <a:ext cx="7776861" cy="400110"/>
          </a:xfrm>
          <a:prstGeom prst="rect">
            <a:avLst/>
          </a:prstGeom>
          <a:noFill/>
        </p:spPr>
        <p:txBody>
          <a:bodyPr wrap="square">
            <a:spAutoFit/>
          </a:bodyPr>
          <a:lstStyle/>
          <a:p>
            <a:pPr algn="ctr">
              <a:spcAft>
                <a:spcPts val="1200"/>
              </a:spcAft>
            </a:pPr>
            <a:r>
              <a:rPr lang="en-US" sz="2000" b="1" i="0" dirty="0">
                <a:solidFill>
                  <a:srgbClr val="C00000"/>
                </a:solidFill>
                <a:effectLst/>
                <a:latin typeface="Libre Franklin" panose="020B0604020202020204" pitchFamily="2" charset="0"/>
              </a:rPr>
              <a:t>Guidelines for assessment of damages to be paid to plaintiffs</a:t>
            </a:r>
            <a:endParaRPr lang="en-IN" sz="2000" b="1" dirty="0">
              <a:solidFill>
                <a:srgbClr val="C00000"/>
              </a:solidFill>
              <a:latin typeface="Roboto" panose="020B0604020202020204" pitchFamily="2" charset="0"/>
            </a:endParaRPr>
          </a:p>
        </p:txBody>
      </p:sp>
      <p:pic>
        <p:nvPicPr>
          <p:cNvPr id="10" name="Picture 9">
            <a:extLst>
              <a:ext uri="{FF2B5EF4-FFF2-40B4-BE49-F238E27FC236}">
                <a16:creationId xmlns:a16="http://schemas.microsoft.com/office/drawing/2014/main" id="{943FA8DB-3B8D-5D03-9206-8531228B1253}"/>
              </a:ext>
            </a:extLst>
          </p:cNvPr>
          <p:cNvPicPr>
            <a:picLocks noChangeAspect="1"/>
          </p:cNvPicPr>
          <p:nvPr/>
        </p:nvPicPr>
        <p:blipFill>
          <a:blip r:embed="rId4"/>
          <a:stretch>
            <a:fillRect/>
          </a:stretch>
        </p:blipFill>
        <p:spPr>
          <a:xfrm>
            <a:off x="1284436" y="1883799"/>
            <a:ext cx="7496175" cy="4648200"/>
          </a:xfrm>
          <a:prstGeom prst="rect">
            <a:avLst/>
          </a:prstGeom>
        </p:spPr>
      </p:pic>
    </p:spTree>
    <p:extLst>
      <p:ext uri="{BB962C8B-B14F-4D97-AF65-F5344CB8AC3E}">
        <p14:creationId xmlns:p14="http://schemas.microsoft.com/office/powerpoint/2010/main" val="12643258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Farmers’ Rights </a:t>
            </a:r>
            <a:r>
              <a:rPr lang="en-US" altLang="en-US" sz="2000" b="1" dirty="0"/>
              <a:t>| P 34</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 name="TextBox 8">
            <a:extLst>
              <a:ext uri="{FF2B5EF4-FFF2-40B4-BE49-F238E27FC236}">
                <a16:creationId xmlns:a16="http://schemas.microsoft.com/office/drawing/2014/main" id="{081FB788-5375-B4CA-20DE-CFAB1AD82415}"/>
              </a:ext>
            </a:extLst>
          </p:cNvPr>
          <p:cNvSpPr txBox="1"/>
          <p:nvPr/>
        </p:nvSpPr>
        <p:spPr>
          <a:xfrm>
            <a:off x="575816" y="1003463"/>
            <a:ext cx="8928989" cy="400110"/>
          </a:xfrm>
          <a:prstGeom prst="rect">
            <a:avLst/>
          </a:prstGeom>
          <a:noFill/>
        </p:spPr>
        <p:txBody>
          <a:bodyPr wrap="square">
            <a:spAutoFit/>
          </a:bodyPr>
          <a:lstStyle/>
          <a:p>
            <a:pPr algn="ctr">
              <a:spcAft>
                <a:spcPts val="1200"/>
              </a:spcAft>
            </a:pPr>
            <a:r>
              <a:rPr lang="en-US" sz="2000" b="1" i="0" dirty="0">
                <a:solidFill>
                  <a:srgbClr val="C00000"/>
                </a:solidFill>
                <a:effectLst/>
                <a:latin typeface="Libre Franklin" panose="020B0604020202020204" pitchFamily="2" charset="0"/>
              </a:rPr>
              <a:t>Protection of Plant Varieties &amp; Farmers’ Rights (PPVFR) Act, 2001</a:t>
            </a:r>
            <a:endParaRPr lang="en-IN" sz="2000" b="1" dirty="0">
              <a:solidFill>
                <a:srgbClr val="C00000"/>
              </a:solidFill>
              <a:latin typeface="Roboto" panose="020B0604020202020204" pitchFamily="2" charset="0"/>
            </a:endParaRPr>
          </a:p>
        </p:txBody>
      </p:sp>
      <p:sp>
        <p:nvSpPr>
          <p:cNvPr id="8" name="TextBox 7">
            <a:extLst>
              <a:ext uri="{FF2B5EF4-FFF2-40B4-BE49-F238E27FC236}">
                <a16:creationId xmlns:a16="http://schemas.microsoft.com/office/drawing/2014/main" id="{85B106B3-E85B-44D3-BD35-BF5071752D43}"/>
              </a:ext>
            </a:extLst>
          </p:cNvPr>
          <p:cNvSpPr txBox="1"/>
          <p:nvPr/>
        </p:nvSpPr>
        <p:spPr>
          <a:xfrm>
            <a:off x="575816" y="1835621"/>
            <a:ext cx="9072761" cy="3477875"/>
          </a:xfrm>
          <a:prstGeom prst="rect">
            <a:avLst/>
          </a:prstGeom>
          <a:noFill/>
        </p:spPr>
        <p:txBody>
          <a:bodyPr wrap="square">
            <a:spAutoFit/>
          </a:bodyPr>
          <a:lstStyle/>
          <a:p>
            <a:pPr algn="l">
              <a:spcAft>
                <a:spcPts val="1800"/>
              </a:spcAft>
            </a:pPr>
            <a:r>
              <a:rPr lang="en-US" sz="2000" b="1" i="0" dirty="0">
                <a:solidFill>
                  <a:srgbClr val="192A3D"/>
                </a:solidFill>
                <a:effectLst/>
                <a:latin typeface="var(--fontFamily)"/>
              </a:rPr>
              <a:t>Objectives of the PPVFR Act</a:t>
            </a:r>
          </a:p>
          <a:p>
            <a:pPr marL="457200" indent="-457200" algn="l">
              <a:spcAft>
                <a:spcPts val="1800"/>
              </a:spcAft>
              <a:buFont typeface="+mj-lt"/>
              <a:buAutoNum type="arabicPeriod"/>
            </a:pPr>
            <a:r>
              <a:rPr lang="en-US" sz="2000" b="0" i="0" dirty="0">
                <a:solidFill>
                  <a:srgbClr val="192A3D"/>
                </a:solidFill>
                <a:effectLst/>
                <a:latin typeface="-apple-system"/>
              </a:rPr>
              <a:t>Facilitate an effective system for the protection of plant varieties &amp; the rights of farmers.</a:t>
            </a:r>
          </a:p>
          <a:p>
            <a:pPr marL="457200" indent="-457200" algn="l">
              <a:spcAft>
                <a:spcPts val="1800"/>
              </a:spcAft>
              <a:buFont typeface="+mj-lt"/>
              <a:buAutoNum type="arabicPeriod"/>
            </a:pPr>
            <a:r>
              <a:rPr lang="en-US" sz="2000" b="0" i="0" dirty="0">
                <a:solidFill>
                  <a:srgbClr val="192A3D"/>
                </a:solidFill>
                <a:effectLst/>
                <a:latin typeface="-apple-system"/>
              </a:rPr>
              <a:t>Encourage the development of new varieties of plants.</a:t>
            </a:r>
          </a:p>
          <a:p>
            <a:pPr marL="457200" indent="-457200" algn="l">
              <a:spcAft>
                <a:spcPts val="1800"/>
              </a:spcAft>
              <a:buFont typeface="+mj-lt"/>
              <a:buAutoNum type="arabicPeriod"/>
            </a:pPr>
            <a:r>
              <a:rPr lang="en-US" sz="2000" b="0" i="0" dirty="0">
                <a:solidFill>
                  <a:srgbClr val="192A3D"/>
                </a:solidFill>
                <a:effectLst/>
                <a:latin typeface="-apple-system"/>
              </a:rPr>
              <a:t>Protect the rights of the farmers in respect of their contribution in conserving plant genetic resources.</a:t>
            </a:r>
          </a:p>
          <a:p>
            <a:pPr marL="457200" indent="-457200" algn="l">
              <a:spcAft>
                <a:spcPts val="1800"/>
              </a:spcAft>
              <a:buFont typeface="+mj-lt"/>
              <a:buAutoNum type="arabicPeriod"/>
            </a:pPr>
            <a:r>
              <a:rPr lang="en-US" sz="2000" b="0" i="0" dirty="0">
                <a:solidFill>
                  <a:srgbClr val="192A3D"/>
                </a:solidFill>
                <a:effectLst/>
                <a:latin typeface="-apple-system"/>
              </a:rPr>
              <a:t>Facilitate the growth of the seed industry which will ensure the availability of high quality seeds.</a:t>
            </a:r>
          </a:p>
        </p:txBody>
      </p:sp>
    </p:spTree>
    <p:extLst>
      <p:ext uri="{BB962C8B-B14F-4D97-AF65-F5344CB8AC3E}">
        <p14:creationId xmlns:p14="http://schemas.microsoft.com/office/powerpoint/2010/main" val="6243414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Farmers’ Rights </a:t>
            </a:r>
            <a:r>
              <a:rPr lang="en-US" altLang="en-US" sz="2000" b="1" dirty="0"/>
              <a:t>| P 35</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 name="TextBox 8">
            <a:extLst>
              <a:ext uri="{FF2B5EF4-FFF2-40B4-BE49-F238E27FC236}">
                <a16:creationId xmlns:a16="http://schemas.microsoft.com/office/drawing/2014/main" id="{081FB788-5375-B4CA-20DE-CFAB1AD82415}"/>
              </a:ext>
            </a:extLst>
          </p:cNvPr>
          <p:cNvSpPr txBox="1"/>
          <p:nvPr/>
        </p:nvSpPr>
        <p:spPr>
          <a:xfrm>
            <a:off x="575816" y="1003463"/>
            <a:ext cx="8928989" cy="400110"/>
          </a:xfrm>
          <a:prstGeom prst="rect">
            <a:avLst/>
          </a:prstGeom>
          <a:noFill/>
        </p:spPr>
        <p:txBody>
          <a:bodyPr wrap="square">
            <a:spAutoFit/>
          </a:bodyPr>
          <a:lstStyle/>
          <a:p>
            <a:pPr algn="ctr">
              <a:spcAft>
                <a:spcPts val="1200"/>
              </a:spcAft>
            </a:pPr>
            <a:r>
              <a:rPr lang="en-US" sz="2000" b="1" i="0" dirty="0">
                <a:solidFill>
                  <a:srgbClr val="C00000"/>
                </a:solidFill>
                <a:effectLst/>
                <a:latin typeface="Libre Franklin" panose="020B0604020202020204" pitchFamily="2" charset="0"/>
              </a:rPr>
              <a:t>Protection of Plant Varieties &amp; Farmers’ Rights (PPVFR) Act, 2001</a:t>
            </a:r>
            <a:endParaRPr lang="en-IN" sz="2000" b="1" dirty="0">
              <a:solidFill>
                <a:srgbClr val="C00000"/>
              </a:solidFill>
              <a:latin typeface="Roboto" panose="020B0604020202020204" pitchFamily="2" charset="0"/>
            </a:endParaRPr>
          </a:p>
        </p:txBody>
      </p:sp>
      <p:sp>
        <p:nvSpPr>
          <p:cNvPr id="8" name="TextBox 7">
            <a:extLst>
              <a:ext uri="{FF2B5EF4-FFF2-40B4-BE49-F238E27FC236}">
                <a16:creationId xmlns:a16="http://schemas.microsoft.com/office/drawing/2014/main" id="{85B106B3-E85B-44D3-BD35-BF5071752D43}"/>
              </a:ext>
            </a:extLst>
          </p:cNvPr>
          <p:cNvSpPr txBox="1"/>
          <p:nvPr/>
        </p:nvSpPr>
        <p:spPr>
          <a:xfrm>
            <a:off x="431800" y="1835621"/>
            <a:ext cx="9217024" cy="5093702"/>
          </a:xfrm>
          <a:prstGeom prst="rect">
            <a:avLst/>
          </a:prstGeom>
          <a:noFill/>
        </p:spPr>
        <p:txBody>
          <a:bodyPr wrap="square">
            <a:spAutoFit/>
          </a:bodyPr>
          <a:lstStyle/>
          <a:p>
            <a:pPr marL="457200" indent="-457200" algn="l">
              <a:spcAft>
                <a:spcPts val="1800"/>
              </a:spcAft>
              <a:buFont typeface="+mj-lt"/>
              <a:buAutoNum type="arabicPeriod"/>
            </a:pPr>
            <a:r>
              <a:rPr lang="en-US" sz="2000" b="0" i="0" dirty="0">
                <a:solidFill>
                  <a:srgbClr val="192A3D"/>
                </a:solidFill>
                <a:effectLst/>
                <a:latin typeface="-apple-system"/>
              </a:rPr>
              <a:t>PPVFR Act, 2001 has been enacted in India for giving effect to the </a:t>
            </a:r>
            <a:r>
              <a:rPr lang="en-US" sz="2000" b="1" i="0" dirty="0">
                <a:solidFill>
                  <a:srgbClr val="192A3D"/>
                </a:solidFill>
                <a:effectLst/>
                <a:latin typeface="-apple-system"/>
              </a:rPr>
              <a:t>TRIPS</a:t>
            </a:r>
            <a:r>
              <a:rPr lang="en-US" sz="2000" b="0" i="0" dirty="0">
                <a:solidFill>
                  <a:srgbClr val="192A3D"/>
                </a:solidFill>
                <a:effectLst/>
                <a:latin typeface="-apple-system"/>
              </a:rPr>
              <a:t> Agreement.</a:t>
            </a:r>
          </a:p>
          <a:p>
            <a:pPr marL="457200" indent="-457200" algn="l">
              <a:spcAft>
                <a:spcPts val="1800"/>
              </a:spcAft>
              <a:buFont typeface="+mj-lt"/>
              <a:buAutoNum type="arabicPeriod"/>
            </a:pPr>
            <a:r>
              <a:rPr lang="en-US" sz="2000" b="0" i="0" dirty="0">
                <a:solidFill>
                  <a:srgbClr val="192A3D"/>
                </a:solidFill>
                <a:effectLst/>
                <a:latin typeface="-apple-system"/>
              </a:rPr>
              <a:t>The PPVFR Act retained the main spirit of TRIPS viz., </a:t>
            </a:r>
            <a:r>
              <a:rPr lang="en-US" sz="2000" b="1" i="0" dirty="0">
                <a:solidFill>
                  <a:srgbClr val="192A3D"/>
                </a:solidFill>
                <a:effectLst/>
                <a:latin typeface="-apple-system"/>
              </a:rPr>
              <a:t>IPRs as an incentive for technological innovation</a:t>
            </a:r>
            <a:r>
              <a:rPr lang="en-US" sz="2000" b="0" i="0" dirty="0">
                <a:solidFill>
                  <a:srgbClr val="192A3D"/>
                </a:solidFill>
                <a:effectLst/>
                <a:latin typeface="-apple-system"/>
              </a:rPr>
              <a:t>.</a:t>
            </a:r>
          </a:p>
          <a:p>
            <a:pPr marL="457200" indent="-457200" algn="l">
              <a:spcAft>
                <a:spcPts val="1800"/>
              </a:spcAft>
              <a:buFont typeface="+mj-lt"/>
              <a:buAutoNum type="arabicPeriod"/>
            </a:pPr>
            <a:r>
              <a:rPr lang="en-US" sz="2000" b="0" i="0" dirty="0">
                <a:solidFill>
                  <a:srgbClr val="192A3D"/>
                </a:solidFill>
                <a:effectLst/>
                <a:latin typeface="-apple-system"/>
              </a:rPr>
              <a:t>However, the Act also had strong provisions to protect </a:t>
            </a:r>
            <a:r>
              <a:rPr lang="en-US" sz="2000" b="1" i="0" dirty="0">
                <a:solidFill>
                  <a:srgbClr val="192A3D"/>
                </a:solidFill>
                <a:effectLst/>
                <a:latin typeface="-apple-system"/>
              </a:rPr>
              <a:t>farmers’ rights</a:t>
            </a:r>
            <a:r>
              <a:rPr lang="en-US" sz="2000" b="0" i="0" dirty="0">
                <a:solidFill>
                  <a:srgbClr val="192A3D"/>
                </a:solidFill>
                <a:effectLst/>
                <a:latin typeface="-apple-system"/>
              </a:rPr>
              <a:t>.</a:t>
            </a:r>
          </a:p>
          <a:p>
            <a:pPr marL="457200" indent="-457200" algn="l">
              <a:spcAft>
                <a:spcPts val="1800"/>
              </a:spcAft>
              <a:buFont typeface="+mj-lt"/>
              <a:buAutoNum type="arabicPeriod"/>
            </a:pPr>
            <a:r>
              <a:rPr lang="en-US" sz="2000" b="0" i="0" dirty="0">
                <a:solidFill>
                  <a:srgbClr val="192A3D"/>
                </a:solidFill>
                <a:effectLst/>
                <a:latin typeface="-apple-system"/>
              </a:rPr>
              <a:t>The act </a:t>
            </a:r>
            <a:r>
              <a:rPr lang="en-US" sz="2000" b="1" i="0" dirty="0">
                <a:solidFill>
                  <a:srgbClr val="192A3D"/>
                </a:solidFill>
                <a:effectLst/>
                <a:latin typeface="-apple-system"/>
              </a:rPr>
              <a:t>allows farmers to plant, grow, exchange &amp; sell patent-protected crops, including seeds,</a:t>
            </a:r>
            <a:r>
              <a:rPr lang="en-US" sz="2000" b="0" i="0" dirty="0">
                <a:solidFill>
                  <a:srgbClr val="E36C0A"/>
                </a:solidFill>
                <a:effectLst/>
                <a:latin typeface="-apple-system"/>
              </a:rPr>
              <a:t> </a:t>
            </a:r>
            <a:r>
              <a:rPr lang="en-US" sz="2000" b="0" i="0" dirty="0">
                <a:solidFill>
                  <a:srgbClr val="C00000"/>
                </a:solidFill>
                <a:effectLst/>
                <a:latin typeface="-apple-system"/>
              </a:rPr>
              <a:t>&amp; </a:t>
            </a:r>
            <a:r>
              <a:rPr lang="en-US" sz="2000" b="1" i="0" dirty="0">
                <a:solidFill>
                  <a:srgbClr val="C00000"/>
                </a:solidFill>
                <a:effectLst/>
                <a:latin typeface="-apple-system"/>
              </a:rPr>
              <a:t>only bars them from selling it as “branded seed”</a:t>
            </a:r>
            <a:r>
              <a:rPr lang="en-US" sz="2000" b="0" i="0" dirty="0">
                <a:solidFill>
                  <a:srgbClr val="C00000"/>
                </a:solidFill>
                <a:effectLst/>
                <a:latin typeface="-apple-system"/>
              </a:rPr>
              <a:t>.</a:t>
            </a:r>
          </a:p>
          <a:p>
            <a:pPr marL="457200" indent="-457200" algn="l">
              <a:spcAft>
                <a:spcPts val="1800"/>
              </a:spcAft>
              <a:buFont typeface="+mj-lt"/>
              <a:buAutoNum type="arabicPeriod"/>
            </a:pPr>
            <a:r>
              <a:rPr lang="en-US" sz="2000" b="0" i="0" dirty="0">
                <a:solidFill>
                  <a:srgbClr val="192A3D"/>
                </a:solidFill>
                <a:effectLst/>
                <a:latin typeface="-apple-system"/>
              </a:rPr>
              <a:t>It </a:t>
            </a:r>
            <a:r>
              <a:rPr lang="en-US" sz="2000" b="0" i="0" dirty="0" err="1">
                <a:solidFill>
                  <a:srgbClr val="192A3D"/>
                </a:solidFill>
                <a:effectLst/>
                <a:latin typeface="-apple-system"/>
              </a:rPr>
              <a:t>recognised</a:t>
            </a:r>
            <a:r>
              <a:rPr lang="en-US" sz="2000" b="0" i="0" dirty="0">
                <a:solidFill>
                  <a:srgbClr val="192A3D"/>
                </a:solidFill>
                <a:effectLst/>
                <a:latin typeface="-apple-system"/>
              </a:rPr>
              <a:t> three roles for the farmer: cultivator, breeder &amp; conserver.</a:t>
            </a:r>
          </a:p>
          <a:p>
            <a:pPr marL="457200" indent="-457200" algn="l">
              <a:spcAft>
                <a:spcPts val="1800"/>
              </a:spcAft>
              <a:buFont typeface="+mj-lt"/>
              <a:buAutoNum type="arabicPeriod"/>
            </a:pPr>
            <a:r>
              <a:rPr lang="en-US" sz="2000" b="0" i="0" dirty="0">
                <a:solidFill>
                  <a:srgbClr val="192A3D"/>
                </a:solidFill>
                <a:effectLst/>
                <a:latin typeface="-apple-system"/>
              </a:rPr>
              <a:t>As cultivators, farmers were entitled to plant-back rights.</a:t>
            </a:r>
          </a:p>
          <a:p>
            <a:pPr marL="457200" indent="-457200" algn="l">
              <a:spcAft>
                <a:spcPts val="1800"/>
              </a:spcAft>
              <a:buFont typeface="+mj-lt"/>
              <a:buAutoNum type="arabicPeriod"/>
            </a:pPr>
            <a:r>
              <a:rPr lang="en-US" sz="2000" b="0" i="0" dirty="0">
                <a:solidFill>
                  <a:srgbClr val="192A3D"/>
                </a:solidFill>
                <a:effectLst/>
                <a:latin typeface="-apple-system"/>
              </a:rPr>
              <a:t>As breeders, farmers were held equivalent to plant breeders.</a:t>
            </a:r>
          </a:p>
          <a:p>
            <a:pPr marL="457200" indent="-457200" algn="l">
              <a:spcAft>
                <a:spcPts val="1800"/>
              </a:spcAft>
              <a:buFont typeface="+mj-lt"/>
              <a:buAutoNum type="arabicPeriod"/>
            </a:pPr>
            <a:r>
              <a:rPr lang="en-US" sz="2000" b="0" i="0" dirty="0">
                <a:solidFill>
                  <a:srgbClr val="192A3D"/>
                </a:solidFill>
                <a:effectLst/>
                <a:latin typeface="-apple-system"/>
              </a:rPr>
              <a:t>As conservers, farmers were entitled to rewards from a National Gene Fund.</a:t>
            </a:r>
          </a:p>
        </p:txBody>
      </p:sp>
    </p:spTree>
    <p:extLst>
      <p:ext uri="{BB962C8B-B14F-4D97-AF65-F5344CB8AC3E}">
        <p14:creationId xmlns:p14="http://schemas.microsoft.com/office/powerpoint/2010/main" val="10678964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31174B6-C3DF-9FDA-E6F6-F2C3C63ED1AE}"/>
              </a:ext>
            </a:extLst>
          </p:cNvPr>
          <p:cNvSpPr>
            <a:spLocks noGrp="1" noChangeArrowheads="1"/>
          </p:cNvSpPr>
          <p:nvPr>
            <p:ph type="body"/>
          </p:nvPr>
        </p:nvSpPr>
        <p:spPr>
          <a:xfrm>
            <a:off x="5472360" y="41961"/>
            <a:ext cx="4465390"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Essential Agreements </a:t>
            </a:r>
            <a:r>
              <a:rPr lang="en-US" altLang="en-US" sz="2000" b="1" dirty="0"/>
              <a:t>| P 36</a:t>
            </a:r>
          </a:p>
        </p:txBody>
      </p:sp>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 name="TextBox 8">
            <a:extLst>
              <a:ext uri="{FF2B5EF4-FFF2-40B4-BE49-F238E27FC236}">
                <a16:creationId xmlns:a16="http://schemas.microsoft.com/office/drawing/2014/main" id="{081FB788-5375-B4CA-20DE-CFAB1AD82415}"/>
              </a:ext>
            </a:extLst>
          </p:cNvPr>
          <p:cNvSpPr txBox="1"/>
          <p:nvPr/>
        </p:nvSpPr>
        <p:spPr>
          <a:xfrm>
            <a:off x="575816" y="1003463"/>
            <a:ext cx="8928989" cy="400110"/>
          </a:xfrm>
          <a:prstGeom prst="rect">
            <a:avLst/>
          </a:prstGeom>
          <a:noFill/>
        </p:spPr>
        <p:txBody>
          <a:bodyPr wrap="square">
            <a:spAutoFit/>
          </a:bodyPr>
          <a:lstStyle/>
          <a:p>
            <a:pPr algn="ctr">
              <a:spcAft>
                <a:spcPts val="1200"/>
              </a:spcAft>
            </a:pPr>
            <a:r>
              <a:rPr lang="en-US" sz="2000" b="1" i="0" dirty="0">
                <a:solidFill>
                  <a:srgbClr val="C00000"/>
                </a:solidFill>
                <a:effectLst/>
                <a:latin typeface="Libre Franklin" panose="020B0604020202020204" pitchFamily="2" charset="0"/>
              </a:rPr>
              <a:t>Most Essential Agreements / Legal Documents for Businesses</a:t>
            </a:r>
            <a:endParaRPr lang="en-IN" sz="2000" b="1" dirty="0">
              <a:solidFill>
                <a:srgbClr val="C00000"/>
              </a:solidFill>
              <a:latin typeface="Roboto" panose="020B0604020202020204" pitchFamily="2" charset="0"/>
            </a:endParaRPr>
          </a:p>
        </p:txBody>
      </p:sp>
      <p:sp>
        <p:nvSpPr>
          <p:cNvPr id="8" name="TextBox 7">
            <a:extLst>
              <a:ext uri="{FF2B5EF4-FFF2-40B4-BE49-F238E27FC236}">
                <a16:creationId xmlns:a16="http://schemas.microsoft.com/office/drawing/2014/main" id="{85B106B3-E85B-44D3-BD35-BF5071752D43}"/>
              </a:ext>
            </a:extLst>
          </p:cNvPr>
          <p:cNvSpPr txBox="1"/>
          <p:nvPr/>
        </p:nvSpPr>
        <p:spPr>
          <a:xfrm>
            <a:off x="431800" y="1835621"/>
            <a:ext cx="9217024" cy="5109091"/>
          </a:xfrm>
          <a:prstGeom prst="rect">
            <a:avLst/>
          </a:prstGeom>
          <a:noFill/>
        </p:spPr>
        <p:txBody>
          <a:bodyPr wrap="square">
            <a:spAutoFit/>
          </a:bodyPr>
          <a:lstStyle/>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Employment Agreement</a:t>
            </a:r>
          </a:p>
          <a:p>
            <a:pPr marL="631825" indent="-631825">
              <a:spcAft>
                <a:spcPts val="1200"/>
              </a:spcAft>
              <a:buFont typeface="Wingdings" panose="05000000000000000000" pitchFamily="2" charset="2"/>
              <a:buChar char="v"/>
            </a:pPr>
            <a:r>
              <a:rPr lang="en-US" sz="1800" dirty="0">
                <a:solidFill>
                  <a:schemeClr val="tx1"/>
                </a:solidFill>
                <a:latin typeface="Verdana" panose="020B0604030504040204" pitchFamily="34" charset="0"/>
              </a:rPr>
              <a:t>Employee Invention Assignment and Confidentiality Agreement (EIACA)</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Franchise / License Agreement</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Assignment Agreement</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Indemnity Agreement</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Non Disclosure Agreement (NDA)</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Non Compete Agreement (NCA)</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Partnership Agreement</a:t>
            </a:r>
          </a:p>
          <a:p>
            <a:pPr marL="631825" indent="-631825">
              <a:spcAft>
                <a:spcPts val="1200"/>
              </a:spcAft>
              <a:buFont typeface="Wingdings" panose="05000000000000000000" pitchFamily="2" charset="2"/>
              <a:buChar char="v"/>
            </a:pPr>
            <a:r>
              <a:rPr lang="en-US" sz="1800" dirty="0">
                <a:solidFill>
                  <a:schemeClr val="tx1"/>
                </a:solidFill>
                <a:latin typeface="Verdana" panose="020B0604030504040204" pitchFamily="34" charset="0"/>
              </a:rPr>
              <a:t>Scope of Work / Statement of Work</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Terms of Use Agreement</a:t>
            </a:r>
          </a:p>
          <a:p>
            <a:pPr marL="631825" indent="-631825">
              <a:spcAft>
                <a:spcPts val="1200"/>
              </a:spcAft>
              <a:buFont typeface="Wingdings" panose="05000000000000000000" pitchFamily="2" charset="2"/>
              <a:buChar char="v"/>
            </a:pPr>
            <a:r>
              <a:rPr lang="en-IN" sz="1800" dirty="0">
                <a:solidFill>
                  <a:schemeClr val="tx1"/>
                </a:solidFill>
                <a:latin typeface="Verdana" panose="020B0604030504040204" pitchFamily="34" charset="0"/>
              </a:rPr>
              <a:t>Warranty</a:t>
            </a:r>
          </a:p>
          <a:p>
            <a:pPr>
              <a:spcAft>
                <a:spcPts val="1200"/>
              </a:spcAft>
            </a:pPr>
            <a:endParaRPr lang="en-IN" sz="1800" dirty="0">
              <a:solidFill>
                <a:schemeClr val="tx1"/>
              </a:solidFill>
              <a:latin typeface="Verdana" panose="020B0604030504040204" pitchFamily="34" charset="0"/>
            </a:endParaRPr>
          </a:p>
        </p:txBody>
      </p:sp>
    </p:spTree>
    <p:extLst>
      <p:ext uri="{BB962C8B-B14F-4D97-AF65-F5344CB8AC3E}">
        <p14:creationId xmlns:p14="http://schemas.microsoft.com/office/powerpoint/2010/main" val="3157018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40EEB1-9175-D490-0F36-B14C725965B4}"/>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85B106B3-E85B-44D3-BD35-BF5071752D43}"/>
              </a:ext>
            </a:extLst>
          </p:cNvPr>
          <p:cNvSpPr txBox="1"/>
          <p:nvPr/>
        </p:nvSpPr>
        <p:spPr>
          <a:xfrm>
            <a:off x="431800" y="3318172"/>
            <a:ext cx="9217024" cy="923330"/>
          </a:xfrm>
          <a:prstGeom prst="rect">
            <a:avLst/>
          </a:prstGeom>
          <a:noFill/>
        </p:spPr>
        <p:txBody>
          <a:bodyPr wrap="square">
            <a:spAutoFit/>
          </a:bodyPr>
          <a:lstStyle/>
          <a:p>
            <a:pPr algn="ctr">
              <a:spcAft>
                <a:spcPts val="1200"/>
              </a:spcAft>
            </a:pPr>
            <a:r>
              <a:rPr lang="en-IN" sz="5400" b="1" dirty="0">
                <a:solidFill>
                  <a:schemeClr val="tx1"/>
                </a:solidFill>
                <a:latin typeface="Verdana" panose="020B0604030504040204" pitchFamily="34" charset="0"/>
              </a:rPr>
              <a:t>Q &amp; A</a:t>
            </a:r>
          </a:p>
        </p:txBody>
      </p:sp>
    </p:spTree>
    <p:extLst>
      <p:ext uri="{BB962C8B-B14F-4D97-AF65-F5344CB8AC3E}">
        <p14:creationId xmlns:p14="http://schemas.microsoft.com/office/powerpoint/2010/main" val="3646239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C9A13C44-528D-351F-D14D-6B9D1CECCC9F}"/>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Types of IPR </a:t>
            </a:r>
            <a:r>
              <a:rPr lang="en-US" altLang="en-US" sz="2000" b="1" dirty="0"/>
              <a:t>| P 4</a:t>
            </a:r>
          </a:p>
        </p:txBody>
      </p:sp>
      <p:grpSp>
        <p:nvGrpSpPr>
          <p:cNvPr id="9220" name="Group 1">
            <a:extLst>
              <a:ext uri="{FF2B5EF4-FFF2-40B4-BE49-F238E27FC236}">
                <a16:creationId xmlns:a16="http://schemas.microsoft.com/office/drawing/2014/main" id="{901C5A3C-CD07-EA48-27E0-8D428E9C02E0}"/>
              </a:ext>
            </a:extLst>
          </p:cNvPr>
          <p:cNvGrpSpPr>
            <a:grpSpLocks/>
          </p:cNvGrpSpPr>
          <p:nvPr/>
        </p:nvGrpSpPr>
        <p:grpSpPr bwMode="auto">
          <a:xfrm>
            <a:off x="0" y="1012825"/>
            <a:ext cx="10058400" cy="6624638"/>
            <a:chOff x="0" y="1013088"/>
            <a:chExt cx="10058400" cy="6624736"/>
          </a:xfrm>
        </p:grpSpPr>
        <p:sp>
          <p:nvSpPr>
            <p:cNvPr id="4" name="object 2">
              <a:extLst>
                <a:ext uri="{FF2B5EF4-FFF2-40B4-BE49-F238E27FC236}">
                  <a16:creationId xmlns:a16="http://schemas.microsoft.com/office/drawing/2014/main" id="{341AC616-3FB0-6EE3-FF40-2A6E68BFE88A}"/>
                </a:ext>
              </a:extLst>
            </p:cNvPr>
            <p:cNvSpPr/>
            <p:nvPr/>
          </p:nvSpPr>
          <p:spPr>
            <a:xfrm>
              <a:off x="0" y="1013088"/>
              <a:ext cx="10058400" cy="2197463"/>
            </a:xfrm>
            <a:prstGeom prst="rect">
              <a:avLst/>
            </a:prstGeom>
            <a:blipFill>
              <a:blip r:embed="rId3" cstate="print"/>
              <a:stretch>
                <a:fillRect t="-42034"/>
              </a:stretch>
            </a:blipFill>
          </p:spPr>
          <p:txBody>
            <a:bodyPr lIns="0" tIns="0" rIns="0" bIns="0"/>
            <a:lstStyle/>
            <a:p>
              <a:pPr eaLnBrk="1">
                <a:lnSpc>
                  <a:spcPct val="93000"/>
                </a:lnSpc>
                <a:buClr>
                  <a:srgbClr val="000000"/>
                </a:buClr>
                <a:buSzPct val="100000"/>
                <a:buFont typeface="Times New Roman" panose="02020603050405020304" pitchFamily="18" charset="0"/>
                <a:buNone/>
                <a:defRPr/>
              </a:pPr>
              <a:endParaRPr/>
            </a:p>
          </p:txBody>
        </p:sp>
        <p:sp>
          <p:nvSpPr>
            <p:cNvPr id="9224" name="object 3">
              <a:extLst>
                <a:ext uri="{FF2B5EF4-FFF2-40B4-BE49-F238E27FC236}">
                  <a16:creationId xmlns:a16="http://schemas.microsoft.com/office/drawing/2014/main" id="{082C167D-EEF5-2A78-0CE0-A1498A6774A8}"/>
                </a:ext>
              </a:extLst>
            </p:cNvPr>
            <p:cNvSpPr>
              <a:spLocks noChangeArrowheads="1"/>
            </p:cNvSpPr>
            <p:nvPr/>
          </p:nvSpPr>
          <p:spPr bwMode="auto">
            <a:xfrm>
              <a:off x="0" y="3199938"/>
              <a:ext cx="10058400" cy="312115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sp>
          <p:nvSpPr>
            <p:cNvPr id="9225" name="object 4">
              <a:extLst>
                <a:ext uri="{FF2B5EF4-FFF2-40B4-BE49-F238E27FC236}">
                  <a16:creationId xmlns:a16="http://schemas.microsoft.com/office/drawing/2014/main" id="{A8F04051-6373-3116-B7CF-D384F68E3319}"/>
                </a:ext>
              </a:extLst>
            </p:cNvPr>
            <p:cNvSpPr>
              <a:spLocks noChangeArrowheads="1"/>
            </p:cNvSpPr>
            <p:nvPr/>
          </p:nvSpPr>
          <p:spPr bwMode="auto">
            <a:xfrm>
              <a:off x="0" y="6321089"/>
              <a:ext cx="10058400" cy="131673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grpSp>
      <p:grpSp>
        <p:nvGrpSpPr>
          <p:cNvPr id="3" name="Group 2">
            <a:extLst>
              <a:ext uri="{FF2B5EF4-FFF2-40B4-BE49-F238E27FC236}">
                <a16:creationId xmlns:a16="http://schemas.microsoft.com/office/drawing/2014/main" id="{DCE3A969-FF24-69D0-5E4D-CE5BAE666568}"/>
              </a:ext>
            </a:extLst>
          </p:cNvPr>
          <p:cNvGrpSpPr/>
          <p:nvPr/>
        </p:nvGrpSpPr>
        <p:grpSpPr>
          <a:xfrm>
            <a:off x="142875" y="91171"/>
            <a:ext cx="3817317" cy="665162"/>
            <a:chOff x="142875" y="91171"/>
            <a:chExt cx="3817317" cy="665162"/>
          </a:xfrm>
        </p:grpSpPr>
        <p:pic>
          <p:nvPicPr>
            <p:cNvPr id="5" name="Picture 1">
              <a:extLst>
                <a:ext uri="{FF2B5EF4-FFF2-40B4-BE49-F238E27FC236}">
                  <a16:creationId xmlns:a16="http://schemas.microsoft.com/office/drawing/2014/main" id="{5EAE07E8-8A76-DFBC-8779-B834198F6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a:extLst>
                <a:ext uri="{FF2B5EF4-FFF2-40B4-BE49-F238E27FC236}">
                  <a16:creationId xmlns:a16="http://schemas.microsoft.com/office/drawing/2014/main" id="{EFDDCB65-5CF9-3711-D630-0BA27CF4D430}"/>
                </a:ext>
              </a:extLst>
            </p:cNvPr>
            <p:cNvGrpSpPr/>
            <p:nvPr/>
          </p:nvGrpSpPr>
          <p:grpSpPr>
            <a:xfrm>
              <a:off x="2664048" y="91171"/>
              <a:ext cx="1296144" cy="665162"/>
              <a:chOff x="2736056" y="77335"/>
              <a:chExt cx="1098378" cy="665162"/>
            </a:xfrm>
          </p:grpSpPr>
          <p:sp>
            <p:nvSpPr>
              <p:cNvPr id="7" name="TextBox 6">
                <a:extLst>
                  <a:ext uri="{FF2B5EF4-FFF2-40B4-BE49-F238E27FC236}">
                    <a16:creationId xmlns:a16="http://schemas.microsoft.com/office/drawing/2014/main" id="{AE351BD9-B3C0-CE52-DFF3-EBF83E0F8AB6}"/>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8" name="Straight Connector 7">
                <a:extLst>
                  <a:ext uri="{FF2B5EF4-FFF2-40B4-BE49-F238E27FC236}">
                    <a16:creationId xmlns:a16="http://schemas.microsoft.com/office/drawing/2014/main" id="{46EBB30C-4E7D-4AE8-FA00-846271DEA738}"/>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40EEB1-9175-D490-0F36-B14C725965B4}"/>
              </a:ext>
            </a:extLst>
          </p:cNvPr>
          <p:cNvGrpSpPr/>
          <p:nvPr/>
        </p:nvGrpSpPr>
        <p:grpSpPr>
          <a:xfrm>
            <a:off x="3131653" y="2411685"/>
            <a:ext cx="3817317" cy="665162"/>
            <a:chOff x="142875" y="91171"/>
            <a:chExt cx="3817317" cy="665162"/>
          </a:xfrm>
        </p:grpSpPr>
        <p:pic>
          <p:nvPicPr>
            <p:cNvPr id="3" name="Picture 1">
              <a:extLst>
                <a:ext uri="{FF2B5EF4-FFF2-40B4-BE49-F238E27FC236}">
                  <a16:creationId xmlns:a16="http://schemas.microsoft.com/office/drawing/2014/main" id="{409E7D07-7DB2-C07F-527B-098925B6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5B7DF8E-FC58-B0AC-CFA5-681B373B0F82}"/>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F438AFB1-E4F3-CEB4-B5F3-4B2056B3F7B5}"/>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8B1F752F-D5AB-B4E2-BB97-AFECC82E6A8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TextBox 7">
            <a:extLst>
              <a:ext uri="{FF2B5EF4-FFF2-40B4-BE49-F238E27FC236}">
                <a16:creationId xmlns:a16="http://schemas.microsoft.com/office/drawing/2014/main" id="{85B106B3-E85B-44D3-BD35-BF5071752D43}"/>
              </a:ext>
            </a:extLst>
          </p:cNvPr>
          <p:cNvSpPr txBox="1"/>
          <p:nvPr/>
        </p:nvSpPr>
        <p:spPr>
          <a:xfrm>
            <a:off x="431800" y="3318172"/>
            <a:ext cx="9217024" cy="923330"/>
          </a:xfrm>
          <a:prstGeom prst="rect">
            <a:avLst/>
          </a:prstGeom>
          <a:noFill/>
        </p:spPr>
        <p:txBody>
          <a:bodyPr wrap="square">
            <a:spAutoFit/>
          </a:bodyPr>
          <a:lstStyle/>
          <a:p>
            <a:pPr algn="ctr">
              <a:spcAft>
                <a:spcPts val="1200"/>
              </a:spcAft>
            </a:pPr>
            <a:r>
              <a:rPr lang="en-IN" sz="5400" b="1" dirty="0">
                <a:solidFill>
                  <a:schemeClr val="tx1"/>
                </a:solidFill>
                <a:latin typeface="Verdana" panose="020B0604030504040204" pitchFamily="34" charset="0"/>
              </a:rPr>
              <a:t>Thank You</a:t>
            </a:r>
          </a:p>
        </p:txBody>
      </p:sp>
      <p:sp>
        <p:nvSpPr>
          <p:cNvPr id="9" name="TextBox 8">
            <a:extLst>
              <a:ext uri="{FF2B5EF4-FFF2-40B4-BE49-F238E27FC236}">
                <a16:creationId xmlns:a16="http://schemas.microsoft.com/office/drawing/2014/main" id="{EDB36D03-A288-4AE3-5606-5FD7EC331FB2}"/>
              </a:ext>
            </a:extLst>
          </p:cNvPr>
          <p:cNvSpPr txBox="1"/>
          <p:nvPr/>
        </p:nvSpPr>
        <p:spPr>
          <a:xfrm>
            <a:off x="2268004" y="4521301"/>
            <a:ext cx="5544616" cy="1631216"/>
          </a:xfrm>
          <a:prstGeom prst="rect">
            <a:avLst/>
          </a:prstGeom>
          <a:noFill/>
        </p:spPr>
        <p:txBody>
          <a:bodyPr wrap="square">
            <a:spAutoFit/>
          </a:bodyPr>
          <a:lstStyle/>
          <a:p>
            <a:pPr algn="ctr"/>
            <a:r>
              <a:rPr lang="en-US" altLang="en-US" sz="2800" b="1" dirty="0">
                <a:solidFill>
                  <a:schemeClr val="tx1"/>
                </a:solidFill>
              </a:rPr>
              <a:t>Goldfinn Technologies</a:t>
            </a:r>
            <a:br>
              <a:rPr lang="en-US" altLang="en-US" sz="1800" b="1" dirty="0"/>
            </a:br>
            <a:r>
              <a:rPr lang="en-US" altLang="en-US" sz="1800" b="1" dirty="0">
                <a:solidFill>
                  <a:srgbClr val="000099"/>
                </a:solidFill>
              </a:rPr>
              <a:t>66, Golf Club Road, 2</a:t>
            </a:r>
            <a:r>
              <a:rPr lang="en-US" altLang="en-US" sz="1800" b="1" baseline="33000" dirty="0">
                <a:solidFill>
                  <a:srgbClr val="000099"/>
                </a:solidFill>
              </a:rPr>
              <a:t>nd</a:t>
            </a:r>
            <a:r>
              <a:rPr lang="en-US" altLang="en-US" sz="1800" b="1" dirty="0">
                <a:solidFill>
                  <a:srgbClr val="000099"/>
                </a:solidFill>
              </a:rPr>
              <a:t> Floor, Kolkata – 700033</a:t>
            </a:r>
            <a:br>
              <a:rPr lang="en-US" altLang="en-US" sz="1800" b="1" dirty="0">
                <a:solidFill>
                  <a:srgbClr val="000099"/>
                </a:solidFill>
              </a:rPr>
            </a:br>
            <a:br>
              <a:rPr lang="en-US" altLang="en-US" sz="1800" b="1" dirty="0">
                <a:solidFill>
                  <a:srgbClr val="7E0021"/>
                </a:solidFill>
              </a:rPr>
            </a:br>
            <a:r>
              <a:rPr lang="en-US" altLang="en-US" sz="1800" b="1" dirty="0">
                <a:solidFill>
                  <a:schemeClr val="tx1"/>
                </a:solidFill>
              </a:rPr>
              <a:t>E: </a:t>
            </a:r>
            <a:r>
              <a:rPr lang="en-US" altLang="en-US" sz="1800" b="1" dirty="0">
                <a:solidFill>
                  <a:srgbClr val="7E0021"/>
                </a:solidFill>
              </a:rPr>
              <a:t>ksingh@goldfinn.com</a:t>
            </a:r>
          </a:p>
          <a:p>
            <a:pPr algn="ctr"/>
            <a:r>
              <a:rPr lang="en-US" b="1" dirty="0">
                <a:solidFill>
                  <a:schemeClr val="tx1"/>
                </a:solidFill>
              </a:rPr>
              <a:t>T: </a:t>
            </a:r>
            <a:r>
              <a:rPr lang="en-US" b="1" dirty="0">
                <a:solidFill>
                  <a:srgbClr val="7E0021"/>
                </a:solidFill>
              </a:rPr>
              <a:t>+91 8013011133</a:t>
            </a:r>
            <a:endParaRPr lang="en-IN" dirty="0"/>
          </a:p>
        </p:txBody>
      </p:sp>
    </p:spTree>
    <p:extLst>
      <p:ext uri="{BB962C8B-B14F-4D97-AF65-F5344CB8AC3E}">
        <p14:creationId xmlns:p14="http://schemas.microsoft.com/office/powerpoint/2010/main" val="11431752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7" name="Line 2">
            <a:extLst>
              <a:ext uri="{FF2B5EF4-FFF2-40B4-BE49-F238E27FC236}">
                <a16:creationId xmlns:a16="http://schemas.microsoft.com/office/drawing/2014/main" id="{5DA87123-9C61-332F-0168-1AD4BFB5C384}"/>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6147" name="Rectangle 3">
            <a:extLst>
              <a:ext uri="{FF2B5EF4-FFF2-40B4-BE49-F238E27FC236}">
                <a16:creationId xmlns:a16="http://schemas.microsoft.com/office/drawing/2014/main" id="{E5368A95-2B9E-8771-4CE6-EA2729B353EE}"/>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5</a:t>
            </a:r>
          </a:p>
        </p:txBody>
      </p:sp>
      <p:pic>
        <p:nvPicPr>
          <p:cNvPr id="11269" name="Picture 4">
            <a:extLst>
              <a:ext uri="{FF2B5EF4-FFF2-40B4-BE49-F238E27FC236}">
                <a16:creationId xmlns:a16="http://schemas.microsoft.com/office/drawing/2014/main" id="{C8D630C8-F249-1061-9041-88E251CA3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82" b="5130"/>
          <a:stretch>
            <a:fillRect/>
          </a:stretch>
        </p:blipFill>
        <p:spPr bwMode="auto">
          <a:xfrm>
            <a:off x="0" y="792163"/>
            <a:ext cx="10080625" cy="6767512"/>
          </a:xfrm>
          <a:prstGeom prst="rect">
            <a:avLst/>
          </a:prstGeom>
          <a:noFill/>
          <a:ln>
            <a:noFill/>
          </a:ln>
          <a:effectLst/>
          <a:extLst>
            <a:ext uri="{909E8E84-426E-40DD-AFC4-6F175D3DCCD1}">
              <a14:hiddenFill xmlns:a14="http://schemas.microsoft.com/office/drawing/2010/main">
                <a:blipFill dpi="0" rotWithShape="0">
                  <a:blip/>
                  <a:srcRect t="7982" b="513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a:extLst>
              <a:ext uri="{FF2B5EF4-FFF2-40B4-BE49-F238E27FC236}">
                <a16:creationId xmlns:a16="http://schemas.microsoft.com/office/drawing/2014/main" id="{70308187-DB02-EFF0-9E61-BDDB313692F7}"/>
              </a:ext>
            </a:extLst>
          </p:cNvPr>
          <p:cNvGrpSpPr/>
          <p:nvPr/>
        </p:nvGrpSpPr>
        <p:grpSpPr>
          <a:xfrm>
            <a:off x="142875" y="91171"/>
            <a:ext cx="3817317" cy="665162"/>
            <a:chOff x="142875" y="91171"/>
            <a:chExt cx="3817317" cy="665162"/>
          </a:xfrm>
        </p:grpSpPr>
        <p:pic>
          <p:nvPicPr>
            <p:cNvPr id="4" name="Picture 1">
              <a:extLst>
                <a:ext uri="{FF2B5EF4-FFF2-40B4-BE49-F238E27FC236}">
                  <a16:creationId xmlns:a16="http://schemas.microsoft.com/office/drawing/2014/main" id="{A2DEA899-D15B-39C7-596F-23CBCB2C5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a:extLst>
                <a:ext uri="{FF2B5EF4-FFF2-40B4-BE49-F238E27FC236}">
                  <a16:creationId xmlns:a16="http://schemas.microsoft.com/office/drawing/2014/main" id="{15AB24B6-8576-97ED-DC1A-47A5528BC9AB}"/>
                </a:ext>
              </a:extLst>
            </p:cNvPr>
            <p:cNvGrpSpPr/>
            <p:nvPr/>
          </p:nvGrpSpPr>
          <p:grpSpPr>
            <a:xfrm>
              <a:off x="2664048" y="91171"/>
              <a:ext cx="1296144" cy="665162"/>
              <a:chOff x="2736056" y="77335"/>
              <a:chExt cx="1098378" cy="665162"/>
            </a:xfrm>
          </p:grpSpPr>
          <p:sp>
            <p:nvSpPr>
              <p:cNvPr id="6" name="TextBox 5">
                <a:extLst>
                  <a:ext uri="{FF2B5EF4-FFF2-40B4-BE49-F238E27FC236}">
                    <a16:creationId xmlns:a16="http://schemas.microsoft.com/office/drawing/2014/main" id="{F7619228-E91B-5A80-7471-D5B37D13C94F}"/>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7" name="Straight Connector 6">
                <a:extLst>
                  <a:ext uri="{FF2B5EF4-FFF2-40B4-BE49-F238E27FC236}">
                    <a16:creationId xmlns:a16="http://schemas.microsoft.com/office/drawing/2014/main" id="{E29E9052-22EC-AE52-144E-088BBC8B4E6D}"/>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0EC29536-F877-F7E6-5A04-BACF19D71062}"/>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What is a Brand ? </a:t>
            </a:r>
            <a:r>
              <a:rPr lang="en-US" altLang="en-US" sz="2000" b="1" dirty="0"/>
              <a:t>| P 6</a:t>
            </a:r>
          </a:p>
        </p:txBody>
      </p:sp>
      <p:grpSp>
        <p:nvGrpSpPr>
          <p:cNvPr id="13316" name="Group 1">
            <a:extLst>
              <a:ext uri="{FF2B5EF4-FFF2-40B4-BE49-F238E27FC236}">
                <a16:creationId xmlns:a16="http://schemas.microsoft.com/office/drawing/2014/main" id="{92145A99-152D-E69C-4065-D61886F57F9D}"/>
              </a:ext>
            </a:extLst>
          </p:cNvPr>
          <p:cNvGrpSpPr>
            <a:grpSpLocks/>
          </p:cNvGrpSpPr>
          <p:nvPr/>
        </p:nvGrpSpPr>
        <p:grpSpPr bwMode="auto">
          <a:xfrm>
            <a:off x="0" y="1003300"/>
            <a:ext cx="10058400" cy="6575425"/>
            <a:chOff x="0" y="1002698"/>
            <a:chExt cx="10058400" cy="6575321"/>
          </a:xfrm>
        </p:grpSpPr>
        <p:sp>
          <p:nvSpPr>
            <p:cNvPr id="4" name="object 2">
              <a:extLst>
                <a:ext uri="{FF2B5EF4-FFF2-40B4-BE49-F238E27FC236}">
                  <a16:creationId xmlns:a16="http://schemas.microsoft.com/office/drawing/2014/main" id="{24C1BB6F-926C-1066-A958-BB4C4686E524}"/>
                </a:ext>
              </a:extLst>
            </p:cNvPr>
            <p:cNvSpPr/>
            <p:nvPr/>
          </p:nvSpPr>
          <p:spPr>
            <a:xfrm>
              <a:off x="0" y="1002698"/>
              <a:ext cx="10058400" cy="2149626"/>
            </a:xfrm>
            <a:prstGeom prst="rect">
              <a:avLst/>
            </a:prstGeom>
            <a:blipFill>
              <a:blip r:embed="rId3" cstate="print"/>
              <a:stretch>
                <a:fillRect t="-45195"/>
              </a:stretch>
            </a:blipFill>
          </p:spPr>
          <p:txBody>
            <a:bodyPr lIns="0" tIns="0" rIns="0" bIns="0"/>
            <a:lstStyle/>
            <a:p>
              <a:pPr eaLnBrk="1">
                <a:lnSpc>
                  <a:spcPct val="93000"/>
                </a:lnSpc>
                <a:buClr>
                  <a:srgbClr val="000000"/>
                </a:buClr>
                <a:buSzPct val="100000"/>
                <a:buFont typeface="Times New Roman" panose="02020603050405020304" pitchFamily="18" charset="0"/>
                <a:buNone/>
                <a:defRPr/>
              </a:pPr>
              <a:endParaRPr/>
            </a:p>
          </p:txBody>
        </p:sp>
        <p:sp>
          <p:nvSpPr>
            <p:cNvPr id="13320" name="object 3">
              <a:extLst>
                <a:ext uri="{FF2B5EF4-FFF2-40B4-BE49-F238E27FC236}">
                  <a16:creationId xmlns:a16="http://schemas.microsoft.com/office/drawing/2014/main" id="{01B133D0-25E1-E621-1F7A-19B1D63CFF19}"/>
                </a:ext>
              </a:extLst>
            </p:cNvPr>
            <p:cNvSpPr>
              <a:spLocks noChangeArrowheads="1"/>
            </p:cNvSpPr>
            <p:nvPr/>
          </p:nvSpPr>
          <p:spPr bwMode="auto">
            <a:xfrm>
              <a:off x="0" y="3152325"/>
              <a:ext cx="10058400" cy="312115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sp>
          <p:nvSpPr>
            <p:cNvPr id="13321" name="object 4">
              <a:extLst>
                <a:ext uri="{FF2B5EF4-FFF2-40B4-BE49-F238E27FC236}">
                  <a16:creationId xmlns:a16="http://schemas.microsoft.com/office/drawing/2014/main" id="{87E2A548-2AE6-0960-0045-05D78FE86E79}"/>
                </a:ext>
              </a:extLst>
            </p:cNvPr>
            <p:cNvSpPr>
              <a:spLocks noChangeArrowheads="1"/>
            </p:cNvSpPr>
            <p:nvPr/>
          </p:nvSpPr>
          <p:spPr bwMode="auto">
            <a:xfrm>
              <a:off x="0" y="6273476"/>
              <a:ext cx="10058400" cy="130454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a:lnSpc>
                  <a:spcPct val="93000"/>
                </a:lnSpc>
                <a:buClr>
                  <a:srgbClr val="000000"/>
                </a:buClr>
                <a:buSzPct val="100000"/>
                <a:buFont typeface="Times New Roman" panose="02020603050405020304" pitchFamily="18" charset="0"/>
                <a:buNone/>
              </a:pPr>
              <a:endParaRPr lang="en-US" altLang="en-US"/>
            </a:p>
          </p:txBody>
        </p:sp>
      </p:grpSp>
      <p:grpSp>
        <p:nvGrpSpPr>
          <p:cNvPr id="3" name="Group 2">
            <a:extLst>
              <a:ext uri="{FF2B5EF4-FFF2-40B4-BE49-F238E27FC236}">
                <a16:creationId xmlns:a16="http://schemas.microsoft.com/office/drawing/2014/main" id="{A6FAEECD-7AF7-D0D4-D193-08E355D0C40A}"/>
              </a:ext>
            </a:extLst>
          </p:cNvPr>
          <p:cNvGrpSpPr/>
          <p:nvPr/>
        </p:nvGrpSpPr>
        <p:grpSpPr>
          <a:xfrm>
            <a:off x="142875" y="91171"/>
            <a:ext cx="3817317" cy="665162"/>
            <a:chOff x="142875" y="91171"/>
            <a:chExt cx="3817317" cy="665162"/>
          </a:xfrm>
        </p:grpSpPr>
        <p:pic>
          <p:nvPicPr>
            <p:cNvPr id="5" name="Picture 1">
              <a:extLst>
                <a:ext uri="{FF2B5EF4-FFF2-40B4-BE49-F238E27FC236}">
                  <a16:creationId xmlns:a16="http://schemas.microsoft.com/office/drawing/2014/main" id="{044D3DD3-314A-5DE1-A750-D6EF189B8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a:extLst>
                <a:ext uri="{FF2B5EF4-FFF2-40B4-BE49-F238E27FC236}">
                  <a16:creationId xmlns:a16="http://schemas.microsoft.com/office/drawing/2014/main" id="{229C9069-5AF6-435E-B79D-9D614F91889A}"/>
                </a:ext>
              </a:extLst>
            </p:cNvPr>
            <p:cNvGrpSpPr/>
            <p:nvPr/>
          </p:nvGrpSpPr>
          <p:grpSpPr>
            <a:xfrm>
              <a:off x="2664048" y="91171"/>
              <a:ext cx="1296144" cy="665162"/>
              <a:chOff x="2736056" y="77335"/>
              <a:chExt cx="1098378" cy="665162"/>
            </a:xfrm>
          </p:grpSpPr>
          <p:sp>
            <p:nvSpPr>
              <p:cNvPr id="7" name="TextBox 6">
                <a:extLst>
                  <a:ext uri="{FF2B5EF4-FFF2-40B4-BE49-F238E27FC236}">
                    <a16:creationId xmlns:a16="http://schemas.microsoft.com/office/drawing/2014/main" id="{13316515-E7C1-C3A6-11A0-F6A7AE0C3DFD}"/>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8" name="Straight Connector 7">
                <a:extLst>
                  <a:ext uri="{FF2B5EF4-FFF2-40B4-BE49-F238E27FC236}">
                    <a16:creationId xmlns:a16="http://schemas.microsoft.com/office/drawing/2014/main" id="{4A069715-B6D1-9684-DCC8-62381C79D267}"/>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082279F-6AA0-5CDE-0239-57FF53C24612}"/>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7</a:t>
            </a:r>
          </a:p>
        </p:txBody>
      </p:sp>
      <p:pic>
        <p:nvPicPr>
          <p:cNvPr id="15364" name="Picture 3">
            <a:extLst>
              <a:ext uri="{FF2B5EF4-FFF2-40B4-BE49-F238E27FC236}">
                <a16:creationId xmlns:a16="http://schemas.microsoft.com/office/drawing/2014/main" id="{AFF383CB-F7CA-4508-7001-FC884231E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79" b="7249"/>
          <a:stretch>
            <a:fillRect/>
          </a:stretch>
        </p:blipFill>
        <p:spPr bwMode="auto">
          <a:xfrm>
            <a:off x="-36513" y="792163"/>
            <a:ext cx="10115551" cy="6775450"/>
          </a:xfrm>
          <a:prstGeom prst="rect">
            <a:avLst/>
          </a:prstGeom>
          <a:noFill/>
          <a:ln>
            <a:noFill/>
          </a:ln>
          <a:effectLst/>
          <a:extLst>
            <a:ext uri="{909E8E84-426E-40DD-AFC4-6F175D3DCCD1}">
              <a14:hiddenFill xmlns:a14="http://schemas.microsoft.com/office/drawing/2010/main">
                <a:blipFill dpi="0" rotWithShape="0">
                  <a:blip/>
                  <a:srcRect t="6079" b="724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a:extLst>
              <a:ext uri="{FF2B5EF4-FFF2-40B4-BE49-F238E27FC236}">
                <a16:creationId xmlns:a16="http://schemas.microsoft.com/office/drawing/2014/main" id="{7221283F-A1D0-C7F5-91DF-B571D0207F9D}"/>
              </a:ext>
            </a:extLst>
          </p:cNvPr>
          <p:cNvGrpSpPr/>
          <p:nvPr/>
        </p:nvGrpSpPr>
        <p:grpSpPr>
          <a:xfrm>
            <a:off x="142875" y="91171"/>
            <a:ext cx="3817317" cy="665162"/>
            <a:chOff x="142875" y="91171"/>
            <a:chExt cx="3817317" cy="665162"/>
          </a:xfrm>
        </p:grpSpPr>
        <p:pic>
          <p:nvPicPr>
            <p:cNvPr id="4" name="Picture 1">
              <a:extLst>
                <a:ext uri="{FF2B5EF4-FFF2-40B4-BE49-F238E27FC236}">
                  <a16:creationId xmlns:a16="http://schemas.microsoft.com/office/drawing/2014/main" id="{1317FF99-599E-9771-ECB5-8E51EA31C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a:extLst>
                <a:ext uri="{FF2B5EF4-FFF2-40B4-BE49-F238E27FC236}">
                  <a16:creationId xmlns:a16="http://schemas.microsoft.com/office/drawing/2014/main" id="{92FE3B28-A32F-4F47-3C7A-80A36D69BB7F}"/>
                </a:ext>
              </a:extLst>
            </p:cNvPr>
            <p:cNvGrpSpPr/>
            <p:nvPr/>
          </p:nvGrpSpPr>
          <p:grpSpPr>
            <a:xfrm>
              <a:off x="2664048" y="91171"/>
              <a:ext cx="1296144" cy="665162"/>
              <a:chOff x="2736056" y="77335"/>
              <a:chExt cx="1098378" cy="665162"/>
            </a:xfrm>
          </p:grpSpPr>
          <p:sp>
            <p:nvSpPr>
              <p:cNvPr id="6" name="TextBox 5">
                <a:extLst>
                  <a:ext uri="{FF2B5EF4-FFF2-40B4-BE49-F238E27FC236}">
                    <a16:creationId xmlns:a16="http://schemas.microsoft.com/office/drawing/2014/main" id="{7A61569B-2C1C-07A8-495E-30F1FBBE3D84}"/>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7" name="Straight Connector 6">
                <a:extLst>
                  <a:ext uri="{FF2B5EF4-FFF2-40B4-BE49-F238E27FC236}">
                    <a16:creationId xmlns:a16="http://schemas.microsoft.com/office/drawing/2014/main" id="{4228D431-4289-9D8C-82A2-43EBAC0801BB}"/>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1" name="Line 2">
            <a:extLst>
              <a:ext uri="{FF2B5EF4-FFF2-40B4-BE49-F238E27FC236}">
                <a16:creationId xmlns:a16="http://schemas.microsoft.com/office/drawing/2014/main" id="{4B94121F-9ECE-3BE3-061D-1E3F42621FC4}"/>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7171" name="Rectangle 3">
            <a:extLst>
              <a:ext uri="{FF2B5EF4-FFF2-40B4-BE49-F238E27FC236}">
                <a16:creationId xmlns:a16="http://schemas.microsoft.com/office/drawing/2014/main" id="{6DB980E3-94C4-63F7-961B-A28CEAEE2E48}"/>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8</a:t>
            </a:r>
          </a:p>
        </p:txBody>
      </p:sp>
      <p:pic>
        <p:nvPicPr>
          <p:cNvPr id="17413" name="Picture 4">
            <a:extLst>
              <a:ext uri="{FF2B5EF4-FFF2-40B4-BE49-F238E27FC236}">
                <a16:creationId xmlns:a16="http://schemas.microsoft.com/office/drawing/2014/main" id="{1416DCF3-0273-FA6C-E4D2-20A23B8D3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56" b="6467"/>
          <a:stretch>
            <a:fillRect/>
          </a:stretch>
        </p:blipFill>
        <p:spPr bwMode="auto">
          <a:xfrm>
            <a:off x="0" y="792163"/>
            <a:ext cx="10104438" cy="6767512"/>
          </a:xfrm>
          <a:prstGeom prst="rect">
            <a:avLst/>
          </a:prstGeom>
          <a:noFill/>
          <a:ln>
            <a:noFill/>
          </a:ln>
          <a:effectLst/>
          <a:extLst>
            <a:ext uri="{909E8E84-426E-40DD-AFC4-6F175D3DCCD1}">
              <a14:hiddenFill xmlns:a14="http://schemas.microsoft.com/office/drawing/2010/main">
                <a:blipFill dpi="0" rotWithShape="0">
                  <a:blip/>
                  <a:srcRect t="6856" b="646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3E2FFD59-51FB-C6C9-6184-716D9FFEE3A7}"/>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FE54BEAA-E332-25A7-E29F-C1A0F8D9A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CC858B62-E81C-ED2A-9816-E1CE3839EDD1}"/>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CF515692-3DC5-7877-B1C4-9BE1E1294DB9}"/>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3A14A2D9-9A68-535E-9871-AC449D619405}"/>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Line 2">
            <a:extLst>
              <a:ext uri="{FF2B5EF4-FFF2-40B4-BE49-F238E27FC236}">
                <a16:creationId xmlns:a16="http://schemas.microsoft.com/office/drawing/2014/main" id="{4B21619D-4EF5-47DA-5F4E-98EE79833522}"/>
              </a:ext>
            </a:extLst>
          </p:cNvPr>
          <p:cNvSpPr>
            <a:spLocks noChangeShapeType="1"/>
          </p:cNvSpPr>
          <p:nvPr/>
        </p:nvSpPr>
        <p:spPr bwMode="auto">
          <a:xfrm flipH="1">
            <a:off x="-942975" y="792163"/>
            <a:ext cx="949325"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8195" name="Rectangle 3">
            <a:extLst>
              <a:ext uri="{FF2B5EF4-FFF2-40B4-BE49-F238E27FC236}">
                <a16:creationId xmlns:a16="http://schemas.microsoft.com/office/drawing/2014/main" id="{F46B3B98-1EDF-B4A8-8649-01973632C775}"/>
              </a:ext>
            </a:extLst>
          </p:cNvPr>
          <p:cNvSpPr>
            <a:spLocks noGrp="1" noChangeArrowheads="1"/>
          </p:cNvSpPr>
          <p:nvPr>
            <p:ph type="body"/>
          </p:nvPr>
        </p:nvSpPr>
        <p:spPr>
          <a:xfrm>
            <a:off x="5759450" y="55563"/>
            <a:ext cx="4176713" cy="665162"/>
          </a:xfrm>
        </p:spPr>
        <p:txBody>
          <a:bodyPr tIns="3600" anchor="t"/>
          <a:lstStyle/>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altLang="en-US" sz="400" b="1" dirty="0"/>
          </a:p>
          <a:p>
            <a:pPr algn="r" eaLnBrk="1">
              <a:spcAft>
                <a:spcPts val="1413"/>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altLang="en-US" sz="2000" b="1" dirty="0">
                <a:solidFill>
                  <a:srgbClr val="7E0021"/>
                </a:solidFill>
              </a:rPr>
              <a:t>IPR Importance</a:t>
            </a:r>
            <a:r>
              <a:rPr lang="en-US" altLang="en-US" sz="2000" b="1" dirty="0"/>
              <a:t>   | P 9</a:t>
            </a:r>
          </a:p>
        </p:txBody>
      </p:sp>
      <p:pic>
        <p:nvPicPr>
          <p:cNvPr id="19461" name="Picture 4">
            <a:extLst>
              <a:ext uri="{FF2B5EF4-FFF2-40B4-BE49-F238E27FC236}">
                <a16:creationId xmlns:a16="http://schemas.microsoft.com/office/drawing/2014/main" id="{7E294BA0-F185-0C45-3BCF-EFC59204A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37" b="5495"/>
          <a:stretch>
            <a:fillRect/>
          </a:stretch>
        </p:blipFill>
        <p:spPr bwMode="auto">
          <a:xfrm>
            <a:off x="0" y="779463"/>
            <a:ext cx="10080625" cy="6780212"/>
          </a:xfrm>
          <a:prstGeom prst="rect">
            <a:avLst/>
          </a:prstGeom>
          <a:noFill/>
          <a:ln>
            <a:noFill/>
          </a:ln>
          <a:effectLst/>
          <a:extLst>
            <a:ext uri="{909E8E84-426E-40DD-AFC4-6F175D3DCCD1}">
              <a14:hiddenFill xmlns:a14="http://schemas.microsoft.com/office/drawing/2010/main">
                <a:blipFill dpi="0" rotWithShape="0">
                  <a:blip/>
                  <a:srcRect t="6837" b="549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06D29D31-3F19-FA31-CC43-78C022073EF3}"/>
              </a:ext>
            </a:extLst>
          </p:cNvPr>
          <p:cNvGrpSpPr/>
          <p:nvPr/>
        </p:nvGrpSpPr>
        <p:grpSpPr>
          <a:xfrm>
            <a:off x="142875" y="91171"/>
            <a:ext cx="3817317" cy="665162"/>
            <a:chOff x="142875" y="91171"/>
            <a:chExt cx="3817317" cy="665162"/>
          </a:xfrm>
        </p:grpSpPr>
        <p:pic>
          <p:nvPicPr>
            <p:cNvPr id="3" name="Picture 1">
              <a:extLst>
                <a:ext uri="{FF2B5EF4-FFF2-40B4-BE49-F238E27FC236}">
                  <a16:creationId xmlns:a16="http://schemas.microsoft.com/office/drawing/2014/main" id="{B9FCE4D9-C03A-0CDD-EDC2-4C4EDF89E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30175"/>
              <a:ext cx="2344738"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2046708B-1443-EB38-ED47-BB6B18120925}"/>
                </a:ext>
              </a:extLst>
            </p:cNvPr>
            <p:cNvGrpSpPr/>
            <p:nvPr/>
          </p:nvGrpSpPr>
          <p:grpSpPr>
            <a:xfrm>
              <a:off x="2664048" y="91171"/>
              <a:ext cx="1296144" cy="665162"/>
              <a:chOff x="2736056" y="77335"/>
              <a:chExt cx="1098378" cy="665162"/>
            </a:xfrm>
          </p:grpSpPr>
          <p:sp>
            <p:nvSpPr>
              <p:cNvPr id="5" name="TextBox 4">
                <a:extLst>
                  <a:ext uri="{FF2B5EF4-FFF2-40B4-BE49-F238E27FC236}">
                    <a16:creationId xmlns:a16="http://schemas.microsoft.com/office/drawing/2014/main" id="{B0A8ED85-C020-7FC5-7B2A-F892F63AA546}"/>
                  </a:ext>
                </a:extLst>
              </p:cNvPr>
              <p:cNvSpPr txBox="1"/>
              <p:nvPr/>
            </p:nvSpPr>
            <p:spPr>
              <a:xfrm>
                <a:off x="2736056" y="83234"/>
                <a:ext cx="1098378" cy="646331"/>
              </a:xfrm>
              <a:prstGeom prst="rect">
                <a:avLst/>
              </a:prstGeom>
              <a:noFill/>
            </p:spPr>
            <p:txBody>
              <a:bodyPr wrap="none" rtlCol="0">
                <a:spAutoFit/>
              </a:bodyPr>
              <a:lstStyle/>
              <a:p>
                <a:pPr algn="ctr"/>
                <a:r>
                  <a:rPr lang="en-IN" sz="2400" b="1" dirty="0">
                    <a:solidFill>
                      <a:srgbClr val="C00000"/>
                    </a:solidFill>
                  </a:rPr>
                  <a:t>ACAE</a:t>
                </a:r>
              </a:p>
              <a:p>
                <a:pPr algn="ctr"/>
                <a:r>
                  <a:rPr lang="en-IN" sz="1200" b="1" dirty="0">
                    <a:solidFill>
                      <a:schemeClr val="tx1"/>
                    </a:solidFill>
                  </a:rPr>
                  <a:t>CPE Lecture</a:t>
                </a:r>
              </a:p>
            </p:txBody>
          </p:sp>
          <p:cxnSp>
            <p:nvCxnSpPr>
              <p:cNvPr id="6" name="Straight Connector 5">
                <a:extLst>
                  <a:ext uri="{FF2B5EF4-FFF2-40B4-BE49-F238E27FC236}">
                    <a16:creationId xmlns:a16="http://schemas.microsoft.com/office/drawing/2014/main" id="{D107273F-7ED2-CD01-93BC-8C014F7FDC91}"/>
                  </a:ext>
                </a:extLst>
              </p:cNvPr>
              <p:cNvCxnSpPr/>
              <p:nvPr/>
            </p:nvCxnSpPr>
            <p:spPr bwMode="auto">
              <a:xfrm>
                <a:off x="2736056" y="77335"/>
                <a:ext cx="0" cy="665162"/>
              </a:xfrm>
              <a:prstGeom prst="line">
                <a:avLst/>
              </a:prstGeom>
              <a:solidFill>
                <a:srgbClr val="00B8FF"/>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1875</Words>
  <Application>Microsoft Office PowerPoint</Application>
  <PresentationFormat>Custom</PresentationFormat>
  <Paragraphs>362</Paragraphs>
  <Slides>40</Slides>
  <Notes>40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-apple-system</vt:lpstr>
      <vt:lpstr>Arial</vt:lpstr>
      <vt:lpstr>Calibri</vt:lpstr>
      <vt:lpstr>Calibri Light</vt:lpstr>
      <vt:lpstr>Libre Franklin</vt:lpstr>
      <vt:lpstr>Roboto</vt:lpstr>
      <vt:lpstr>Times New Roman</vt:lpstr>
      <vt:lpstr>var(--fontFamily)</vt:lpstr>
      <vt:lpstr>Verdana</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Krishna Singh</cp:lastModifiedBy>
  <cp:revision>21</cp:revision>
  <cp:lastPrinted>2019-01-02T14:53:11Z</cp:lastPrinted>
  <dcterms:created xsi:type="dcterms:W3CDTF">2009-04-16T06:02:32Z</dcterms:created>
  <dcterms:modified xsi:type="dcterms:W3CDTF">2023-01-20T08:29:11Z</dcterms:modified>
</cp:coreProperties>
</file>