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42"/>
  </p:notesMasterIdLst>
  <p:sldIdLst>
    <p:sldId id="256" r:id="rId5"/>
    <p:sldId id="257" r:id="rId6"/>
    <p:sldId id="258" r:id="rId7"/>
    <p:sldId id="287" r:id="rId8"/>
    <p:sldId id="268" r:id="rId9"/>
    <p:sldId id="259" r:id="rId10"/>
    <p:sldId id="285" r:id="rId11"/>
    <p:sldId id="286" r:id="rId12"/>
    <p:sldId id="274" r:id="rId13"/>
    <p:sldId id="269" r:id="rId14"/>
    <p:sldId id="288" r:id="rId15"/>
    <p:sldId id="291" r:id="rId16"/>
    <p:sldId id="263" r:id="rId17"/>
    <p:sldId id="267" r:id="rId18"/>
    <p:sldId id="275" r:id="rId19"/>
    <p:sldId id="276" r:id="rId20"/>
    <p:sldId id="277" r:id="rId21"/>
    <p:sldId id="278" r:id="rId22"/>
    <p:sldId id="295" r:id="rId23"/>
    <p:sldId id="270" r:id="rId24"/>
    <p:sldId id="279" r:id="rId25"/>
    <p:sldId id="280" r:id="rId26"/>
    <p:sldId id="281" r:id="rId27"/>
    <p:sldId id="282" r:id="rId28"/>
    <p:sldId id="292" r:id="rId29"/>
    <p:sldId id="264" r:id="rId30"/>
    <p:sldId id="289" r:id="rId31"/>
    <p:sldId id="273" r:id="rId32"/>
    <p:sldId id="293" r:id="rId33"/>
    <p:sldId id="294" r:id="rId34"/>
    <p:sldId id="296" r:id="rId35"/>
    <p:sldId id="297" r:id="rId36"/>
    <p:sldId id="300" r:id="rId37"/>
    <p:sldId id="301" r:id="rId38"/>
    <p:sldId id="298" r:id="rId39"/>
    <p:sldId id="299" r:id="rId40"/>
    <p:sldId id="3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4EBB-5AFF-8FBF-8759-CA53A44A0DCD}" v="348" dt="2022-09-06T09:14:40.305"/>
    <p1510:client id="{033CD4D3-00F7-EF83-4587-F851DA2C9361}" v="1288" dt="2022-09-05T12:07:00.582"/>
    <p1510:client id="{24A0ABC4-4872-428E-BC42-00468254319A}" v="18" dt="2022-09-05T12:12:33.682"/>
    <p1510:client id="{369EB8F1-AF82-0374-571E-C4DA420325E0}" v="132" dt="2022-09-06T08:55:54.953"/>
    <p1510:client id="{4530DC00-CA56-6EC3-EE76-7356CF5FFD4B}" v="29" dt="2022-09-06T10:20:19.042"/>
    <p1510:client id="{5D9CB9F5-1BA6-E29B-128E-5761CE88A136}" v="39" dt="2022-09-05T12:25:24.754"/>
    <p1510:client id="{5DBF91CD-8550-0470-FCDD-9F221F9A32F8}" v="7" dt="2022-09-06T09:15:39.773"/>
    <p1510:client id="{7B02AF73-7E21-1C5E-735C-47DB6C3C0795}" v="34" dt="2022-09-05T12:38:38.520"/>
    <p1510:client id="{8E7688FC-6E31-FCCA-FC1A-C3F63F0AE2DC}" v="397" dt="2022-09-06T08:03:58.590"/>
    <p1510:client id="{8EE046C3-1FB1-49B4-6212-2BB75920700A}" v="1" dt="2022-09-05T08:53:03.169"/>
    <p1510:client id="{AD4F87EB-25DC-D3DA-E5B5-8404DBA90AE8}" v="11" dt="2022-09-05T11:07:15.772"/>
    <p1510:client id="{B1979CC9-937A-40CB-86C7-D47F8FA863E8}" v="748" dt="2022-09-05T08:54:27.360"/>
    <p1510:client id="{B3EEB9E1-DB2E-72BB-E0CE-9842DE4A1F42}" v="6" dt="2022-09-05T12:28:37.346"/>
    <p1510:client id="{B932C7AD-B3D3-83DB-E08B-F55A3E037DDF}" v="275" dt="2022-09-04T18:06:59.099"/>
    <p1510:client id="{E20187AB-7086-BA53-4332-D352C1C1492E}" v="381" dt="2022-09-06T08:51:09.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p:scale>
        <a:sx n="100" d="100"/>
        <a:sy n="100" d="100"/>
      </p:scale>
      <p:origin x="0" y="-4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ran Arora" userId="S::simran@fngca.com::daa1a4b0-8fdf-4628-9a52-539d80a18120" providerId="AD" clId="Web-{4530DC00-CA56-6EC3-EE76-7356CF5FFD4B}"/>
    <pc:docChg chg="modSld">
      <pc:chgData name="Simran Arora" userId="S::simran@fngca.com::daa1a4b0-8fdf-4628-9a52-539d80a18120" providerId="AD" clId="Web-{4530DC00-CA56-6EC3-EE76-7356CF5FFD4B}" dt="2022-09-06T10:20:19.042" v="21" actId="1076"/>
      <pc:docMkLst>
        <pc:docMk/>
      </pc:docMkLst>
      <pc:sldChg chg="addSp delSp modSp mod setClrOvrMap">
        <pc:chgData name="Simran Arora" userId="S::simran@fngca.com::daa1a4b0-8fdf-4628-9a52-539d80a18120" providerId="AD" clId="Web-{4530DC00-CA56-6EC3-EE76-7356CF5FFD4B}" dt="2022-09-06T10:20:19.042" v="21" actId="1076"/>
        <pc:sldMkLst>
          <pc:docMk/>
          <pc:sldMk cId="2843938841" sldId="301"/>
        </pc:sldMkLst>
        <pc:spChg chg="mod">
          <ac:chgData name="Simran Arora" userId="S::simran@fngca.com::daa1a4b0-8fdf-4628-9a52-539d80a18120" providerId="AD" clId="Web-{4530DC00-CA56-6EC3-EE76-7356CF5FFD4B}" dt="2022-09-06T10:20:19.042" v="21" actId="1076"/>
          <ac:spMkLst>
            <pc:docMk/>
            <pc:sldMk cId="2843938841" sldId="301"/>
            <ac:spMk id="2" creationId="{8D956E82-D6D7-0D91-3871-389AC3B3CD2F}"/>
          </ac:spMkLst>
        </pc:spChg>
        <pc:spChg chg="mod">
          <ac:chgData name="Simran Arora" userId="S::simran@fngca.com::daa1a4b0-8fdf-4628-9a52-539d80a18120" providerId="AD" clId="Web-{4530DC00-CA56-6EC3-EE76-7356CF5FFD4B}" dt="2022-09-06T10:19:47.104" v="11" actId="14100"/>
          <ac:spMkLst>
            <pc:docMk/>
            <pc:sldMk cId="2843938841" sldId="301"/>
            <ac:spMk id="5" creationId="{F235E84D-3911-6435-3054-A604C4893E1A}"/>
          </ac:spMkLst>
        </pc:spChg>
        <pc:spChg chg="del">
          <ac:chgData name="Simran Arora" userId="S::simran@fngca.com::daa1a4b0-8fdf-4628-9a52-539d80a18120" providerId="AD" clId="Web-{4530DC00-CA56-6EC3-EE76-7356CF5FFD4B}" dt="2022-09-06T10:18:56.821" v="0"/>
          <ac:spMkLst>
            <pc:docMk/>
            <pc:sldMk cId="2843938841" sldId="301"/>
            <ac:spMk id="10" creationId="{282E2A95-1A08-4118-83C6-B1CA5648E075}"/>
          </ac:spMkLst>
        </pc:spChg>
        <pc:spChg chg="del">
          <ac:chgData name="Simran Arora" userId="S::simran@fngca.com::daa1a4b0-8fdf-4628-9a52-539d80a18120" providerId="AD" clId="Web-{4530DC00-CA56-6EC3-EE76-7356CF5FFD4B}" dt="2022-09-06T10:18:56.821" v="0"/>
          <ac:spMkLst>
            <pc:docMk/>
            <pc:sldMk cId="2843938841" sldId="301"/>
            <ac:spMk id="12" creationId="{2FFEFC7E-85EE-4AC9-A351-FBEB13A1D622}"/>
          </ac:spMkLst>
        </pc:spChg>
        <pc:spChg chg="del">
          <ac:chgData name="Simran Arora" userId="S::simran@fngca.com::daa1a4b0-8fdf-4628-9a52-539d80a18120" providerId="AD" clId="Web-{4530DC00-CA56-6EC3-EE76-7356CF5FFD4B}" dt="2022-09-06T10:18:56.821" v="0"/>
          <ac:spMkLst>
            <pc:docMk/>
            <pc:sldMk cId="2843938841" sldId="301"/>
            <ac:spMk id="14" creationId="{CB2511BB-FC4C-45F3-94EB-661D6806C942}"/>
          </ac:spMkLst>
        </pc:spChg>
        <pc:spChg chg="del">
          <ac:chgData name="Simran Arora" userId="S::simran@fngca.com::daa1a4b0-8fdf-4628-9a52-539d80a18120" providerId="AD" clId="Web-{4530DC00-CA56-6EC3-EE76-7356CF5FFD4B}" dt="2022-09-06T10:18:56.821" v="0"/>
          <ac:spMkLst>
            <pc:docMk/>
            <pc:sldMk cId="2843938841" sldId="301"/>
            <ac:spMk id="16" creationId="{68DC0EC7-60EA-4BD3-BC04-D547DE1B2891}"/>
          </ac:spMkLst>
        </pc:spChg>
        <pc:spChg chg="add">
          <ac:chgData name="Simran Arora" userId="S::simran@fngca.com::daa1a4b0-8fdf-4628-9a52-539d80a18120" providerId="AD" clId="Web-{4530DC00-CA56-6EC3-EE76-7356CF5FFD4B}" dt="2022-09-06T10:18:56.821" v="0"/>
          <ac:spMkLst>
            <pc:docMk/>
            <pc:sldMk cId="2843938841" sldId="301"/>
            <ac:spMk id="21" creationId="{70120F84-A866-4D9F-8B1C-9120A013D654}"/>
          </ac:spMkLst>
        </pc:spChg>
        <pc:spChg chg="add">
          <ac:chgData name="Simran Arora" userId="S::simran@fngca.com::daa1a4b0-8fdf-4628-9a52-539d80a18120" providerId="AD" clId="Web-{4530DC00-CA56-6EC3-EE76-7356CF5FFD4B}" dt="2022-09-06T10:18:56.821" v="0"/>
          <ac:spMkLst>
            <pc:docMk/>
            <pc:sldMk cId="2843938841" sldId="301"/>
            <ac:spMk id="23" creationId="{252FEFEF-6AC0-46B6-AC09-11FC56196FA4}"/>
          </ac:spMkLst>
        </pc:spChg>
      </pc:sldChg>
    </pc:docChg>
  </pc:docChgLst>
  <pc:docChgLst>
    <pc:chgData name="Yash Nagar" userId="S::yash@fngca.com::613bd56c-3b9d-4770-9d08-251fe6d16aa3" providerId="AD" clId="Web-{7B02AF73-7E21-1C5E-735C-47DB6C3C0795}"/>
    <pc:docChg chg="delSld modSld">
      <pc:chgData name="Yash Nagar" userId="S::yash@fngca.com::613bd56c-3b9d-4770-9d08-251fe6d16aa3" providerId="AD" clId="Web-{7B02AF73-7E21-1C5E-735C-47DB6C3C0795}" dt="2022-09-05T12:38:38.520" v="40" actId="20577"/>
      <pc:docMkLst>
        <pc:docMk/>
      </pc:docMkLst>
      <pc:sldChg chg="addSp delSp modSp mod setClrOvrMap">
        <pc:chgData name="Yash Nagar" userId="S::yash@fngca.com::613bd56c-3b9d-4770-9d08-251fe6d16aa3" providerId="AD" clId="Web-{7B02AF73-7E21-1C5E-735C-47DB6C3C0795}" dt="2022-09-05T12:33:18.858" v="11" actId="1076"/>
        <pc:sldMkLst>
          <pc:docMk/>
          <pc:sldMk cId="109857222" sldId="256"/>
        </pc:sldMkLst>
        <pc:spChg chg="mod ord">
          <ac:chgData name="Yash Nagar" userId="S::yash@fngca.com::613bd56c-3b9d-4770-9d08-251fe6d16aa3" providerId="AD" clId="Web-{7B02AF73-7E21-1C5E-735C-47DB6C3C0795}" dt="2022-09-05T12:33:09.842" v="10" actId="1076"/>
          <ac:spMkLst>
            <pc:docMk/>
            <pc:sldMk cId="109857222" sldId="256"/>
            <ac:spMk id="2" creationId="{00000000-0000-0000-0000-000000000000}"/>
          </ac:spMkLst>
        </pc:spChg>
        <pc:spChg chg="del">
          <ac:chgData name="Yash Nagar" userId="S::yash@fngca.com::613bd56c-3b9d-4770-9d08-251fe6d16aa3" providerId="AD" clId="Web-{7B02AF73-7E21-1C5E-735C-47DB6C3C0795}" dt="2022-09-05T12:32:10.982" v="0"/>
          <ac:spMkLst>
            <pc:docMk/>
            <pc:sldMk cId="109857222" sldId="256"/>
            <ac:spMk id="186" creationId="{1E94681D-2A4C-4A8D-B9B5-31D440D0328D}"/>
          </ac:spMkLst>
        </pc:spChg>
        <pc:spChg chg="del">
          <ac:chgData name="Yash Nagar" userId="S::yash@fngca.com::613bd56c-3b9d-4770-9d08-251fe6d16aa3" providerId="AD" clId="Web-{7B02AF73-7E21-1C5E-735C-47DB6C3C0795}" dt="2022-09-05T12:32:10.982" v="0"/>
          <ac:spMkLst>
            <pc:docMk/>
            <pc:sldMk cId="109857222" sldId="256"/>
            <ac:spMk id="188" creationId="{685B1578-9B95-463A-91DE-797A98F7E96A}"/>
          </ac:spMkLst>
        </pc:spChg>
        <pc:spChg chg="del">
          <ac:chgData name="Yash Nagar" userId="S::yash@fngca.com::613bd56c-3b9d-4770-9d08-251fe6d16aa3" providerId="AD" clId="Web-{7B02AF73-7E21-1C5E-735C-47DB6C3C0795}" dt="2022-09-05T12:32:10.982" v="0"/>
          <ac:spMkLst>
            <pc:docMk/>
            <pc:sldMk cId="109857222" sldId="256"/>
            <ac:spMk id="190" creationId="{B7753F1F-C532-475B-BE0D-7359EB6F86EF}"/>
          </ac:spMkLst>
        </pc:spChg>
        <pc:spChg chg="del">
          <ac:chgData name="Yash Nagar" userId="S::yash@fngca.com::613bd56c-3b9d-4770-9d08-251fe6d16aa3" providerId="AD" clId="Web-{7B02AF73-7E21-1C5E-735C-47DB6C3C0795}" dt="2022-09-05T12:32:10.982" v="0"/>
          <ac:spMkLst>
            <pc:docMk/>
            <pc:sldMk cId="109857222" sldId="256"/>
            <ac:spMk id="192" creationId="{0EB72A9B-FD82-4F09-BF1E-D39311D3A0E3}"/>
          </ac:spMkLst>
        </pc:spChg>
        <pc:spChg chg="del">
          <ac:chgData name="Yash Nagar" userId="S::yash@fngca.com::613bd56c-3b9d-4770-9d08-251fe6d16aa3" providerId="AD" clId="Web-{7B02AF73-7E21-1C5E-735C-47DB6C3C0795}" dt="2022-09-05T12:32:10.982" v="0"/>
          <ac:spMkLst>
            <pc:docMk/>
            <pc:sldMk cId="109857222" sldId="256"/>
            <ac:spMk id="194" creationId="{DD39B371-6E4E-4070-AB4E-4D788405A5A6}"/>
          </ac:spMkLst>
        </pc:spChg>
        <pc:spChg chg="del">
          <ac:chgData name="Yash Nagar" userId="S::yash@fngca.com::613bd56c-3b9d-4770-9d08-251fe6d16aa3" providerId="AD" clId="Web-{7B02AF73-7E21-1C5E-735C-47DB6C3C0795}" dt="2022-09-05T12:32:10.982" v="0"/>
          <ac:spMkLst>
            <pc:docMk/>
            <pc:sldMk cId="109857222" sldId="256"/>
            <ac:spMk id="196" creationId="{B937DAED-8BFE-4563-BB45-B5E554D70A84}"/>
          </ac:spMkLst>
        </pc:spChg>
        <pc:spChg chg="add del">
          <ac:chgData name="Yash Nagar" userId="S::yash@fngca.com::613bd56c-3b9d-4770-9d08-251fe6d16aa3" providerId="AD" clId="Web-{7B02AF73-7E21-1C5E-735C-47DB6C3C0795}" dt="2022-09-05T12:33:05.498" v="9"/>
          <ac:spMkLst>
            <pc:docMk/>
            <pc:sldMk cId="109857222" sldId="256"/>
            <ac:spMk id="201" creationId="{6F40FBDA-CEB1-40F0-9AB9-BD9C402D70FE}"/>
          </ac:spMkLst>
        </pc:spChg>
        <pc:spChg chg="add del">
          <ac:chgData name="Yash Nagar" userId="S::yash@fngca.com::613bd56c-3b9d-4770-9d08-251fe6d16aa3" providerId="AD" clId="Web-{7B02AF73-7E21-1C5E-735C-47DB6C3C0795}" dt="2022-09-05T12:33:05.498" v="9"/>
          <ac:spMkLst>
            <pc:docMk/>
            <pc:sldMk cId="109857222" sldId="256"/>
            <ac:spMk id="203" creationId="{BCFF10A9-48A8-49DE-BCC0-36CD4D617C72}"/>
          </ac:spMkLst>
        </pc:spChg>
        <pc:spChg chg="add del">
          <ac:chgData name="Yash Nagar" userId="S::yash@fngca.com::613bd56c-3b9d-4770-9d08-251fe6d16aa3" providerId="AD" clId="Web-{7B02AF73-7E21-1C5E-735C-47DB6C3C0795}" dt="2022-09-05T12:33:05.498" v="9"/>
          <ac:spMkLst>
            <pc:docMk/>
            <pc:sldMk cId="109857222" sldId="256"/>
            <ac:spMk id="205" creationId="{29E6EC7A-73F0-4AA6-8CCE-7492D8F6545C}"/>
          </ac:spMkLst>
        </pc:spChg>
        <pc:spChg chg="add del">
          <ac:chgData name="Yash Nagar" userId="S::yash@fngca.com::613bd56c-3b9d-4770-9d08-251fe6d16aa3" providerId="AD" clId="Web-{7B02AF73-7E21-1C5E-735C-47DB6C3C0795}" dt="2022-09-05T12:33:05.498" v="9"/>
          <ac:spMkLst>
            <pc:docMk/>
            <pc:sldMk cId="109857222" sldId="256"/>
            <ac:spMk id="207" creationId="{0344D4FE-ABEF-4230-9E4E-AD5782FC78AC}"/>
          </ac:spMkLst>
        </pc:spChg>
        <pc:spChg chg="add del">
          <ac:chgData name="Yash Nagar" userId="S::yash@fngca.com::613bd56c-3b9d-4770-9d08-251fe6d16aa3" providerId="AD" clId="Web-{7B02AF73-7E21-1C5E-735C-47DB6C3C0795}" dt="2022-09-05T12:33:05.498" v="9"/>
          <ac:spMkLst>
            <pc:docMk/>
            <pc:sldMk cId="109857222" sldId="256"/>
            <ac:spMk id="209" creationId="{9325F979-D3F9-4926-81B7-7ACCB31A501B}"/>
          </ac:spMkLst>
        </pc:spChg>
        <pc:spChg chg="add">
          <ac:chgData name="Yash Nagar" userId="S::yash@fngca.com::613bd56c-3b9d-4770-9d08-251fe6d16aa3" providerId="AD" clId="Web-{7B02AF73-7E21-1C5E-735C-47DB6C3C0795}" dt="2022-09-05T12:33:05.498" v="9"/>
          <ac:spMkLst>
            <pc:docMk/>
            <pc:sldMk cId="109857222" sldId="256"/>
            <ac:spMk id="214" creationId="{6F40FBDA-CEB1-40F0-9AB9-BD9C402D70FE}"/>
          </ac:spMkLst>
        </pc:spChg>
        <pc:spChg chg="add">
          <ac:chgData name="Yash Nagar" userId="S::yash@fngca.com::613bd56c-3b9d-4770-9d08-251fe6d16aa3" providerId="AD" clId="Web-{7B02AF73-7E21-1C5E-735C-47DB6C3C0795}" dt="2022-09-05T12:33:05.498" v="9"/>
          <ac:spMkLst>
            <pc:docMk/>
            <pc:sldMk cId="109857222" sldId="256"/>
            <ac:spMk id="216" creationId="{0344D4FE-ABEF-4230-9E4E-AD5782FC78AC}"/>
          </ac:spMkLst>
        </pc:spChg>
        <pc:spChg chg="add">
          <ac:chgData name="Yash Nagar" userId="S::yash@fngca.com::613bd56c-3b9d-4770-9d08-251fe6d16aa3" providerId="AD" clId="Web-{7B02AF73-7E21-1C5E-735C-47DB6C3C0795}" dt="2022-09-05T12:33:05.498" v="9"/>
          <ac:spMkLst>
            <pc:docMk/>
            <pc:sldMk cId="109857222" sldId="256"/>
            <ac:spMk id="218" creationId="{9325F979-D3F9-4926-81B7-7ACCB31A501B}"/>
          </ac:spMkLst>
        </pc:spChg>
        <pc:graphicFrameChg chg="mod ord">
          <ac:chgData name="Yash Nagar" userId="S::yash@fngca.com::613bd56c-3b9d-4770-9d08-251fe6d16aa3" providerId="AD" clId="Web-{7B02AF73-7E21-1C5E-735C-47DB6C3C0795}" dt="2022-09-05T12:33:18.858" v="11" actId="1076"/>
          <ac:graphicFrameMkLst>
            <pc:docMk/>
            <pc:sldMk cId="109857222" sldId="256"/>
            <ac:graphicFrameMk id="182" creationId="{719650DC-10BD-324D-117B-03F2D1F7BCA7}"/>
          </ac:graphicFrameMkLst>
        </pc:graphicFrameChg>
        <pc:picChg chg="mod">
          <ac:chgData name="Yash Nagar" userId="S::yash@fngca.com::613bd56c-3b9d-4770-9d08-251fe6d16aa3" providerId="AD" clId="Web-{7B02AF73-7E21-1C5E-735C-47DB6C3C0795}" dt="2022-09-05T12:33:05.498" v="9"/>
          <ac:picMkLst>
            <pc:docMk/>
            <pc:sldMk cId="109857222" sldId="256"/>
            <ac:picMk id="13" creationId="{EB1C95F3-DEC4-6E07-C074-D8FC6FD48735}"/>
          </ac:picMkLst>
        </pc:picChg>
      </pc:sldChg>
      <pc:sldChg chg="del">
        <pc:chgData name="Yash Nagar" userId="S::yash@fngca.com::613bd56c-3b9d-4770-9d08-251fe6d16aa3" providerId="AD" clId="Web-{7B02AF73-7E21-1C5E-735C-47DB6C3C0795}" dt="2022-09-05T12:36:49.783" v="36"/>
        <pc:sldMkLst>
          <pc:docMk/>
          <pc:sldMk cId="2039462084" sldId="271"/>
        </pc:sldMkLst>
      </pc:sldChg>
      <pc:sldChg chg="modSp">
        <pc:chgData name="Yash Nagar" userId="S::yash@fngca.com::613bd56c-3b9d-4770-9d08-251fe6d16aa3" providerId="AD" clId="Web-{7B02AF73-7E21-1C5E-735C-47DB6C3C0795}" dt="2022-09-05T12:36:15.627" v="35" actId="1076"/>
        <pc:sldMkLst>
          <pc:docMk/>
          <pc:sldMk cId="3383924470" sldId="274"/>
        </pc:sldMkLst>
        <pc:spChg chg="mod">
          <ac:chgData name="Yash Nagar" userId="S::yash@fngca.com::613bd56c-3b9d-4770-9d08-251fe6d16aa3" providerId="AD" clId="Web-{7B02AF73-7E21-1C5E-735C-47DB6C3C0795}" dt="2022-09-05T12:36:13.173" v="34" actId="14100"/>
          <ac:spMkLst>
            <pc:docMk/>
            <pc:sldMk cId="3383924470" sldId="274"/>
            <ac:spMk id="2" creationId="{ED786191-3998-94BA-E065-F8B6FF65CC40}"/>
          </ac:spMkLst>
        </pc:spChg>
        <pc:spChg chg="mod">
          <ac:chgData name="Yash Nagar" userId="S::yash@fngca.com::613bd56c-3b9d-4770-9d08-251fe6d16aa3" providerId="AD" clId="Web-{7B02AF73-7E21-1C5E-735C-47DB6C3C0795}" dt="2022-09-05T12:36:15.627" v="35" actId="1076"/>
          <ac:spMkLst>
            <pc:docMk/>
            <pc:sldMk cId="3383924470" sldId="274"/>
            <ac:spMk id="4" creationId="{7157F422-BA20-1D43-D9FA-E33D82BE8D28}"/>
          </ac:spMkLst>
        </pc:spChg>
      </pc:sldChg>
      <pc:sldChg chg="modSp">
        <pc:chgData name="Yash Nagar" userId="S::yash@fngca.com::613bd56c-3b9d-4770-9d08-251fe6d16aa3" providerId="AD" clId="Web-{7B02AF73-7E21-1C5E-735C-47DB6C3C0795}" dt="2022-09-05T12:34:54.703" v="29" actId="20577"/>
        <pc:sldMkLst>
          <pc:docMk/>
          <pc:sldMk cId="1252413773" sldId="276"/>
        </pc:sldMkLst>
        <pc:spChg chg="mod">
          <ac:chgData name="Yash Nagar" userId="S::yash@fngca.com::613bd56c-3b9d-4770-9d08-251fe6d16aa3" providerId="AD" clId="Web-{7B02AF73-7E21-1C5E-735C-47DB6C3C0795}" dt="2022-09-05T12:34:54.703" v="29" actId="20577"/>
          <ac:spMkLst>
            <pc:docMk/>
            <pc:sldMk cId="1252413773" sldId="276"/>
            <ac:spMk id="3" creationId="{BCC0E32A-BB87-A81D-AE97-E32F300E7B04}"/>
          </ac:spMkLst>
        </pc:spChg>
      </pc:sldChg>
      <pc:sldChg chg="modSp">
        <pc:chgData name="Yash Nagar" userId="S::yash@fngca.com::613bd56c-3b9d-4770-9d08-251fe6d16aa3" providerId="AD" clId="Web-{7B02AF73-7E21-1C5E-735C-47DB6C3C0795}" dt="2022-09-05T12:35:26.032" v="32" actId="20577"/>
        <pc:sldMkLst>
          <pc:docMk/>
          <pc:sldMk cId="3306852410" sldId="277"/>
        </pc:sldMkLst>
        <pc:spChg chg="mod">
          <ac:chgData name="Yash Nagar" userId="S::yash@fngca.com::613bd56c-3b9d-4770-9d08-251fe6d16aa3" providerId="AD" clId="Web-{7B02AF73-7E21-1C5E-735C-47DB6C3C0795}" dt="2022-09-05T12:35:26.032" v="32" actId="20577"/>
          <ac:spMkLst>
            <pc:docMk/>
            <pc:sldMk cId="3306852410" sldId="277"/>
            <ac:spMk id="3" creationId="{BCC0E32A-BB87-A81D-AE97-E32F300E7B04}"/>
          </ac:spMkLst>
        </pc:spChg>
      </pc:sldChg>
      <pc:sldChg chg="modSp">
        <pc:chgData name="Yash Nagar" userId="S::yash@fngca.com::613bd56c-3b9d-4770-9d08-251fe6d16aa3" providerId="AD" clId="Web-{7B02AF73-7E21-1C5E-735C-47DB6C3C0795}" dt="2022-09-05T12:38:38.520" v="40" actId="20577"/>
        <pc:sldMkLst>
          <pc:docMk/>
          <pc:sldMk cId="3915807953" sldId="279"/>
        </pc:sldMkLst>
        <pc:spChg chg="mod">
          <ac:chgData name="Yash Nagar" userId="S::yash@fngca.com::613bd56c-3b9d-4770-9d08-251fe6d16aa3" providerId="AD" clId="Web-{7B02AF73-7E21-1C5E-735C-47DB6C3C0795}" dt="2022-09-05T12:38:38.520" v="40" actId="20577"/>
          <ac:spMkLst>
            <pc:docMk/>
            <pc:sldMk cId="3915807953" sldId="279"/>
            <ac:spMk id="3" creationId="{BCC0E32A-BB87-A81D-AE97-E32F300E7B04}"/>
          </ac:spMkLst>
        </pc:spChg>
      </pc:sldChg>
    </pc:docChg>
  </pc:docChgLst>
  <pc:docChgLst>
    <pc:chgData name="Simran Arora" userId="S::simran@fngca.com::daa1a4b0-8fdf-4628-9a52-539d80a18120" providerId="AD" clId="Web-{24A0ABC4-4872-428E-BC42-00468254319A}"/>
    <pc:docChg chg="addSld modSld">
      <pc:chgData name="Simran Arora" userId="S::simran@fngca.com::daa1a4b0-8fdf-4628-9a52-539d80a18120" providerId="AD" clId="Web-{24A0ABC4-4872-428E-BC42-00468254319A}" dt="2022-09-05T12:12:33.682" v="21" actId="20577"/>
      <pc:docMkLst>
        <pc:docMk/>
      </pc:docMkLst>
      <pc:sldChg chg="modSp add replId">
        <pc:chgData name="Simran Arora" userId="S::simran@fngca.com::daa1a4b0-8fdf-4628-9a52-539d80a18120" providerId="AD" clId="Web-{24A0ABC4-4872-428E-BC42-00468254319A}" dt="2022-09-05T12:12:33.682" v="21" actId="20577"/>
        <pc:sldMkLst>
          <pc:docMk/>
          <pc:sldMk cId="3688213581" sldId="284"/>
        </pc:sldMkLst>
        <pc:spChg chg="mod">
          <ac:chgData name="Simran Arora" userId="S::simran@fngca.com::daa1a4b0-8fdf-4628-9a52-539d80a18120" providerId="AD" clId="Web-{24A0ABC4-4872-428E-BC42-00468254319A}" dt="2022-09-05T12:10:55.570" v="18" actId="20577"/>
          <ac:spMkLst>
            <pc:docMk/>
            <pc:sldMk cId="3688213581" sldId="284"/>
            <ac:spMk id="2" creationId="{ED786191-3998-94BA-E065-F8B6FF65CC40}"/>
          </ac:spMkLst>
        </pc:spChg>
        <pc:spChg chg="mod">
          <ac:chgData name="Simran Arora" userId="S::simran@fngca.com::daa1a4b0-8fdf-4628-9a52-539d80a18120" providerId="AD" clId="Web-{24A0ABC4-4872-428E-BC42-00468254319A}" dt="2022-09-05T12:12:33.682" v="21" actId="20577"/>
          <ac:spMkLst>
            <pc:docMk/>
            <pc:sldMk cId="3688213581" sldId="284"/>
            <ac:spMk id="4" creationId="{07860346-DBEF-C604-93B4-BF2B18B96155}"/>
          </ac:spMkLst>
        </pc:spChg>
        <pc:spChg chg="mod">
          <ac:chgData name="Simran Arora" userId="S::simran@fngca.com::daa1a4b0-8fdf-4628-9a52-539d80a18120" providerId="AD" clId="Web-{24A0ABC4-4872-428E-BC42-00468254319A}" dt="2022-09-05T12:10:55.538" v="17" actId="20577"/>
          <ac:spMkLst>
            <pc:docMk/>
            <pc:sldMk cId="3688213581" sldId="284"/>
            <ac:spMk id="15" creationId="{54737801-B9D6-4A08-BD77-23010A80227A}"/>
          </ac:spMkLst>
        </pc:spChg>
      </pc:sldChg>
    </pc:docChg>
  </pc:docChgLst>
  <pc:docChgLst>
    <pc:chgData name="Simran Arora" userId="S::simran@fngca.com::daa1a4b0-8fdf-4628-9a52-539d80a18120" providerId="AD" clId="Web-{8E7688FC-6E31-FCCA-FC1A-C3F63F0AE2DC}"/>
    <pc:docChg chg="addSld modSld sldOrd">
      <pc:chgData name="Simran Arora" userId="S::simran@fngca.com::daa1a4b0-8fdf-4628-9a52-539d80a18120" providerId="AD" clId="Web-{8E7688FC-6E31-FCCA-FC1A-C3F63F0AE2DC}" dt="2022-09-06T08:03:58.590" v="393"/>
      <pc:docMkLst>
        <pc:docMk/>
      </pc:docMkLst>
      <pc:sldChg chg="addSp delSp modSp">
        <pc:chgData name="Simran Arora" userId="S::simran@fngca.com::daa1a4b0-8fdf-4628-9a52-539d80a18120" providerId="AD" clId="Web-{8E7688FC-6E31-FCCA-FC1A-C3F63F0AE2DC}" dt="2022-09-06T07:25:02.620" v="7"/>
        <pc:sldMkLst>
          <pc:docMk/>
          <pc:sldMk cId="2264893617" sldId="257"/>
        </pc:sldMkLst>
        <pc:spChg chg="mod">
          <ac:chgData name="Simran Arora" userId="S::simran@fngca.com::daa1a4b0-8fdf-4628-9a52-539d80a18120" providerId="AD" clId="Web-{8E7688FC-6E31-FCCA-FC1A-C3F63F0AE2DC}" dt="2022-09-06T07:25:02.620" v="7"/>
          <ac:spMkLst>
            <pc:docMk/>
            <pc:sldMk cId="2264893617" sldId="257"/>
            <ac:spMk id="2" creationId="{F5B7A126-DCAE-BB01-D3BA-DE445113316A}"/>
          </ac:spMkLst>
        </pc:spChg>
        <pc:spChg chg="del">
          <ac:chgData name="Simran Arora" userId="S::simran@fngca.com::daa1a4b0-8fdf-4628-9a52-539d80a18120" providerId="AD" clId="Web-{8E7688FC-6E31-FCCA-FC1A-C3F63F0AE2DC}" dt="2022-09-06T07:24:40.760" v="4"/>
          <ac:spMkLst>
            <pc:docMk/>
            <pc:sldMk cId="2264893617" sldId="257"/>
            <ac:spMk id="76" creationId="{09D6CD28-D147-4DC0-A5FF-335351C7D0C9}"/>
          </ac:spMkLst>
        </pc:spChg>
        <pc:spChg chg="del">
          <ac:chgData name="Simran Arora" userId="S::simran@fngca.com::daa1a4b0-8fdf-4628-9a52-539d80a18120" providerId="AD" clId="Web-{8E7688FC-6E31-FCCA-FC1A-C3F63F0AE2DC}" dt="2022-09-06T07:24:40.760" v="4"/>
          <ac:spMkLst>
            <pc:docMk/>
            <pc:sldMk cId="2264893617" sldId="257"/>
            <ac:spMk id="77" creationId="{47CDDF69-9963-4CB8-8441-2D6CA2C66673}"/>
          </ac:spMkLst>
        </pc:spChg>
        <pc:spChg chg="del">
          <ac:chgData name="Simran Arora" userId="S::simran@fngca.com::daa1a4b0-8fdf-4628-9a52-539d80a18120" providerId="AD" clId="Web-{8E7688FC-6E31-FCCA-FC1A-C3F63F0AE2DC}" dt="2022-09-06T07:24:40.760" v="4"/>
          <ac:spMkLst>
            <pc:docMk/>
            <pc:sldMk cId="2264893617" sldId="257"/>
            <ac:spMk id="78" creationId="{58B53A5F-63B3-4E86-93F7-275390D707F1}"/>
          </ac:spMkLst>
        </pc:spChg>
        <pc:spChg chg="add">
          <ac:chgData name="Simran Arora" userId="S::simran@fngca.com::daa1a4b0-8fdf-4628-9a52-539d80a18120" providerId="AD" clId="Web-{8E7688FC-6E31-FCCA-FC1A-C3F63F0AE2DC}" dt="2022-09-06T07:24:40.760" v="4"/>
          <ac:spMkLst>
            <pc:docMk/>
            <pc:sldMk cId="2264893617" sldId="257"/>
            <ac:spMk id="80" creationId="{0EB72A9B-FD82-4F09-BF1E-D39311D3A0E3}"/>
          </ac:spMkLst>
        </pc:spChg>
        <pc:spChg chg="add">
          <ac:chgData name="Simran Arora" userId="S::simran@fngca.com::daa1a4b0-8fdf-4628-9a52-539d80a18120" providerId="AD" clId="Web-{8E7688FC-6E31-FCCA-FC1A-C3F63F0AE2DC}" dt="2022-09-06T07:24:40.760" v="4"/>
          <ac:spMkLst>
            <pc:docMk/>
            <pc:sldMk cId="2264893617" sldId="257"/>
            <ac:spMk id="81" creationId="{DD39B371-6E4E-4070-AB4E-4D788405A5A6}"/>
          </ac:spMkLst>
        </pc:spChg>
        <pc:spChg chg="add">
          <ac:chgData name="Simran Arora" userId="S::simran@fngca.com::daa1a4b0-8fdf-4628-9a52-539d80a18120" providerId="AD" clId="Web-{8E7688FC-6E31-FCCA-FC1A-C3F63F0AE2DC}" dt="2022-09-06T07:24:40.760" v="4"/>
          <ac:spMkLst>
            <pc:docMk/>
            <pc:sldMk cId="2264893617" sldId="257"/>
            <ac:spMk id="82" creationId="{B937DAED-8BFE-4563-BB45-B5E554D70A84}"/>
          </ac:spMkLst>
        </pc:spChg>
        <pc:graphicFrameChg chg="mod modGraphic">
          <ac:chgData name="Simran Arora" userId="S::simran@fngca.com::daa1a4b0-8fdf-4628-9a52-539d80a18120" providerId="AD" clId="Web-{8E7688FC-6E31-FCCA-FC1A-C3F63F0AE2DC}" dt="2022-09-06T07:24:40.760" v="4"/>
          <ac:graphicFrameMkLst>
            <pc:docMk/>
            <pc:sldMk cId="2264893617" sldId="257"/>
            <ac:graphicFrameMk id="39" creationId="{42C28D51-4644-EC09-12AC-4843188A61B9}"/>
          </ac:graphicFrameMkLst>
        </pc:graphicFrameChg>
      </pc:sldChg>
      <pc:sldChg chg="modSp">
        <pc:chgData name="Simran Arora" userId="S::simran@fngca.com::daa1a4b0-8fdf-4628-9a52-539d80a18120" providerId="AD" clId="Web-{8E7688FC-6E31-FCCA-FC1A-C3F63F0AE2DC}" dt="2022-09-06T07:31:39.547" v="86" actId="1076"/>
        <pc:sldMkLst>
          <pc:docMk/>
          <pc:sldMk cId="3773792669" sldId="287"/>
        </pc:sldMkLst>
        <pc:spChg chg="mod">
          <ac:chgData name="Simran Arora" userId="S::simran@fngca.com::daa1a4b0-8fdf-4628-9a52-539d80a18120" providerId="AD" clId="Web-{8E7688FC-6E31-FCCA-FC1A-C3F63F0AE2DC}" dt="2022-09-06T07:31:39.547" v="86" actId="1076"/>
          <ac:spMkLst>
            <pc:docMk/>
            <pc:sldMk cId="3773792669" sldId="287"/>
            <ac:spMk id="2" creationId="{5811EF04-8A4A-7F51-FE6F-00B9B1E15F54}"/>
          </ac:spMkLst>
        </pc:spChg>
        <pc:picChg chg="mod">
          <ac:chgData name="Simran Arora" userId="S::simran@fngca.com::daa1a4b0-8fdf-4628-9a52-539d80a18120" providerId="AD" clId="Web-{8E7688FC-6E31-FCCA-FC1A-C3F63F0AE2DC}" dt="2022-09-06T07:31:23.469" v="85" actId="1076"/>
          <ac:picMkLst>
            <pc:docMk/>
            <pc:sldMk cId="3773792669" sldId="287"/>
            <ac:picMk id="5" creationId="{B89418B3-81AB-3CCB-0456-62A35B39A535}"/>
          </ac:picMkLst>
        </pc:picChg>
      </pc:sldChg>
      <pc:sldChg chg="addSp delSp modSp">
        <pc:chgData name="Simran Arora" userId="S::simran@fngca.com::daa1a4b0-8fdf-4628-9a52-539d80a18120" providerId="AD" clId="Web-{8E7688FC-6E31-FCCA-FC1A-C3F63F0AE2DC}" dt="2022-09-06T07:24:07.588" v="2"/>
        <pc:sldMkLst>
          <pc:docMk/>
          <pc:sldMk cId="1630382732" sldId="288"/>
        </pc:sldMkLst>
        <pc:spChg chg="mod">
          <ac:chgData name="Simran Arora" userId="S::simran@fngca.com::daa1a4b0-8fdf-4628-9a52-539d80a18120" providerId="AD" clId="Web-{8E7688FC-6E31-FCCA-FC1A-C3F63F0AE2DC}" dt="2022-09-06T07:24:07.588" v="2"/>
          <ac:spMkLst>
            <pc:docMk/>
            <pc:sldMk cId="1630382732" sldId="288"/>
            <ac:spMk id="2" creationId="{ED786191-3998-94BA-E065-F8B6FF65CC40}"/>
          </ac:spMkLst>
        </pc:spChg>
        <pc:spChg chg="del">
          <ac:chgData name="Simran Arora" userId="S::simran@fngca.com::daa1a4b0-8fdf-4628-9a52-539d80a18120" providerId="AD" clId="Web-{8E7688FC-6E31-FCCA-FC1A-C3F63F0AE2DC}" dt="2022-09-06T07:24:07.588" v="2"/>
          <ac:spMkLst>
            <pc:docMk/>
            <pc:sldMk cId="1630382732" sldId="288"/>
            <ac:spMk id="3" creationId="{BCC0E32A-BB87-A81D-AE97-E32F300E7B04}"/>
          </ac:spMkLst>
        </pc:spChg>
        <pc:spChg chg="del">
          <ac:chgData name="Simran Arora" userId="S::simran@fngca.com::daa1a4b0-8fdf-4628-9a52-539d80a18120" providerId="AD" clId="Web-{8E7688FC-6E31-FCCA-FC1A-C3F63F0AE2DC}" dt="2022-09-06T07:24:07.588" v="2"/>
          <ac:spMkLst>
            <pc:docMk/>
            <pc:sldMk cId="1630382732" sldId="288"/>
            <ac:spMk id="8" creationId="{70120F84-A866-4D9F-8B1C-9120A013D654}"/>
          </ac:spMkLst>
        </pc:spChg>
        <pc:spChg chg="del">
          <ac:chgData name="Simran Arora" userId="S::simran@fngca.com::daa1a4b0-8fdf-4628-9a52-539d80a18120" providerId="AD" clId="Web-{8E7688FC-6E31-FCCA-FC1A-C3F63F0AE2DC}" dt="2022-09-06T07:24:07.588" v="2"/>
          <ac:spMkLst>
            <pc:docMk/>
            <pc:sldMk cId="1630382732" sldId="288"/>
            <ac:spMk id="10" creationId="{252FEFEF-6AC0-46B6-AC09-11FC56196FA4}"/>
          </ac:spMkLst>
        </pc:spChg>
        <pc:spChg chg="add">
          <ac:chgData name="Simran Arora" userId="S::simran@fngca.com::daa1a4b0-8fdf-4628-9a52-539d80a18120" providerId="AD" clId="Web-{8E7688FC-6E31-FCCA-FC1A-C3F63F0AE2DC}" dt="2022-09-06T07:24:07.588" v="2"/>
          <ac:spMkLst>
            <pc:docMk/>
            <pc:sldMk cId="1630382732" sldId="288"/>
            <ac:spMk id="16" creationId="{0EB72A9B-FD82-4F09-BF1E-D39311D3A0E3}"/>
          </ac:spMkLst>
        </pc:spChg>
        <pc:spChg chg="add">
          <ac:chgData name="Simran Arora" userId="S::simran@fngca.com::daa1a4b0-8fdf-4628-9a52-539d80a18120" providerId="AD" clId="Web-{8E7688FC-6E31-FCCA-FC1A-C3F63F0AE2DC}" dt="2022-09-06T07:24:07.588" v="2"/>
          <ac:spMkLst>
            <pc:docMk/>
            <pc:sldMk cId="1630382732" sldId="288"/>
            <ac:spMk id="18" creationId="{DD39B371-6E4E-4070-AB4E-4D788405A5A6}"/>
          </ac:spMkLst>
        </pc:spChg>
        <pc:spChg chg="add">
          <ac:chgData name="Simran Arora" userId="S::simran@fngca.com::daa1a4b0-8fdf-4628-9a52-539d80a18120" providerId="AD" clId="Web-{8E7688FC-6E31-FCCA-FC1A-C3F63F0AE2DC}" dt="2022-09-06T07:24:07.588" v="2"/>
          <ac:spMkLst>
            <pc:docMk/>
            <pc:sldMk cId="1630382732" sldId="288"/>
            <ac:spMk id="20" creationId="{B937DAED-8BFE-4563-BB45-B5E554D70A84}"/>
          </ac:spMkLst>
        </pc:spChg>
        <pc:graphicFrameChg chg="add">
          <ac:chgData name="Simran Arora" userId="S::simran@fngca.com::daa1a4b0-8fdf-4628-9a52-539d80a18120" providerId="AD" clId="Web-{8E7688FC-6E31-FCCA-FC1A-C3F63F0AE2DC}" dt="2022-09-06T07:24:07.588" v="2"/>
          <ac:graphicFrameMkLst>
            <pc:docMk/>
            <pc:sldMk cId="1630382732" sldId="288"/>
            <ac:graphicFrameMk id="12" creationId="{955B6F4C-9998-CB3D-F948-45698A8801A0}"/>
          </ac:graphicFrameMkLst>
        </pc:graphicFrameChg>
      </pc:sldChg>
      <pc:sldChg chg="addSp delSp">
        <pc:chgData name="Simran Arora" userId="S::simran@fngca.com::daa1a4b0-8fdf-4628-9a52-539d80a18120" providerId="AD" clId="Web-{8E7688FC-6E31-FCCA-FC1A-C3F63F0AE2DC}" dt="2022-09-06T07:24:22.010" v="3"/>
        <pc:sldMkLst>
          <pc:docMk/>
          <pc:sldMk cId="3308850418" sldId="289"/>
        </pc:sldMkLst>
        <pc:spChg chg="del">
          <ac:chgData name="Simran Arora" userId="S::simran@fngca.com::daa1a4b0-8fdf-4628-9a52-539d80a18120" providerId="AD" clId="Web-{8E7688FC-6E31-FCCA-FC1A-C3F63F0AE2DC}" dt="2022-09-06T07:24:22.010" v="3"/>
          <ac:spMkLst>
            <pc:docMk/>
            <pc:sldMk cId="3308850418" sldId="289"/>
            <ac:spMk id="3" creationId="{BCC0E32A-BB87-A81D-AE97-E32F300E7B04}"/>
          </ac:spMkLst>
        </pc:spChg>
        <pc:graphicFrameChg chg="add">
          <ac:chgData name="Simran Arora" userId="S::simran@fngca.com::daa1a4b0-8fdf-4628-9a52-539d80a18120" providerId="AD" clId="Web-{8E7688FC-6E31-FCCA-FC1A-C3F63F0AE2DC}" dt="2022-09-06T07:24:22.010" v="3"/>
          <ac:graphicFrameMkLst>
            <pc:docMk/>
            <pc:sldMk cId="3308850418" sldId="289"/>
            <ac:graphicFrameMk id="21" creationId="{F1225C4C-BE43-BFF3-7FDC-ED29434ED7B7}"/>
          </ac:graphicFrameMkLst>
        </pc:graphicFrameChg>
      </pc:sldChg>
      <pc:sldChg chg="addSp delSp modSp new mod setBg addAnim">
        <pc:chgData name="Simran Arora" userId="S::simran@fngca.com::daa1a4b0-8fdf-4628-9a52-539d80a18120" providerId="AD" clId="Web-{8E7688FC-6E31-FCCA-FC1A-C3F63F0AE2DC}" dt="2022-09-06T07:32:37.861" v="93"/>
        <pc:sldMkLst>
          <pc:docMk/>
          <pc:sldMk cId="3811342783" sldId="290"/>
        </pc:sldMkLst>
        <pc:spChg chg="mod">
          <ac:chgData name="Simran Arora" userId="S::simran@fngca.com::daa1a4b0-8fdf-4628-9a52-539d80a18120" providerId="AD" clId="Web-{8E7688FC-6E31-FCCA-FC1A-C3F63F0AE2DC}" dt="2022-09-06T07:32:37.861" v="93"/>
          <ac:spMkLst>
            <pc:docMk/>
            <pc:sldMk cId="3811342783" sldId="290"/>
            <ac:spMk id="2" creationId="{8CD047B6-9C15-CE8F-66E7-F072D2768F60}"/>
          </ac:spMkLst>
        </pc:spChg>
        <pc:spChg chg="del">
          <ac:chgData name="Simran Arora" userId="S::simran@fngca.com::daa1a4b0-8fdf-4628-9a52-539d80a18120" providerId="AD" clId="Web-{8E7688FC-6E31-FCCA-FC1A-C3F63F0AE2DC}" dt="2022-09-06T07:25:24.058" v="9"/>
          <ac:spMkLst>
            <pc:docMk/>
            <pc:sldMk cId="3811342783" sldId="290"/>
            <ac:spMk id="3" creationId="{9BAAF3B5-129D-F8C8-64E1-DEECABDDD628}"/>
          </ac:spMkLst>
        </pc:spChg>
        <pc:spChg chg="add del mod">
          <ac:chgData name="Simran Arora" userId="S::simran@fngca.com::daa1a4b0-8fdf-4628-9a52-539d80a18120" providerId="AD" clId="Web-{8E7688FC-6E31-FCCA-FC1A-C3F63F0AE2DC}" dt="2022-09-06T07:31:52.251" v="87"/>
          <ac:spMkLst>
            <pc:docMk/>
            <pc:sldMk cId="3811342783" sldId="290"/>
            <ac:spMk id="7" creationId="{2A2BBD22-4D5A-CBAC-A343-BBF337C9319D}"/>
          </ac:spMkLst>
        </pc:spChg>
        <pc:spChg chg="add del">
          <ac:chgData name="Simran Arora" userId="S::simran@fngca.com::daa1a4b0-8fdf-4628-9a52-539d80a18120" providerId="AD" clId="Web-{8E7688FC-6E31-FCCA-FC1A-C3F63F0AE2DC}" dt="2022-09-06T07:25:34.792" v="10"/>
          <ac:spMkLst>
            <pc:docMk/>
            <pc:sldMk cId="3811342783" sldId="290"/>
            <ac:spMk id="8" creationId="{904DB13E-F722-4ED6-BB00-556651E95281}"/>
          </ac:spMkLst>
        </pc:spChg>
        <pc:spChg chg="add del">
          <ac:chgData name="Simran Arora" userId="S::simran@fngca.com::daa1a4b0-8fdf-4628-9a52-539d80a18120" providerId="AD" clId="Web-{8E7688FC-6E31-FCCA-FC1A-C3F63F0AE2DC}" dt="2022-09-06T07:25:34.792" v="10"/>
          <ac:spMkLst>
            <pc:docMk/>
            <pc:sldMk cId="3811342783" sldId="290"/>
            <ac:spMk id="10" creationId="{7B58A187-A4B1-42EB-A4C7-8635BA507BCE}"/>
          </ac:spMkLst>
        </pc:spChg>
        <pc:spChg chg="add del">
          <ac:chgData name="Simran Arora" userId="S::simran@fngca.com::daa1a4b0-8fdf-4628-9a52-539d80a18120" providerId="AD" clId="Web-{8E7688FC-6E31-FCCA-FC1A-C3F63F0AE2DC}" dt="2022-09-06T07:25:34.792" v="10"/>
          <ac:spMkLst>
            <pc:docMk/>
            <pc:sldMk cId="3811342783" sldId="290"/>
            <ac:spMk id="12" creationId="{37F14E7F-3054-458C-ACF9-A8DA1757C65C}"/>
          </ac:spMkLst>
        </pc:spChg>
        <pc:spChg chg="add del">
          <ac:chgData name="Simran Arora" userId="S::simran@fngca.com::daa1a4b0-8fdf-4628-9a52-539d80a18120" providerId="AD" clId="Web-{8E7688FC-6E31-FCCA-FC1A-C3F63F0AE2DC}" dt="2022-09-06T07:25:34.792" v="10"/>
          <ac:spMkLst>
            <pc:docMk/>
            <pc:sldMk cId="3811342783" sldId="290"/>
            <ac:spMk id="14" creationId="{93747C1C-97FC-4D70-A6C8-A01FBCF5A9DC}"/>
          </ac:spMkLst>
        </pc:spChg>
        <pc:spChg chg="add del">
          <ac:chgData name="Simran Arora" userId="S::simran@fngca.com::daa1a4b0-8fdf-4628-9a52-539d80a18120" providerId="AD" clId="Web-{8E7688FC-6E31-FCCA-FC1A-C3F63F0AE2DC}" dt="2022-09-06T07:25:34.792" v="10"/>
          <ac:spMkLst>
            <pc:docMk/>
            <pc:sldMk cId="3811342783" sldId="290"/>
            <ac:spMk id="21" creationId="{D071C0CD-5EFD-45A1-AAFD-61C3D4A65188}"/>
          </ac:spMkLst>
        </pc:spChg>
        <pc:spChg chg="add del">
          <ac:chgData name="Simran Arora" userId="S::simran@fngca.com::daa1a4b0-8fdf-4628-9a52-539d80a18120" providerId="AD" clId="Web-{8E7688FC-6E31-FCCA-FC1A-C3F63F0AE2DC}" dt="2022-09-06T07:25:34.792" v="10"/>
          <ac:spMkLst>
            <pc:docMk/>
            <pc:sldMk cId="3811342783" sldId="290"/>
            <ac:spMk id="23" creationId="{8A03302C-20A2-4C4F-9760-E85AE1041385}"/>
          </ac:spMkLst>
        </pc:spChg>
        <pc:spChg chg="add del">
          <ac:chgData name="Simran Arora" userId="S::simran@fngca.com::daa1a4b0-8fdf-4628-9a52-539d80a18120" providerId="AD" clId="Web-{8E7688FC-6E31-FCCA-FC1A-C3F63F0AE2DC}" dt="2022-09-06T07:25:34.792" v="10"/>
          <ac:spMkLst>
            <pc:docMk/>
            <pc:sldMk cId="3811342783" sldId="290"/>
            <ac:spMk id="25" creationId="{D00F093B-0739-4429-B30D-D72924D08871}"/>
          </ac:spMkLst>
        </pc:spChg>
        <pc:spChg chg="add del">
          <ac:chgData name="Simran Arora" userId="S::simran@fngca.com::daa1a4b0-8fdf-4628-9a52-539d80a18120" providerId="AD" clId="Web-{8E7688FC-6E31-FCCA-FC1A-C3F63F0AE2DC}" dt="2022-09-06T07:25:34.792" v="10"/>
          <ac:spMkLst>
            <pc:docMk/>
            <pc:sldMk cId="3811342783" sldId="290"/>
            <ac:spMk id="27" creationId="{1BB92999-6A40-480A-8965-2F20DFB032B5}"/>
          </ac:spMkLst>
        </pc:spChg>
        <pc:spChg chg="add del">
          <ac:chgData name="Simran Arora" userId="S::simran@fngca.com::daa1a4b0-8fdf-4628-9a52-539d80a18120" providerId="AD" clId="Web-{8E7688FC-6E31-FCCA-FC1A-C3F63F0AE2DC}" dt="2022-09-06T07:26:12.605" v="11"/>
          <ac:spMkLst>
            <pc:docMk/>
            <pc:sldMk cId="3811342783" sldId="290"/>
            <ac:spMk id="38" creationId="{904DB13E-F722-4ED6-BB00-556651E95281}"/>
          </ac:spMkLst>
        </pc:spChg>
        <pc:spChg chg="add del">
          <ac:chgData name="Simran Arora" userId="S::simran@fngca.com::daa1a4b0-8fdf-4628-9a52-539d80a18120" providerId="AD" clId="Web-{8E7688FC-6E31-FCCA-FC1A-C3F63F0AE2DC}" dt="2022-09-06T07:26:12.605" v="11"/>
          <ac:spMkLst>
            <pc:docMk/>
            <pc:sldMk cId="3811342783" sldId="290"/>
            <ac:spMk id="40" creationId="{7B58A187-A4B1-42EB-A4C7-8635BA507BCE}"/>
          </ac:spMkLst>
        </pc:spChg>
        <pc:spChg chg="add del">
          <ac:chgData name="Simran Arora" userId="S::simran@fngca.com::daa1a4b0-8fdf-4628-9a52-539d80a18120" providerId="AD" clId="Web-{8E7688FC-6E31-FCCA-FC1A-C3F63F0AE2DC}" dt="2022-09-06T07:26:12.605" v="11"/>
          <ac:spMkLst>
            <pc:docMk/>
            <pc:sldMk cId="3811342783" sldId="290"/>
            <ac:spMk id="42" creationId="{37F14E7F-3054-458C-ACF9-A8DA1757C65C}"/>
          </ac:spMkLst>
        </pc:spChg>
        <pc:spChg chg="add del">
          <ac:chgData name="Simran Arora" userId="S::simran@fngca.com::daa1a4b0-8fdf-4628-9a52-539d80a18120" providerId="AD" clId="Web-{8E7688FC-6E31-FCCA-FC1A-C3F63F0AE2DC}" dt="2022-09-06T07:26:12.605" v="11"/>
          <ac:spMkLst>
            <pc:docMk/>
            <pc:sldMk cId="3811342783" sldId="290"/>
            <ac:spMk id="44" creationId="{93747C1C-97FC-4D70-A6C8-A01FBCF5A9DC}"/>
          </ac:spMkLst>
        </pc:spChg>
        <pc:spChg chg="add del">
          <ac:chgData name="Simran Arora" userId="S::simran@fngca.com::daa1a4b0-8fdf-4628-9a52-539d80a18120" providerId="AD" clId="Web-{8E7688FC-6E31-FCCA-FC1A-C3F63F0AE2DC}" dt="2022-09-06T07:26:12.605" v="11"/>
          <ac:spMkLst>
            <pc:docMk/>
            <pc:sldMk cId="3811342783" sldId="290"/>
            <ac:spMk id="51" creationId="{6EB4BFD6-A85D-4A13-A54A-9A5C9E31C69E}"/>
          </ac:spMkLst>
        </pc:spChg>
        <pc:spChg chg="add del">
          <ac:chgData name="Simran Arora" userId="S::simran@fngca.com::daa1a4b0-8fdf-4628-9a52-539d80a18120" providerId="AD" clId="Web-{8E7688FC-6E31-FCCA-FC1A-C3F63F0AE2DC}" dt="2022-09-06T07:26:12.605" v="11"/>
          <ac:spMkLst>
            <pc:docMk/>
            <pc:sldMk cId="3811342783" sldId="290"/>
            <ac:spMk id="53" creationId="{B5DD78E9-DE0D-47AF-A0DB-F475221E3DC7}"/>
          </ac:spMkLst>
        </pc:spChg>
        <pc:spChg chg="add del">
          <ac:chgData name="Simran Arora" userId="S::simran@fngca.com::daa1a4b0-8fdf-4628-9a52-539d80a18120" providerId="AD" clId="Web-{8E7688FC-6E31-FCCA-FC1A-C3F63F0AE2DC}" dt="2022-09-06T07:26:12.605" v="11"/>
          <ac:spMkLst>
            <pc:docMk/>
            <pc:sldMk cId="3811342783" sldId="290"/>
            <ac:spMk id="55" creationId="{A118D329-2010-4A15-B57C-429FFAE35B11}"/>
          </ac:spMkLst>
        </pc:spChg>
        <pc:spChg chg="add del">
          <ac:chgData name="Simran Arora" userId="S::simran@fngca.com::daa1a4b0-8fdf-4628-9a52-539d80a18120" providerId="AD" clId="Web-{8E7688FC-6E31-FCCA-FC1A-C3F63F0AE2DC}" dt="2022-09-06T07:28:29.560" v="39"/>
          <ac:spMkLst>
            <pc:docMk/>
            <pc:sldMk cId="3811342783" sldId="290"/>
            <ac:spMk id="62" creationId="{904DB13E-F722-4ED6-BB00-556651E95281}"/>
          </ac:spMkLst>
        </pc:spChg>
        <pc:spChg chg="add del">
          <ac:chgData name="Simran Arora" userId="S::simran@fngca.com::daa1a4b0-8fdf-4628-9a52-539d80a18120" providerId="AD" clId="Web-{8E7688FC-6E31-FCCA-FC1A-C3F63F0AE2DC}" dt="2022-09-06T07:28:29.560" v="39"/>
          <ac:spMkLst>
            <pc:docMk/>
            <pc:sldMk cId="3811342783" sldId="290"/>
            <ac:spMk id="64" creationId="{7B58A187-A4B1-42EB-A4C7-8635BA507BCE}"/>
          </ac:spMkLst>
        </pc:spChg>
        <pc:spChg chg="add del">
          <ac:chgData name="Simran Arora" userId="S::simran@fngca.com::daa1a4b0-8fdf-4628-9a52-539d80a18120" providerId="AD" clId="Web-{8E7688FC-6E31-FCCA-FC1A-C3F63F0AE2DC}" dt="2022-09-06T07:28:29.560" v="39"/>
          <ac:spMkLst>
            <pc:docMk/>
            <pc:sldMk cId="3811342783" sldId="290"/>
            <ac:spMk id="66" creationId="{37F14E7F-3054-458C-ACF9-A8DA1757C65C}"/>
          </ac:spMkLst>
        </pc:spChg>
        <pc:spChg chg="add del">
          <ac:chgData name="Simran Arora" userId="S::simran@fngca.com::daa1a4b0-8fdf-4628-9a52-539d80a18120" providerId="AD" clId="Web-{8E7688FC-6E31-FCCA-FC1A-C3F63F0AE2DC}" dt="2022-09-06T07:28:29.560" v="39"/>
          <ac:spMkLst>
            <pc:docMk/>
            <pc:sldMk cId="3811342783" sldId="290"/>
            <ac:spMk id="68" creationId="{93747C1C-97FC-4D70-A6C8-A01FBCF5A9DC}"/>
          </ac:spMkLst>
        </pc:spChg>
        <pc:spChg chg="add del">
          <ac:chgData name="Simran Arora" userId="S::simran@fngca.com::daa1a4b0-8fdf-4628-9a52-539d80a18120" providerId="AD" clId="Web-{8E7688FC-6E31-FCCA-FC1A-C3F63F0AE2DC}" dt="2022-09-06T07:28:29.560" v="39"/>
          <ac:spMkLst>
            <pc:docMk/>
            <pc:sldMk cId="3811342783" sldId="290"/>
            <ac:spMk id="75" creationId="{B645BD8A-B13F-463A-9101-4FB883F064BD}"/>
          </ac:spMkLst>
        </pc:spChg>
        <pc:spChg chg="add del">
          <ac:chgData name="Simran Arora" userId="S::simran@fngca.com::daa1a4b0-8fdf-4628-9a52-539d80a18120" providerId="AD" clId="Web-{8E7688FC-6E31-FCCA-FC1A-C3F63F0AE2DC}" dt="2022-09-06T07:28:29.560" v="39"/>
          <ac:spMkLst>
            <pc:docMk/>
            <pc:sldMk cId="3811342783" sldId="290"/>
            <ac:spMk id="77" creationId="{4B934719-2D81-443B-8FB8-9CA4FFF2EBDE}"/>
          </ac:spMkLst>
        </pc:spChg>
        <pc:spChg chg="add del">
          <ac:chgData name="Simran Arora" userId="S::simran@fngca.com::daa1a4b0-8fdf-4628-9a52-539d80a18120" providerId="AD" clId="Web-{8E7688FC-6E31-FCCA-FC1A-C3F63F0AE2DC}" dt="2022-09-06T07:28:29.560" v="39"/>
          <ac:spMkLst>
            <pc:docMk/>
            <pc:sldMk cId="3811342783" sldId="290"/>
            <ac:spMk id="81" creationId="{27454EF7-D937-4082-A347-6AEEA9C3BC11}"/>
          </ac:spMkLst>
        </pc:spChg>
        <pc:spChg chg="add del">
          <ac:chgData name="Simran Arora" userId="S::simran@fngca.com::daa1a4b0-8fdf-4628-9a52-539d80a18120" providerId="AD" clId="Web-{8E7688FC-6E31-FCCA-FC1A-C3F63F0AE2DC}" dt="2022-09-06T07:28:37.592" v="41"/>
          <ac:spMkLst>
            <pc:docMk/>
            <pc:sldMk cId="3811342783" sldId="290"/>
            <ac:spMk id="86" creationId="{70120F84-A866-4D9F-8B1C-9120A013D654}"/>
          </ac:spMkLst>
        </pc:spChg>
        <pc:spChg chg="add del">
          <ac:chgData name="Simran Arora" userId="S::simran@fngca.com::daa1a4b0-8fdf-4628-9a52-539d80a18120" providerId="AD" clId="Web-{8E7688FC-6E31-FCCA-FC1A-C3F63F0AE2DC}" dt="2022-09-06T07:28:37.592" v="41"/>
          <ac:spMkLst>
            <pc:docMk/>
            <pc:sldMk cId="3811342783" sldId="290"/>
            <ac:spMk id="88" creationId="{252FEFEF-6AC0-46B6-AC09-11FC56196FA4}"/>
          </ac:spMkLst>
        </pc:spChg>
        <pc:spChg chg="add del">
          <ac:chgData name="Simran Arora" userId="S::simran@fngca.com::daa1a4b0-8fdf-4628-9a52-539d80a18120" providerId="AD" clId="Web-{8E7688FC-6E31-FCCA-FC1A-C3F63F0AE2DC}" dt="2022-09-06T07:31:52.251" v="87"/>
          <ac:spMkLst>
            <pc:docMk/>
            <pc:sldMk cId="3811342783" sldId="290"/>
            <ac:spMk id="93" creationId="{70120F84-A866-4D9F-8B1C-9120A013D654}"/>
          </ac:spMkLst>
        </pc:spChg>
        <pc:spChg chg="add del">
          <ac:chgData name="Simran Arora" userId="S::simran@fngca.com::daa1a4b0-8fdf-4628-9a52-539d80a18120" providerId="AD" clId="Web-{8E7688FC-6E31-FCCA-FC1A-C3F63F0AE2DC}" dt="2022-09-06T07:31:52.251" v="87"/>
          <ac:spMkLst>
            <pc:docMk/>
            <pc:sldMk cId="3811342783" sldId="290"/>
            <ac:spMk id="95" creationId="{252FEFEF-6AC0-46B6-AC09-11FC56196FA4}"/>
          </ac:spMkLst>
        </pc:spChg>
        <pc:spChg chg="add">
          <ac:chgData name="Simran Arora" userId="S::simran@fngca.com::daa1a4b0-8fdf-4628-9a52-539d80a18120" providerId="AD" clId="Web-{8E7688FC-6E31-FCCA-FC1A-C3F63F0AE2DC}" dt="2022-09-06T07:31:52.251" v="87"/>
          <ac:spMkLst>
            <pc:docMk/>
            <pc:sldMk cId="3811342783" sldId="290"/>
            <ac:spMk id="101" creationId="{0EB72A9B-FD82-4F09-BF1E-D39311D3A0E3}"/>
          </ac:spMkLst>
        </pc:spChg>
        <pc:spChg chg="add">
          <ac:chgData name="Simran Arora" userId="S::simran@fngca.com::daa1a4b0-8fdf-4628-9a52-539d80a18120" providerId="AD" clId="Web-{8E7688FC-6E31-FCCA-FC1A-C3F63F0AE2DC}" dt="2022-09-06T07:31:52.251" v="87"/>
          <ac:spMkLst>
            <pc:docMk/>
            <pc:sldMk cId="3811342783" sldId="290"/>
            <ac:spMk id="103" creationId="{DD39B371-6E4E-4070-AB4E-4D788405A5A6}"/>
          </ac:spMkLst>
        </pc:spChg>
        <pc:spChg chg="add">
          <ac:chgData name="Simran Arora" userId="S::simran@fngca.com::daa1a4b0-8fdf-4628-9a52-539d80a18120" providerId="AD" clId="Web-{8E7688FC-6E31-FCCA-FC1A-C3F63F0AE2DC}" dt="2022-09-06T07:31:52.251" v="87"/>
          <ac:spMkLst>
            <pc:docMk/>
            <pc:sldMk cId="3811342783" sldId="290"/>
            <ac:spMk id="105" creationId="{B937DAED-8BFE-4563-BB45-B5E554D70A84}"/>
          </ac:spMkLst>
        </pc:spChg>
        <pc:grpChg chg="add del">
          <ac:chgData name="Simran Arora" userId="S::simran@fngca.com::daa1a4b0-8fdf-4628-9a52-539d80a18120" providerId="AD" clId="Web-{8E7688FC-6E31-FCCA-FC1A-C3F63F0AE2DC}" dt="2022-09-06T07:25:34.792" v="10"/>
          <ac:grpSpMkLst>
            <pc:docMk/>
            <pc:sldMk cId="3811342783" sldId="290"/>
            <ac:grpSpMk id="16" creationId="{E26428D7-C6F3-473D-A360-A3F5C3E8728C}"/>
          </ac:grpSpMkLst>
        </pc:grpChg>
        <pc:grpChg chg="add del">
          <ac:chgData name="Simran Arora" userId="S::simran@fngca.com::daa1a4b0-8fdf-4628-9a52-539d80a18120" providerId="AD" clId="Web-{8E7688FC-6E31-FCCA-FC1A-C3F63F0AE2DC}" dt="2022-09-06T07:26:12.605" v="11"/>
          <ac:grpSpMkLst>
            <pc:docMk/>
            <pc:sldMk cId="3811342783" sldId="290"/>
            <ac:grpSpMk id="46" creationId="{E26428D7-C6F3-473D-A360-A3F5C3E8728C}"/>
          </ac:grpSpMkLst>
        </pc:grpChg>
        <pc:grpChg chg="add del">
          <ac:chgData name="Simran Arora" userId="S::simran@fngca.com::daa1a4b0-8fdf-4628-9a52-539d80a18120" providerId="AD" clId="Web-{8E7688FC-6E31-FCCA-FC1A-C3F63F0AE2DC}" dt="2022-09-06T07:28:29.560" v="39"/>
          <ac:grpSpMkLst>
            <pc:docMk/>
            <pc:sldMk cId="3811342783" sldId="290"/>
            <ac:grpSpMk id="70" creationId="{E26428D7-C6F3-473D-A360-A3F5C3E8728C}"/>
          </ac:grpSpMkLst>
        </pc:grpChg>
        <pc:graphicFrameChg chg="add mod modGraphic">
          <ac:chgData name="Simran Arora" userId="S::simran@fngca.com::daa1a4b0-8fdf-4628-9a52-539d80a18120" providerId="AD" clId="Web-{8E7688FC-6E31-FCCA-FC1A-C3F63F0AE2DC}" dt="2022-09-06T07:32:26.798" v="91" actId="20577"/>
          <ac:graphicFrameMkLst>
            <pc:docMk/>
            <pc:sldMk cId="3811342783" sldId="290"/>
            <ac:graphicFrameMk id="97" creationId="{82D77B14-ED1E-78FB-D1B7-4A6457CB2B3D}"/>
          </ac:graphicFrameMkLst>
        </pc:graphicFrameChg>
        <pc:picChg chg="add del mod">
          <ac:chgData name="Simran Arora" userId="S::simran@fngca.com::daa1a4b0-8fdf-4628-9a52-539d80a18120" providerId="AD" clId="Web-{8E7688FC-6E31-FCCA-FC1A-C3F63F0AE2DC}" dt="2022-09-06T07:27:10.559" v="16"/>
          <ac:picMkLst>
            <pc:docMk/>
            <pc:sldMk cId="3811342783" sldId="290"/>
            <ac:picMk id="4" creationId="{2995D3AB-7E86-455F-274D-4AFA0E09C14D}"/>
          </ac:picMkLst>
        </pc:picChg>
        <pc:picChg chg="add del mod">
          <ac:chgData name="Simran Arora" userId="S::simran@fngca.com::daa1a4b0-8fdf-4628-9a52-539d80a18120" providerId="AD" clId="Web-{8E7688FC-6E31-FCCA-FC1A-C3F63F0AE2DC}" dt="2022-09-06T07:27:08.231" v="15"/>
          <ac:picMkLst>
            <pc:docMk/>
            <pc:sldMk cId="3811342783" sldId="290"/>
            <ac:picMk id="5" creationId="{E67A9526-AE96-06F2-182D-1A6C78E22F3D}"/>
          </ac:picMkLst>
        </pc:picChg>
        <pc:cxnChg chg="add del">
          <ac:chgData name="Simran Arora" userId="S::simran@fngca.com::daa1a4b0-8fdf-4628-9a52-539d80a18120" providerId="AD" clId="Web-{8E7688FC-6E31-FCCA-FC1A-C3F63F0AE2DC}" dt="2022-09-06T07:25:34.792" v="10"/>
          <ac:cxnSpMkLst>
            <pc:docMk/>
            <pc:sldMk cId="3811342783" sldId="290"/>
            <ac:cxnSpMk id="29" creationId="{15573B87-7D61-460C-9ADA-EF63674E3A97}"/>
          </ac:cxnSpMkLst>
        </pc:cxnChg>
        <pc:cxnChg chg="add del">
          <ac:chgData name="Simran Arora" userId="S::simran@fngca.com::daa1a4b0-8fdf-4628-9a52-539d80a18120" providerId="AD" clId="Web-{8E7688FC-6E31-FCCA-FC1A-C3F63F0AE2DC}" dt="2022-09-06T07:25:34.792" v="10"/>
          <ac:cxnSpMkLst>
            <pc:docMk/>
            <pc:sldMk cId="3811342783" sldId="290"/>
            <ac:cxnSpMk id="31" creationId="{0AAF6B7C-985D-4351-9564-8DBDF5BB03EA}"/>
          </ac:cxnSpMkLst>
        </pc:cxnChg>
        <pc:cxnChg chg="add del">
          <ac:chgData name="Simran Arora" userId="S::simran@fngca.com::daa1a4b0-8fdf-4628-9a52-539d80a18120" providerId="AD" clId="Web-{8E7688FC-6E31-FCCA-FC1A-C3F63F0AE2DC}" dt="2022-09-06T07:25:34.792" v="10"/>
          <ac:cxnSpMkLst>
            <pc:docMk/>
            <pc:sldMk cId="3811342783" sldId="290"/>
            <ac:cxnSpMk id="33" creationId="{F88433F4-33AB-4CE1-9DE3-72A8403654F1}"/>
          </ac:cxnSpMkLst>
        </pc:cxnChg>
        <pc:cxnChg chg="add del">
          <ac:chgData name="Simran Arora" userId="S::simran@fngca.com::daa1a4b0-8fdf-4628-9a52-539d80a18120" providerId="AD" clId="Web-{8E7688FC-6E31-FCCA-FC1A-C3F63F0AE2DC}" dt="2022-09-06T07:26:12.605" v="11"/>
          <ac:cxnSpMkLst>
            <pc:docMk/>
            <pc:sldMk cId="3811342783" sldId="290"/>
            <ac:cxnSpMk id="57" creationId="{994262BC-EE98-4BD6-82DB-4955E8DCC290}"/>
          </ac:cxnSpMkLst>
        </pc:cxnChg>
        <pc:cxnChg chg="add del">
          <ac:chgData name="Simran Arora" userId="S::simran@fngca.com::daa1a4b0-8fdf-4628-9a52-539d80a18120" providerId="AD" clId="Web-{8E7688FC-6E31-FCCA-FC1A-C3F63F0AE2DC}" dt="2022-09-06T07:28:29.560" v="39"/>
          <ac:cxnSpMkLst>
            <pc:docMk/>
            <pc:sldMk cId="3811342783" sldId="290"/>
            <ac:cxnSpMk id="79" creationId="{B29CC623-FD26-47FD-9E70-44325D453EF1}"/>
          </ac:cxnSpMkLst>
        </pc:cxnChg>
      </pc:sldChg>
      <pc:sldChg chg="addSp delSp modSp new mod setBg">
        <pc:chgData name="Simran Arora" userId="S::simran@fngca.com::daa1a4b0-8fdf-4628-9a52-539d80a18120" providerId="AD" clId="Web-{8E7688FC-6E31-FCCA-FC1A-C3F63F0AE2DC}" dt="2022-09-06T07:35:08.956" v="133" actId="1076"/>
        <pc:sldMkLst>
          <pc:docMk/>
          <pc:sldMk cId="275226702" sldId="291"/>
        </pc:sldMkLst>
        <pc:spChg chg="del mod">
          <ac:chgData name="Simran Arora" userId="S::simran@fngca.com::daa1a4b0-8fdf-4628-9a52-539d80a18120" providerId="AD" clId="Web-{8E7688FC-6E31-FCCA-FC1A-C3F63F0AE2DC}" dt="2022-09-06T07:33:30.908" v="97"/>
          <ac:spMkLst>
            <pc:docMk/>
            <pc:sldMk cId="275226702" sldId="291"/>
            <ac:spMk id="2" creationId="{17139A12-77DA-C1EA-6F00-DECC7BA5A92E}"/>
          </ac:spMkLst>
        </pc:spChg>
        <pc:spChg chg="del mod">
          <ac:chgData name="Simran Arora" userId="S::simran@fngca.com::daa1a4b0-8fdf-4628-9a52-539d80a18120" providerId="AD" clId="Web-{8E7688FC-6E31-FCCA-FC1A-C3F63F0AE2DC}" dt="2022-09-06T07:33:28.127" v="96"/>
          <ac:spMkLst>
            <pc:docMk/>
            <pc:sldMk cId="275226702" sldId="291"/>
            <ac:spMk id="3" creationId="{38D8FCA3-2168-83E7-2E04-C9EC7B71C9BB}"/>
          </ac:spMkLst>
        </pc:spChg>
        <pc:spChg chg="add mod">
          <ac:chgData name="Simran Arora" userId="S::simran@fngca.com::daa1a4b0-8fdf-4628-9a52-539d80a18120" providerId="AD" clId="Web-{8E7688FC-6E31-FCCA-FC1A-C3F63F0AE2DC}" dt="2022-09-06T07:35:08.956" v="133" actId="1076"/>
          <ac:spMkLst>
            <pc:docMk/>
            <pc:sldMk cId="275226702" sldId="291"/>
            <ac:spMk id="6" creationId="{6AA98CD3-C352-58FD-3957-294142AB592F}"/>
          </ac:spMkLst>
        </pc:spChg>
        <pc:spChg chg="add mod">
          <ac:chgData name="Simran Arora" userId="S::simran@fngca.com::daa1a4b0-8fdf-4628-9a52-539d80a18120" providerId="AD" clId="Web-{8E7688FC-6E31-FCCA-FC1A-C3F63F0AE2DC}" dt="2022-09-06T07:35:04.691" v="132" actId="1076"/>
          <ac:spMkLst>
            <pc:docMk/>
            <pc:sldMk cId="275226702" sldId="291"/>
            <ac:spMk id="7" creationId="{D09FAA32-E367-0787-5772-AFE203BDD9D0}"/>
          </ac:spMkLst>
        </pc:spChg>
        <pc:spChg chg="add">
          <ac:chgData name="Simran Arora" userId="S::simran@fngca.com::daa1a4b0-8fdf-4628-9a52-539d80a18120" providerId="AD" clId="Web-{8E7688FC-6E31-FCCA-FC1A-C3F63F0AE2DC}" dt="2022-09-06T07:32:46.751" v="95"/>
          <ac:spMkLst>
            <pc:docMk/>
            <pc:sldMk cId="275226702" sldId="291"/>
            <ac:spMk id="8" creationId="{70120F84-A866-4D9F-8B1C-9120A013D654}"/>
          </ac:spMkLst>
        </pc:spChg>
        <pc:spChg chg="add">
          <ac:chgData name="Simran Arora" userId="S::simran@fngca.com::daa1a4b0-8fdf-4628-9a52-539d80a18120" providerId="AD" clId="Web-{8E7688FC-6E31-FCCA-FC1A-C3F63F0AE2DC}" dt="2022-09-06T07:32:46.751" v="95"/>
          <ac:spMkLst>
            <pc:docMk/>
            <pc:sldMk cId="275226702" sldId="291"/>
            <ac:spMk id="10" creationId="{252FEFEF-6AC0-46B6-AC09-11FC56196FA4}"/>
          </ac:spMkLst>
        </pc:spChg>
        <pc:picChg chg="add del mod ord">
          <ac:chgData name="Simran Arora" userId="S::simran@fngca.com::daa1a4b0-8fdf-4628-9a52-539d80a18120" providerId="AD" clId="Web-{8E7688FC-6E31-FCCA-FC1A-C3F63F0AE2DC}" dt="2022-09-06T07:33:41.424" v="99"/>
          <ac:picMkLst>
            <pc:docMk/>
            <pc:sldMk cId="275226702" sldId="291"/>
            <ac:picMk id="4" creationId="{4792BF1E-3640-A5BF-2049-DF83D483F99C}"/>
          </ac:picMkLst>
        </pc:picChg>
      </pc:sldChg>
      <pc:sldChg chg="addSp modSp new mod setBg">
        <pc:chgData name="Simran Arora" userId="S::simran@fngca.com::daa1a4b0-8fdf-4628-9a52-539d80a18120" providerId="AD" clId="Web-{8E7688FC-6E31-FCCA-FC1A-C3F63F0AE2DC}" dt="2022-09-06T07:36:19.645" v="147" actId="14100"/>
        <pc:sldMkLst>
          <pc:docMk/>
          <pc:sldMk cId="2259519221" sldId="292"/>
        </pc:sldMkLst>
        <pc:spChg chg="mod">
          <ac:chgData name="Simran Arora" userId="S::simran@fngca.com::daa1a4b0-8fdf-4628-9a52-539d80a18120" providerId="AD" clId="Web-{8E7688FC-6E31-FCCA-FC1A-C3F63F0AE2DC}" dt="2022-09-06T07:36:10.801" v="145" actId="1076"/>
          <ac:spMkLst>
            <pc:docMk/>
            <pc:sldMk cId="2259519221" sldId="292"/>
            <ac:spMk id="2" creationId="{180DD8BE-A2F8-1BBE-E9AB-1A60E804791C}"/>
          </ac:spMkLst>
        </pc:spChg>
        <pc:spChg chg="mod">
          <ac:chgData name="Simran Arora" userId="S::simran@fngca.com::daa1a4b0-8fdf-4628-9a52-539d80a18120" providerId="AD" clId="Web-{8E7688FC-6E31-FCCA-FC1A-C3F63F0AE2DC}" dt="2022-09-06T07:36:19.645" v="147" actId="14100"/>
          <ac:spMkLst>
            <pc:docMk/>
            <pc:sldMk cId="2259519221" sldId="292"/>
            <ac:spMk id="3" creationId="{AD457277-FA4B-2334-9478-B790672A48B8}"/>
          </ac:spMkLst>
        </pc:spChg>
        <pc:spChg chg="add">
          <ac:chgData name="Simran Arora" userId="S::simran@fngca.com::daa1a4b0-8fdf-4628-9a52-539d80a18120" providerId="AD" clId="Web-{8E7688FC-6E31-FCCA-FC1A-C3F63F0AE2DC}" dt="2022-09-06T07:35:31.269" v="135"/>
          <ac:spMkLst>
            <pc:docMk/>
            <pc:sldMk cId="2259519221" sldId="292"/>
            <ac:spMk id="8" creationId="{70120F84-A866-4D9F-8B1C-9120A013D654}"/>
          </ac:spMkLst>
        </pc:spChg>
        <pc:spChg chg="add">
          <ac:chgData name="Simran Arora" userId="S::simran@fngca.com::daa1a4b0-8fdf-4628-9a52-539d80a18120" providerId="AD" clId="Web-{8E7688FC-6E31-FCCA-FC1A-C3F63F0AE2DC}" dt="2022-09-06T07:35:31.269" v="135"/>
          <ac:spMkLst>
            <pc:docMk/>
            <pc:sldMk cId="2259519221" sldId="292"/>
            <ac:spMk id="10" creationId="{252FEFEF-6AC0-46B6-AC09-11FC56196FA4}"/>
          </ac:spMkLst>
        </pc:spChg>
      </pc:sldChg>
      <pc:sldChg chg="addSp modSp new mod setBg">
        <pc:chgData name="Simran Arora" userId="S::simran@fngca.com::daa1a4b0-8fdf-4628-9a52-539d80a18120" providerId="AD" clId="Web-{8E7688FC-6E31-FCCA-FC1A-C3F63F0AE2DC}" dt="2022-09-06T07:38:27.834" v="163" actId="1076"/>
        <pc:sldMkLst>
          <pc:docMk/>
          <pc:sldMk cId="610407302" sldId="293"/>
        </pc:sldMkLst>
        <pc:spChg chg="mod">
          <ac:chgData name="Simran Arora" userId="S::simran@fngca.com::daa1a4b0-8fdf-4628-9a52-539d80a18120" providerId="AD" clId="Web-{8E7688FC-6E31-FCCA-FC1A-C3F63F0AE2DC}" dt="2022-09-06T07:38:18.147" v="161" actId="1076"/>
          <ac:spMkLst>
            <pc:docMk/>
            <pc:sldMk cId="610407302" sldId="293"/>
            <ac:spMk id="2" creationId="{46A118B7-BFED-30B6-4ADB-445D4BF5680E}"/>
          </ac:spMkLst>
        </pc:spChg>
        <pc:spChg chg="mod">
          <ac:chgData name="Simran Arora" userId="S::simran@fngca.com::daa1a4b0-8fdf-4628-9a52-539d80a18120" providerId="AD" clId="Web-{8E7688FC-6E31-FCCA-FC1A-C3F63F0AE2DC}" dt="2022-09-06T07:38:27.834" v="163" actId="1076"/>
          <ac:spMkLst>
            <pc:docMk/>
            <pc:sldMk cId="610407302" sldId="293"/>
            <ac:spMk id="3" creationId="{60FCD59B-2A83-606B-959B-6AAE16DD1675}"/>
          </ac:spMkLst>
        </pc:spChg>
        <pc:spChg chg="add">
          <ac:chgData name="Simran Arora" userId="S::simran@fngca.com::daa1a4b0-8fdf-4628-9a52-539d80a18120" providerId="AD" clId="Web-{8E7688FC-6E31-FCCA-FC1A-C3F63F0AE2DC}" dt="2022-09-06T07:36:59.427" v="149"/>
          <ac:spMkLst>
            <pc:docMk/>
            <pc:sldMk cId="610407302" sldId="293"/>
            <ac:spMk id="8" creationId="{70120F84-A866-4D9F-8B1C-9120A013D654}"/>
          </ac:spMkLst>
        </pc:spChg>
        <pc:spChg chg="add">
          <ac:chgData name="Simran Arora" userId="S::simran@fngca.com::daa1a4b0-8fdf-4628-9a52-539d80a18120" providerId="AD" clId="Web-{8E7688FC-6E31-FCCA-FC1A-C3F63F0AE2DC}" dt="2022-09-06T07:36:59.427" v="149"/>
          <ac:spMkLst>
            <pc:docMk/>
            <pc:sldMk cId="610407302" sldId="293"/>
            <ac:spMk id="10" creationId="{252FEFEF-6AC0-46B6-AC09-11FC56196FA4}"/>
          </ac:spMkLst>
        </pc:spChg>
      </pc:sldChg>
      <pc:sldChg chg="addSp delSp modSp add ord replId">
        <pc:chgData name="Simran Arora" userId="S::simran@fngca.com::daa1a4b0-8fdf-4628-9a52-539d80a18120" providerId="AD" clId="Web-{8E7688FC-6E31-FCCA-FC1A-C3F63F0AE2DC}" dt="2022-09-06T07:45:12.918" v="227" actId="14100"/>
        <pc:sldMkLst>
          <pc:docMk/>
          <pc:sldMk cId="320331349" sldId="294"/>
        </pc:sldMkLst>
        <pc:spChg chg="mod">
          <ac:chgData name="Simran Arora" userId="S::simran@fngca.com::daa1a4b0-8fdf-4628-9a52-539d80a18120" providerId="AD" clId="Web-{8E7688FC-6E31-FCCA-FC1A-C3F63F0AE2DC}" dt="2022-09-06T07:44:09.480" v="218"/>
          <ac:spMkLst>
            <pc:docMk/>
            <pc:sldMk cId="320331349" sldId="294"/>
            <ac:spMk id="2" creationId="{180DD8BE-A2F8-1BBE-E9AB-1A60E804791C}"/>
          </ac:spMkLst>
        </pc:spChg>
        <pc:spChg chg="del mod">
          <ac:chgData name="Simran Arora" userId="S::simran@fngca.com::daa1a4b0-8fdf-4628-9a52-539d80a18120" providerId="AD" clId="Web-{8E7688FC-6E31-FCCA-FC1A-C3F63F0AE2DC}" dt="2022-09-06T07:44:09.480" v="218"/>
          <ac:spMkLst>
            <pc:docMk/>
            <pc:sldMk cId="320331349" sldId="294"/>
            <ac:spMk id="3" creationId="{AD457277-FA4B-2334-9478-B790672A48B8}"/>
          </ac:spMkLst>
        </pc:spChg>
        <pc:spChg chg="del">
          <ac:chgData name="Simran Arora" userId="S::simran@fngca.com::daa1a4b0-8fdf-4628-9a52-539d80a18120" providerId="AD" clId="Web-{8E7688FC-6E31-FCCA-FC1A-C3F63F0AE2DC}" dt="2022-09-06T07:44:09.480" v="218"/>
          <ac:spMkLst>
            <pc:docMk/>
            <pc:sldMk cId="320331349" sldId="294"/>
            <ac:spMk id="8" creationId="{70120F84-A866-4D9F-8B1C-9120A013D654}"/>
          </ac:spMkLst>
        </pc:spChg>
        <pc:spChg chg="del">
          <ac:chgData name="Simran Arora" userId="S::simran@fngca.com::daa1a4b0-8fdf-4628-9a52-539d80a18120" providerId="AD" clId="Web-{8E7688FC-6E31-FCCA-FC1A-C3F63F0AE2DC}" dt="2022-09-06T07:44:09.480" v="218"/>
          <ac:spMkLst>
            <pc:docMk/>
            <pc:sldMk cId="320331349" sldId="294"/>
            <ac:spMk id="10" creationId="{252FEFEF-6AC0-46B6-AC09-11FC56196FA4}"/>
          </ac:spMkLst>
        </pc:spChg>
        <pc:spChg chg="add del">
          <ac:chgData name="Simran Arora" userId="S::simran@fngca.com::daa1a4b0-8fdf-4628-9a52-539d80a18120" providerId="AD" clId="Web-{8E7688FC-6E31-FCCA-FC1A-C3F63F0AE2DC}" dt="2022-09-06T07:45:02.058" v="224"/>
          <ac:spMkLst>
            <pc:docMk/>
            <pc:sldMk cId="320331349" sldId="294"/>
            <ac:spMk id="16" creationId="{A2AD6B69-E0A0-476D-9EE1-6B69F04C59F8}"/>
          </ac:spMkLst>
        </pc:spChg>
        <pc:spChg chg="add del">
          <ac:chgData name="Simran Arora" userId="S::simran@fngca.com::daa1a4b0-8fdf-4628-9a52-539d80a18120" providerId="AD" clId="Web-{8E7688FC-6E31-FCCA-FC1A-C3F63F0AE2DC}" dt="2022-09-06T07:45:02.058" v="224"/>
          <ac:spMkLst>
            <pc:docMk/>
            <pc:sldMk cId="320331349" sldId="294"/>
            <ac:spMk id="18" creationId="{16BE10A1-AD5F-4AB3-8A94-41D62B494ADB}"/>
          </ac:spMkLst>
        </pc:spChg>
        <pc:spChg chg="add del">
          <ac:chgData name="Simran Arora" userId="S::simran@fngca.com::daa1a4b0-8fdf-4628-9a52-539d80a18120" providerId="AD" clId="Web-{8E7688FC-6E31-FCCA-FC1A-C3F63F0AE2DC}" dt="2022-09-06T07:45:02.058" v="224"/>
          <ac:spMkLst>
            <pc:docMk/>
            <pc:sldMk cId="320331349" sldId="294"/>
            <ac:spMk id="20" creationId="{5684BFFE-6A90-4311-ACD5-B34177D46462}"/>
          </ac:spMkLst>
        </pc:spChg>
        <pc:spChg chg="add">
          <ac:chgData name="Simran Arora" userId="S::simran@fngca.com::daa1a4b0-8fdf-4628-9a52-539d80a18120" providerId="AD" clId="Web-{8E7688FC-6E31-FCCA-FC1A-C3F63F0AE2DC}" dt="2022-09-06T07:45:02.058" v="224"/>
          <ac:spMkLst>
            <pc:docMk/>
            <pc:sldMk cId="320331349" sldId="294"/>
            <ac:spMk id="25" creationId="{A2AD6B69-E0A0-476D-9EE1-6B69F04C59F8}"/>
          </ac:spMkLst>
        </pc:spChg>
        <pc:spChg chg="add">
          <ac:chgData name="Simran Arora" userId="S::simran@fngca.com::daa1a4b0-8fdf-4628-9a52-539d80a18120" providerId="AD" clId="Web-{8E7688FC-6E31-FCCA-FC1A-C3F63F0AE2DC}" dt="2022-09-06T07:45:02.058" v="224"/>
          <ac:spMkLst>
            <pc:docMk/>
            <pc:sldMk cId="320331349" sldId="294"/>
            <ac:spMk id="27" creationId="{16BE10A1-AD5F-4AB3-8A94-41D62B494ADB}"/>
          </ac:spMkLst>
        </pc:spChg>
        <pc:spChg chg="add">
          <ac:chgData name="Simran Arora" userId="S::simran@fngca.com::daa1a4b0-8fdf-4628-9a52-539d80a18120" providerId="AD" clId="Web-{8E7688FC-6E31-FCCA-FC1A-C3F63F0AE2DC}" dt="2022-09-06T07:45:02.058" v="224"/>
          <ac:spMkLst>
            <pc:docMk/>
            <pc:sldMk cId="320331349" sldId="294"/>
            <ac:spMk id="29" creationId="{5684BFFE-6A90-4311-ACD5-B34177D46462}"/>
          </ac:spMkLst>
        </pc:spChg>
        <pc:graphicFrameChg chg="add mod modGraphic">
          <ac:chgData name="Simran Arora" userId="S::simran@fngca.com::daa1a4b0-8fdf-4628-9a52-539d80a18120" providerId="AD" clId="Web-{8E7688FC-6E31-FCCA-FC1A-C3F63F0AE2DC}" dt="2022-09-06T07:45:12.918" v="227" actId="14100"/>
          <ac:graphicFrameMkLst>
            <pc:docMk/>
            <pc:sldMk cId="320331349" sldId="294"/>
            <ac:graphicFrameMk id="12" creationId="{A90DAD5B-80AC-C21C-A0C6-7E0950916D64}"/>
          </ac:graphicFrameMkLst>
        </pc:graphicFrameChg>
      </pc:sldChg>
      <pc:sldChg chg="addSp delSp modSp new mod setBg">
        <pc:chgData name="Simran Arora" userId="S::simran@fngca.com::daa1a4b0-8fdf-4628-9a52-539d80a18120" providerId="AD" clId="Web-{8E7688FC-6E31-FCCA-FC1A-C3F63F0AE2DC}" dt="2022-09-06T07:47:01.826" v="265" actId="1076"/>
        <pc:sldMkLst>
          <pc:docMk/>
          <pc:sldMk cId="2053580980" sldId="295"/>
        </pc:sldMkLst>
        <pc:spChg chg="mod">
          <ac:chgData name="Simran Arora" userId="S::simran@fngca.com::daa1a4b0-8fdf-4628-9a52-539d80a18120" providerId="AD" clId="Web-{8E7688FC-6E31-FCCA-FC1A-C3F63F0AE2DC}" dt="2022-09-06T07:46:52.185" v="263"/>
          <ac:spMkLst>
            <pc:docMk/>
            <pc:sldMk cId="2053580980" sldId="295"/>
            <ac:spMk id="2" creationId="{5565F2A8-C3D1-42BE-0229-2A1AB36F5408}"/>
          </ac:spMkLst>
        </pc:spChg>
        <pc:spChg chg="mod">
          <ac:chgData name="Simran Arora" userId="S::simran@fngca.com::daa1a4b0-8fdf-4628-9a52-539d80a18120" providerId="AD" clId="Web-{8E7688FC-6E31-FCCA-FC1A-C3F63F0AE2DC}" dt="2022-09-06T07:47:01.826" v="265" actId="1076"/>
          <ac:spMkLst>
            <pc:docMk/>
            <pc:sldMk cId="2053580980" sldId="295"/>
            <ac:spMk id="3" creationId="{6827AC88-EC05-6BE4-A90F-243094868CE1}"/>
          </ac:spMkLst>
        </pc:spChg>
        <pc:spChg chg="add del">
          <ac:chgData name="Simran Arora" userId="S::simran@fngca.com::daa1a4b0-8fdf-4628-9a52-539d80a18120" providerId="AD" clId="Web-{8E7688FC-6E31-FCCA-FC1A-C3F63F0AE2DC}" dt="2022-09-06T07:46:52.169" v="262"/>
          <ac:spMkLst>
            <pc:docMk/>
            <pc:sldMk cId="2053580980" sldId="295"/>
            <ac:spMk id="8" creationId="{70120F84-A866-4D9F-8B1C-9120A013D654}"/>
          </ac:spMkLst>
        </pc:spChg>
        <pc:spChg chg="add del">
          <ac:chgData name="Simran Arora" userId="S::simran@fngca.com::daa1a4b0-8fdf-4628-9a52-539d80a18120" providerId="AD" clId="Web-{8E7688FC-6E31-FCCA-FC1A-C3F63F0AE2DC}" dt="2022-09-06T07:46:52.169" v="262"/>
          <ac:spMkLst>
            <pc:docMk/>
            <pc:sldMk cId="2053580980" sldId="295"/>
            <ac:spMk id="10" creationId="{252FEFEF-6AC0-46B6-AC09-11FC56196FA4}"/>
          </ac:spMkLst>
        </pc:spChg>
        <pc:spChg chg="add">
          <ac:chgData name="Simran Arora" userId="S::simran@fngca.com::daa1a4b0-8fdf-4628-9a52-539d80a18120" providerId="AD" clId="Web-{8E7688FC-6E31-FCCA-FC1A-C3F63F0AE2DC}" dt="2022-09-06T07:46:52.185" v="263"/>
          <ac:spMkLst>
            <pc:docMk/>
            <pc:sldMk cId="2053580980" sldId="295"/>
            <ac:spMk id="12" creationId="{70120F84-A866-4D9F-8B1C-9120A013D654}"/>
          </ac:spMkLst>
        </pc:spChg>
        <pc:spChg chg="add">
          <ac:chgData name="Simran Arora" userId="S::simran@fngca.com::daa1a4b0-8fdf-4628-9a52-539d80a18120" providerId="AD" clId="Web-{8E7688FC-6E31-FCCA-FC1A-C3F63F0AE2DC}" dt="2022-09-06T07:46:52.185" v="263"/>
          <ac:spMkLst>
            <pc:docMk/>
            <pc:sldMk cId="2053580980" sldId="295"/>
            <ac:spMk id="13" creationId="{252FEFEF-6AC0-46B6-AC09-11FC56196FA4}"/>
          </ac:spMkLst>
        </pc:spChg>
      </pc:sldChg>
      <pc:sldChg chg="addSp delSp modSp add replId">
        <pc:chgData name="Simran Arora" userId="S::simran@fngca.com::daa1a4b0-8fdf-4628-9a52-539d80a18120" providerId="AD" clId="Web-{8E7688FC-6E31-FCCA-FC1A-C3F63F0AE2DC}" dt="2022-09-06T07:47:56.795" v="288" actId="14100"/>
        <pc:sldMkLst>
          <pc:docMk/>
          <pc:sldMk cId="3786552184" sldId="296"/>
        </pc:sldMkLst>
        <pc:spChg chg="mod">
          <ac:chgData name="Simran Arora" userId="S::simran@fngca.com::daa1a4b0-8fdf-4628-9a52-539d80a18120" providerId="AD" clId="Web-{8E7688FC-6E31-FCCA-FC1A-C3F63F0AE2DC}" dt="2022-09-06T07:47:56.795" v="288" actId="14100"/>
          <ac:spMkLst>
            <pc:docMk/>
            <pc:sldMk cId="3786552184" sldId="296"/>
            <ac:spMk id="2" creationId="{5565F2A8-C3D1-42BE-0229-2A1AB36F5408}"/>
          </ac:spMkLst>
        </pc:spChg>
        <pc:spChg chg="mod">
          <ac:chgData name="Simran Arora" userId="S::simran@fngca.com::daa1a4b0-8fdf-4628-9a52-539d80a18120" providerId="AD" clId="Web-{8E7688FC-6E31-FCCA-FC1A-C3F63F0AE2DC}" dt="2022-09-06T07:47:50.483" v="286" actId="1076"/>
          <ac:spMkLst>
            <pc:docMk/>
            <pc:sldMk cId="3786552184" sldId="296"/>
            <ac:spMk id="3" creationId="{6827AC88-EC05-6BE4-A90F-243094868CE1}"/>
          </ac:spMkLst>
        </pc:spChg>
        <pc:spChg chg="del">
          <ac:chgData name="Simran Arora" userId="S::simran@fngca.com::daa1a4b0-8fdf-4628-9a52-539d80a18120" providerId="AD" clId="Web-{8E7688FC-6E31-FCCA-FC1A-C3F63F0AE2DC}" dt="2022-09-06T07:47:14.716" v="267"/>
          <ac:spMkLst>
            <pc:docMk/>
            <pc:sldMk cId="3786552184" sldId="296"/>
            <ac:spMk id="12" creationId="{70120F84-A866-4D9F-8B1C-9120A013D654}"/>
          </ac:spMkLst>
        </pc:spChg>
        <pc:spChg chg="del">
          <ac:chgData name="Simran Arora" userId="S::simran@fngca.com::daa1a4b0-8fdf-4628-9a52-539d80a18120" providerId="AD" clId="Web-{8E7688FC-6E31-FCCA-FC1A-C3F63F0AE2DC}" dt="2022-09-06T07:47:14.716" v="267"/>
          <ac:spMkLst>
            <pc:docMk/>
            <pc:sldMk cId="3786552184" sldId="296"/>
            <ac:spMk id="13" creationId="{252FEFEF-6AC0-46B6-AC09-11FC56196FA4}"/>
          </ac:spMkLst>
        </pc:spChg>
        <pc:spChg chg="add">
          <ac:chgData name="Simran Arora" userId="S::simran@fngca.com::daa1a4b0-8fdf-4628-9a52-539d80a18120" providerId="AD" clId="Web-{8E7688FC-6E31-FCCA-FC1A-C3F63F0AE2DC}" dt="2022-09-06T07:47:14.716" v="267"/>
          <ac:spMkLst>
            <pc:docMk/>
            <pc:sldMk cId="3786552184" sldId="296"/>
            <ac:spMk id="18" creationId="{70120F84-A866-4D9F-8B1C-9120A013D654}"/>
          </ac:spMkLst>
        </pc:spChg>
        <pc:spChg chg="add">
          <ac:chgData name="Simran Arora" userId="S::simran@fngca.com::daa1a4b0-8fdf-4628-9a52-539d80a18120" providerId="AD" clId="Web-{8E7688FC-6E31-FCCA-FC1A-C3F63F0AE2DC}" dt="2022-09-06T07:47:14.716" v="267"/>
          <ac:spMkLst>
            <pc:docMk/>
            <pc:sldMk cId="3786552184" sldId="296"/>
            <ac:spMk id="20" creationId="{252FEFEF-6AC0-46B6-AC09-11FC56196FA4}"/>
          </ac:spMkLst>
        </pc:spChg>
      </pc:sldChg>
      <pc:sldChg chg="addSp delSp modSp new">
        <pc:chgData name="Simran Arora" userId="S::simran@fngca.com::daa1a4b0-8fdf-4628-9a52-539d80a18120" providerId="AD" clId="Web-{8E7688FC-6E31-FCCA-FC1A-C3F63F0AE2DC}" dt="2022-09-06T07:56:26.162" v="301" actId="14100"/>
        <pc:sldMkLst>
          <pc:docMk/>
          <pc:sldMk cId="4051056411" sldId="297"/>
        </pc:sldMkLst>
        <pc:spChg chg="del">
          <ac:chgData name="Simran Arora" userId="S::simran@fngca.com::daa1a4b0-8fdf-4628-9a52-539d80a18120" providerId="AD" clId="Web-{8E7688FC-6E31-FCCA-FC1A-C3F63F0AE2DC}" dt="2022-09-06T07:54:49.020" v="291"/>
          <ac:spMkLst>
            <pc:docMk/>
            <pc:sldMk cId="4051056411" sldId="297"/>
            <ac:spMk id="2" creationId="{BD435D00-498D-5C60-DC69-1B97974A552D}"/>
          </ac:spMkLst>
        </pc:spChg>
        <pc:spChg chg="del">
          <ac:chgData name="Simran Arora" userId="S::simran@fngca.com::daa1a4b0-8fdf-4628-9a52-539d80a18120" providerId="AD" clId="Web-{8E7688FC-6E31-FCCA-FC1A-C3F63F0AE2DC}" dt="2022-09-06T07:54:47.410" v="290"/>
          <ac:spMkLst>
            <pc:docMk/>
            <pc:sldMk cId="4051056411" sldId="297"/>
            <ac:spMk id="3" creationId="{19D0F6FA-FBF1-17D6-5F9B-1FCE15DAD8E6}"/>
          </ac:spMkLst>
        </pc:spChg>
        <pc:picChg chg="add mod modCrop">
          <ac:chgData name="Simran Arora" userId="S::simran@fngca.com::daa1a4b0-8fdf-4628-9a52-539d80a18120" providerId="AD" clId="Web-{8E7688FC-6E31-FCCA-FC1A-C3F63F0AE2DC}" dt="2022-09-06T07:56:26.162" v="301" actId="14100"/>
          <ac:picMkLst>
            <pc:docMk/>
            <pc:sldMk cId="4051056411" sldId="297"/>
            <ac:picMk id="4" creationId="{E3DB416C-2855-A7DD-6BC0-2030A59661A4}"/>
          </ac:picMkLst>
        </pc:picChg>
      </pc:sldChg>
      <pc:sldChg chg="addSp delSp modSp add replId">
        <pc:chgData name="Simran Arora" userId="S::simran@fngca.com::daa1a4b0-8fdf-4628-9a52-539d80a18120" providerId="AD" clId="Web-{8E7688FC-6E31-FCCA-FC1A-C3F63F0AE2DC}" dt="2022-09-06T08:03:58.590" v="393"/>
        <pc:sldMkLst>
          <pc:docMk/>
          <pc:sldMk cId="3731425867" sldId="298"/>
        </pc:sldMkLst>
        <pc:graphicFrameChg chg="add mod modGraphic">
          <ac:chgData name="Simran Arora" userId="S::simran@fngca.com::daa1a4b0-8fdf-4628-9a52-539d80a18120" providerId="AD" clId="Web-{8E7688FC-6E31-FCCA-FC1A-C3F63F0AE2DC}" dt="2022-09-06T08:03:58.590" v="393"/>
          <ac:graphicFrameMkLst>
            <pc:docMk/>
            <pc:sldMk cId="3731425867" sldId="298"/>
            <ac:graphicFrameMk id="2" creationId="{219EC047-1C69-3AC3-C905-25F7B2AA0256}"/>
          </ac:graphicFrameMkLst>
        </pc:graphicFrameChg>
        <pc:picChg chg="del">
          <ac:chgData name="Simran Arora" userId="S::simran@fngca.com::daa1a4b0-8fdf-4628-9a52-539d80a18120" providerId="AD" clId="Web-{8E7688FC-6E31-FCCA-FC1A-C3F63F0AE2DC}" dt="2022-09-06T07:57:25.053" v="303"/>
          <ac:picMkLst>
            <pc:docMk/>
            <pc:sldMk cId="3731425867" sldId="298"/>
            <ac:picMk id="4" creationId="{E3DB416C-2855-A7DD-6BC0-2030A59661A4}"/>
          </ac:picMkLst>
        </pc:picChg>
      </pc:sldChg>
    </pc:docChg>
  </pc:docChgLst>
  <pc:docChgLst>
    <pc:chgData name="Simran Arora" userId="S::simran@fngca.com::daa1a4b0-8fdf-4628-9a52-539d80a18120" providerId="AD" clId="Web-{E20187AB-7086-BA53-4332-D352C1C1492E}"/>
    <pc:docChg chg="modSld">
      <pc:chgData name="Simran Arora" userId="S::simran@fngca.com::daa1a4b0-8fdf-4628-9a52-539d80a18120" providerId="AD" clId="Web-{E20187AB-7086-BA53-4332-D352C1C1492E}" dt="2022-09-06T08:50:51.764" v="328"/>
      <pc:docMkLst>
        <pc:docMk/>
      </pc:docMkLst>
      <pc:sldChg chg="modSp">
        <pc:chgData name="Simran Arora" userId="S::simran@fngca.com::daa1a4b0-8fdf-4628-9a52-539d80a18120" providerId="AD" clId="Web-{E20187AB-7086-BA53-4332-D352C1C1492E}" dt="2022-09-06T08:50:51.764" v="328"/>
        <pc:sldMkLst>
          <pc:docMk/>
          <pc:sldMk cId="3731425867" sldId="298"/>
        </pc:sldMkLst>
        <pc:graphicFrameChg chg="mod modGraphic">
          <ac:chgData name="Simran Arora" userId="S::simran@fngca.com::daa1a4b0-8fdf-4628-9a52-539d80a18120" providerId="AD" clId="Web-{E20187AB-7086-BA53-4332-D352C1C1492E}" dt="2022-09-06T08:50:51.764" v="328"/>
          <ac:graphicFrameMkLst>
            <pc:docMk/>
            <pc:sldMk cId="3731425867" sldId="298"/>
            <ac:graphicFrameMk id="2" creationId="{219EC047-1C69-3AC3-C905-25F7B2AA0256}"/>
          </ac:graphicFrameMkLst>
        </pc:graphicFrameChg>
      </pc:sldChg>
    </pc:docChg>
  </pc:docChgLst>
  <pc:docChgLst>
    <pc:chgData name="Simran Arora" userId="S::simran@fngca.com::daa1a4b0-8fdf-4628-9a52-539d80a18120" providerId="AD" clId="Web-{AD4F87EB-25DC-D3DA-E5B5-8404DBA90AE8}"/>
    <pc:docChg chg="modSld">
      <pc:chgData name="Simran Arora" userId="S::simran@fngca.com::daa1a4b0-8fdf-4628-9a52-539d80a18120" providerId="AD" clId="Web-{AD4F87EB-25DC-D3DA-E5B5-8404DBA90AE8}" dt="2022-09-05T11:09:03.319" v="27" actId="20577"/>
      <pc:docMkLst>
        <pc:docMk/>
      </pc:docMkLst>
      <pc:sldChg chg="addSp delSp modSp mod setBg">
        <pc:chgData name="Simran Arora" userId="S::simran@fngca.com::daa1a4b0-8fdf-4628-9a52-539d80a18120" providerId="AD" clId="Web-{AD4F87EB-25DC-D3DA-E5B5-8404DBA90AE8}" dt="2022-09-05T11:09:03.319" v="27" actId="20577"/>
        <pc:sldMkLst>
          <pc:docMk/>
          <pc:sldMk cId="109857222" sldId="256"/>
        </pc:sldMkLst>
        <pc:spChg chg="mod">
          <ac:chgData name="Simran Arora" userId="S::simran@fngca.com::daa1a4b0-8fdf-4628-9a52-539d80a18120" providerId="AD" clId="Web-{AD4F87EB-25DC-D3DA-E5B5-8404DBA90AE8}" dt="2022-09-05T11:07:15.772" v="21" actId="20577"/>
          <ac:spMkLst>
            <pc:docMk/>
            <pc:sldMk cId="109857222" sldId="256"/>
            <ac:spMk id="2" creationId="{00000000-0000-0000-0000-000000000000}"/>
          </ac:spMkLst>
        </pc:spChg>
        <pc:spChg chg="del mod">
          <ac:chgData name="Simran Arora" userId="S::simran@fngca.com::daa1a4b0-8fdf-4628-9a52-539d80a18120" providerId="AD" clId="Web-{AD4F87EB-25DC-D3DA-E5B5-8404DBA90AE8}" dt="2022-09-05T11:06:45.334" v="19"/>
          <ac:spMkLst>
            <pc:docMk/>
            <pc:sldMk cId="109857222" sldId="256"/>
            <ac:spMk id="3" creationId="{0769D2C8-5B33-9C36-ABE0-AD342E04E60F}"/>
          </ac:spMkLst>
        </pc:spChg>
        <pc:spChg chg="add del">
          <ac:chgData name="Simran Arora" userId="S::simran@fngca.com::daa1a4b0-8fdf-4628-9a52-539d80a18120" providerId="AD" clId="Web-{AD4F87EB-25DC-D3DA-E5B5-8404DBA90AE8}" dt="2022-09-05T11:02:30.927" v="2"/>
          <ac:spMkLst>
            <pc:docMk/>
            <pc:sldMk cId="109857222" sldId="256"/>
            <ac:spMk id="128" creationId="{1E94681D-2A4C-4A8D-B9B5-31D440D0328D}"/>
          </ac:spMkLst>
        </pc:spChg>
        <pc:spChg chg="add del">
          <ac:chgData name="Simran Arora" userId="S::simran@fngca.com::daa1a4b0-8fdf-4628-9a52-539d80a18120" providerId="AD" clId="Web-{AD4F87EB-25DC-D3DA-E5B5-8404DBA90AE8}" dt="2022-09-05T11:02:30.927" v="2"/>
          <ac:spMkLst>
            <pc:docMk/>
            <pc:sldMk cId="109857222" sldId="256"/>
            <ac:spMk id="130" creationId="{88DE9B99-ADEF-4DA4-A716-52D0A8BE5332}"/>
          </ac:spMkLst>
        </pc:spChg>
        <pc:spChg chg="add del">
          <ac:chgData name="Simran Arora" userId="S::simran@fngca.com::daa1a4b0-8fdf-4628-9a52-539d80a18120" providerId="AD" clId="Web-{AD4F87EB-25DC-D3DA-E5B5-8404DBA90AE8}" dt="2022-09-05T11:02:30.927" v="2"/>
          <ac:spMkLst>
            <pc:docMk/>
            <pc:sldMk cId="109857222" sldId="256"/>
            <ac:spMk id="132" creationId="{6E20860D-8992-496E-BC22-8450E344BED6}"/>
          </ac:spMkLst>
        </pc:spChg>
        <pc:spChg chg="add del">
          <ac:chgData name="Simran Arora" userId="S::simran@fngca.com::daa1a4b0-8fdf-4628-9a52-539d80a18120" providerId="AD" clId="Web-{AD4F87EB-25DC-D3DA-E5B5-8404DBA90AE8}" dt="2022-09-05T11:02:30.927" v="2"/>
          <ac:spMkLst>
            <pc:docMk/>
            <pc:sldMk cId="109857222" sldId="256"/>
            <ac:spMk id="134" creationId="{3E25BDA2-3F4D-4B38-90E7-989465ECDDCF}"/>
          </ac:spMkLst>
        </pc:spChg>
        <pc:spChg chg="add del">
          <ac:chgData name="Simran Arora" userId="S::simran@fngca.com::daa1a4b0-8fdf-4628-9a52-539d80a18120" providerId="AD" clId="Web-{AD4F87EB-25DC-D3DA-E5B5-8404DBA90AE8}" dt="2022-09-05T11:02:30.927" v="2"/>
          <ac:spMkLst>
            <pc:docMk/>
            <pc:sldMk cId="109857222" sldId="256"/>
            <ac:spMk id="136" creationId="{BC96869A-A70D-42F7-876F-605CB1718F20}"/>
          </ac:spMkLst>
        </pc:spChg>
        <pc:spChg chg="add del">
          <ac:chgData name="Simran Arora" userId="S::simran@fngca.com::daa1a4b0-8fdf-4628-9a52-539d80a18120" providerId="AD" clId="Web-{AD4F87EB-25DC-D3DA-E5B5-8404DBA90AE8}" dt="2022-09-05T11:02:30.927" v="2"/>
          <ac:spMkLst>
            <pc:docMk/>
            <pc:sldMk cId="109857222" sldId="256"/>
            <ac:spMk id="138" creationId="{6CD407CC-EF5C-486F-9A14-7F681F986D17}"/>
          </ac:spMkLst>
        </pc:spChg>
        <pc:spChg chg="add del">
          <ac:chgData name="Simran Arora" userId="S::simran@fngca.com::daa1a4b0-8fdf-4628-9a52-539d80a18120" providerId="AD" clId="Web-{AD4F87EB-25DC-D3DA-E5B5-8404DBA90AE8}" dt="2022-09-05T11:02:30.927" v="1"/>
          <ac:spMkLst>
            <pc:docMk/>
            <pc:sldMk cId="109857222" sldId="256"/>
            <ac:spMk id="145" creationId="{1E94681D-2A4C-4A8D-B9B5-31D440D0328D}"/>
          </ac:spMkLst>
        </pc:spChg>
        <pc:spChg chg="add del">
          <ac:chgData name="Simran Arora" userId="S::simran@fngca.com::daa1a4b0-8fdf-4628-9a52-539d80a18120" providerId="AD" clId="Web-{AD4F87EB-25DC-D3DA-E5B5-8404DBA90AE8}" dt="2022-09-05T11:02:30.927" v="1"/>
          <ac:spMkLst>
            <pc:docMk/>
            <pc:sldMk cId="109857222" sldId="256"/>
            <ac:spMk id="147" creationId="{88DE9B99-ADEF-4DA4-A716-52D0A8BE5332}"/>
          </ac:spMkLst>
        </pc:spChg>
        <pc:spChg chg="add del">
          <ac:chgData name="Simran Arora" userId="S::simran@fngca.com::daa1a4b0-8fdf-4628-9a52-539d80a18120" providerId="AD" clId="Web-{AD4F87EB-25DC-D3DA-E5B5-8404DBA90AE8}" dt="2022-09-05T11:02:30.927" v="1"/>
          <ac:spMkLst>
            <pc:docMk/>
            <pc:sldMk cId="109857222" sldId="256"/>
            <ac:spMk id="149" creationId="{6E20860D-8992-496E-BC22-8450E344BED6}"/>
          </ac:spMkLst>
        </pc:spChg>
        <pc:spChg chg="add del">
          <ac:chgData name="Simran Arora" userId="S::simran@fngca.com::daa1a4b0-8fdf-4628-9a52-539d80a18120" providerId="AD" clId="Web-{AD4F87EB-25DC-D3DA-E5B5-8404DBA90AE8}" dt="2022-09-05T11:02:30.927" v="1"/>
          <ac:spMkLst>
            <pc:docMk/>
            <pc:sldMk cId="109857222" sldId="256"/>
            <ac:spMk id="151" creationId="{3E25BDA2-3F4D-4B38-90E7-989465ECDDCF}"/>
          </ac:spMkLst>
        </pc:spChg>
        <pc:spChg chg="add del">
          <ac:chgData name="Simran Arora" userId="S::simran@fngca.com::daa1a4b0-8fdf-4628-9a52-539d80a18120" providerId="AD" clId="Web-{AD4F87EB-25DC-D3DA-E5B5-8404DBA90AE8}" dt="2022-09-05T11:02:30.927" v="1"/>
          <ac:spMkLst>
            <pc:docMk/>
            <pc:sldMk cId="109857222" sldId="256"/>
            <ac:spMk id="153" creationId="{BC96869A-A70D-42F7-876F-605CB1718F20}"/>
          </ac:spMkLst>
        </pc:spChg>
        <pc:spChg chg="add del">
          <ac:chgData name="Simran Arora" userId="S::simran@fngca.com::daa1a4b0-8fdf-4628-9a52-539d80a18120" providerId="AD" clId="Web-{AD4F87EB-25DC-D3DA-E5B5-8404DBA90AE8}" dt="2022-09-05T11:02:30.927" v="1"/>
          <ac:spMkLst>
            <pc:docMk/>
            <pc:sldMk cId="109857222" sldId="256"/>
            <ac:spMk id="155" creationId="{6CD407CC-EF5C-486F-9A14-7F681F986D17}"/>
          </ac:spMkLst>
        </pc:spChg>
        <pc:spChg chg="add del">
          <ac:chgData name="Simran Arora" userId="S::simran@fngca.com::daa1a4b0-8fdf-4628-9a52-539d80a18120" providerId="AD" clId="Web-{AD4F87EB-25DC-D3DA-E5B5-8404DBA90AE8}" dt="2022-09-05T11:05:41.803" v="16"/>
          <ac:spMkLst>
            <pc:docMk/>
            <pc:sldMk cId="109857222" sldId="256"/>
            <ac:spMk id="159" creationId="{1E94681D-2A4C-4A8D-B9B5-31D440D0328D}"/>
          </ac:spMkLst>
        </pc:spChg>
        <pc:spChg chg="add del">
          <ac:chgData name="Simran Arora" userId="S::simran@fngca.com::daa1a4b0-8fdf-4628-9a52-539d80a18120" providerId="AD" clId="Web-{AD4F87EB-25DC-D3DA-E5B5-8404DBA90AE8}" dt="2022-09-05T11:05:41.803" v="16"/>
          <ac:spMkLst>
            <pc:docMk/>
            <pc:sldMk cId="109857222" sldId="256"/>
            <ac:spMk id="160" creationId="{88DE9B99-ADEF-4DA4-A716-52D0A8BE5332}"/>
          </ac:spMkLst>
        </pc:spChg>
        <pc:spChg chg="add del">
          <ac:chgData name="Simran Arora" userId="S::simran@fngca.com::daa1a4b0-8fdf-4628-9a52-539d80a18120" providerId="AD" clId="Web-{AD4F87EB-25DC-D3DA-E5B5-8404DBA90AE8}" dt="2022-09-05T11:05:41.803" v="16"/>
          <ac:spMkLst>
            <pc:docMk/>
            <pc:sldMk cId="109857222" sldId="256"/>
            <ac:spMk id="161" creationId="{6E20860D-8992-496E-BC22-8450E344BED6}"/>
          </ac:spMkLst>
        </pc:spChg>
        <pc:spChg chg="add del">
          <ac:chgData name="Simran Arora" userId="S::simran@fngca.com::daa1a4b0-8fdf-4628-9a52-539d80a18120" providerId="AD" clId="Web-{AD4F87EB-25DC-D3DA-E5B5-8404DBA90AE8}" dt="2022-09-05T11:05:41.803" v="16"/>
          <ac:spMkLst>
            <pc:docMk/>
            <pc:sldMk cId="109857222" sldId="256"/>
            <ac:spMk id="162" creationId="{F04BED5A-E98E-4DA0-BAA5-4F6AB2492D6C}"/>
          </ac:spMkLst>
        </pc:spChg>
        <pc:spChg chg="add del">
          <ac:chgData name="Simran Arora" userId="S::simran@fngca.com::daa1a4b0-8fdf-4628-9a52-539d80a18120" providerId="AD" clId="Web-{AD4F87EB-25DC-D3DA-E5B5-8404DBA90AE8}" dt="2022-09-05T11:05:41.803" v="16"/>
          <ac:spMkLst>
            <pc:docMk/>
            <pc:sldMk cId="109857222" sldId="256"/>
            <ac:spMk id="163" creationId="{EB64B94A-E40E-48CE-BD7B-C1A30AE572FB}"/>
          </ac:spMkLst>
        </pc:spChg>
        <pc:spChg chg="add del">
          <ac:chgData name="Simran Arora" userId="S::simran@fngca.com::daa1a4b0-8fdf-4628-9a52-539d80a18120" providerId="AD" clId="Web-{AD4F87EB-25DC-D3DA-E5B5-8404DBA90AE8}" dt="2022-09-05T11:05:41.803" v="16"/>
          <ac:spMkLst>
            <pc:docMk/>
            <pc:sldMk cId="109857222" sldId="256"/>
            <ac:spMk id="165" creationId="{D1B26337-5AA4-470D-9687-5907CB53BAE9}"/>
          </ac:spMkLst>
        </pc:spChg>
        <pc:spChg chg="add del">
          <ac:chgData name="Simran Arora" userId="S::simran@fngca.com::daa1a4b0-8fdf-4628-9a52-539d80a18120" providerId="AD" clId="Web-{AD4F87EB-25DC-D3DA-E5B5-8404DBA90AE8}" dt="2022-09-05T11:06:45.334" v="19"/>
          <ac:spMkLst>
            <pc:docMk/>
            <pc:sldMk cId="109857222" sldId="256"/>
            <ac:spMk id="170" creationId="{1E94681D-2A4C-4A8D-B9B5-31D440D0328D}"/>
          </ac:spMkLst>
        </pc:spChg>
        <pc:spChg chg="add del">
          <ac:chgData name="Simran Arora" userId="S::simran@fngca.com::daa1a4b0-8fdf-4628-9a52-539d80a18120" providerId="AD" clId="Web-{AD4F87EB-25DC-D3DA-E5B5-8404DBA90AE8}" dt="2022-09-05T11:06:45.334" v="19"/>
          <ac:spMkLst>
            <pc:docMk/>
            <pc:sldMk cId="109857222" sldId="256"/>
            <ac:spMk id="172" creationId="{88DE9B99-ADEF-4DA4-A716-52D0A8BE5332}"/>
          </ac:spMkLst>
        </pc:spChg>
        <pc:spChg chg="add del">
          <ac:chgData name="Simran Arora" userId="S::simran@fngca.com::daa1a4b0-8fdf-4628-9a52-539d80a18120" providerId="AD" clId="Web-{AD4F87EB-25DC-D3DA-E5B5-8404DBA90AE8}" dt="2022-09-05T11:06:45.334" v="19"/>
          <ac:spMkLst>
            <pc:docMk/>
            <pc:sldMk cId="109857222" sldId="256"/>
            <ac:spMk id="174" creationId="{6E20860D-8992-496E-BC22-8450E344BED6}"/>
          </ac:spMkLst>
        </pc:spChg>
        <pc:spChg chg="add del">
          <ac:chgData name="Simran Arora" userId="S::simran@fngca.com::daa1a4b0-8fdf-4628-9a52-539d80a18120" providerId="AD" clId="Web-{AD4F87EB-25DC-D3DA-E5B5-8404DBA90AE8}" dt="2022-09-05T11:06:45.334" v="19"/>
          <ac:spMkLst>
            <pc:docMk/>
            <pc:sldMk cId="109857222" sldId="256"/>
            <ac:spMk id="176" creationId="{ED15573D-0E45-4691-B525-471152EC18CD}"/>
          </ac:spMkLst>
        </pc:spChg>
        <pc:spChg chg="add del">
          <ac:chgData name="Simran Arora" userId="S::simran@fngca.com::daa1a4b0-8fdf-4628-9a52-539d80a18120" providerId="AD" clId="Web-{AD4F87EB-25DC-D3DA-E5B5-8404DBA90AE8}" dt="2022-09-05T11:06:45.334" v="19"/>
          <ac:spMkLst>
            <pc:docMk/>
            <pc:sldMk cId="109857222" sldId="256"/>
            <ac:spMk id="178" creationId="{9E448559-19A4-4252-8C27-54C1DA906F8A}"/>
          </ac:spMkLst>
        </pc:spChg>
        <pc:spChg chg="add del">
          <ac:chgData name="Simran Arora" userId="S::simran@fngca.com::daa1a4b0-8fdf-4628-9a52-539d80a18120" providerId="AD" clId="Web-{AD4F87EB-25DC-D3DA-E5B5-8404DBA90AE8}" dt="2022-09-05T11:06:45.334" v="19"/>
          <ac:spMkLst>
            <pc:docMk/>
            <pc:sldMk cId="109857222" sldId="256"/>
            <ac:spMk id="180" creationId="{1B19C35E-4E30-4F1D-9FC2-F2FA6191E453}"/>
          </ac:spMkLst>
        </pc:spChg>
        <pc:spChg chg="add">
          <ac:chgData name="Simran Arora" userId="S::simran@fngca.com::daa1a4b0-8fdf-4628-9a52-539d80a18120" providerId="AD" clId="Web-{AD4F87EB-25DC-D3DA-E5B5-8404DBA90AE8}" dt="2022-09-05T11:06:45.334" v="19"/>
          <ac:spMkLst>
            <pc:docMk/>
            <pc:sldMk cId="109857222" sldId="256"/>
            <ac:spMk id="186" creationId="{1E94681D-2A4C-4A8D-B9B5-31D440D0328D}"/>
          </ac:spMkLst>
        </pc:spChg>
        <pc:spChg chg="add">
          <ac:chgData name="Simran Arora" userId="S::simran@fngca.com::daa1a4b0-8fdf-4628-9a52-539d80a18120" providerId="AD" clId="Web-{AD4F87EB-25DC-D3DA-E5B5-8404DBA90AE8}" dt="2022-09-05T11:06:45.334" v="19"/>
          <ac:spMkLst>
            <pc:docMk/>
            <pc:sldMk cId="109857222" sldId="256"/>
            <ac:spMk id="188" creationId="{685B1578-9B95-463A-91DE-797A98F7E96A}"/>
          </ac:spMkLst>
        </pc:spChg>
        <pc:spChg chg="add">
          <ac:chgData name="Simran Arora" userId="S::simran@fngca.com::daa1a4b0-8fdf-4628-9a52-539d80a18120" providerId="AD" clId="Web-{AD4F87EB-25DC-D3DA-E5B5-8404DBA90AE8}" dt="2022-09-05T11:06:45.334" v="19"/>
          <ac:spMkLst>
            <pc:docMk/>
            <pc:sldMk cId="109857222" sldId="256"/>
            <ac:spMk id="190" creationId="{B7753F1F-C532-475B-BE0D-7359EB6F86EF}"/>
          </ac:spMkLst>
        </pc:spChg>
        <pc:spChg chg="add">
          <ac:chgData name="Simran Arora" userId="S::simran@fngca.com::daa1a4b0-8fdf-4628-9a52-539d80a18120" providerId="AD" clId="Web-{AD4F87EB-25DC-D3DA-E5B5-8404DBA90AE8}" dt="2022-09-05T11:06:45.334" v="19"/>
          <ac:spMkLst>
            <pc:docMk/>
            <pc:sldMk cId="109857222" sldId="256"/>
            <ac:spMk id="192" creationId="{0EB72A9B-FD82-4F09-BF1E-D39311D3A0E3}"/>
          </ac:spMkLst>
        </pc:spChg>
        <pc:spChg chg="add">
          <ac:chgData name="Simran Arora" userId="S::simran@fngca.com::daa1a4b0-8fdf-4628-9a52-539d80a18120" providerId="AD" clId="Web-{AD4F87EB-25DC-D3DA-E5B5-8404DBA90AE8}" dt="2022-09-05T11:06:45.334" v="19"/>
          <ac:spMkLst>
            <pc:docMk/>
            <pc:sldMk cId="109857222" sldId="256"/>
            <ac:spMk id="194" creationId="{DD39B371-6E4E-4070-AB4E-4D788405A5A6}"/>
          </ac:spMkLst>
        </pc:spChg>
        <pc:spChg chg="add">
          <ac:chgData name="Simran Arora" userId="S::simran@fngca.com::daa1a4b0-8fdf-4628-9a52-539d80a18120" providerId="AD" clId="Web-{AD4F87EB-25DC-D3DA-E5B5-8404DBA90AE8}" dt="2022-09-05T11:06:45.334" v="19"/>
          <ac:spMkLst>
            <pc:docMk/>
            <pc:sldMk cId="109857222" sldId="256"/>
            <ac:spMk id="196" creationId="{B937DAED-8BFE-4563-BB45-B5E554D70A84}"/>
          </ac:spMkLst>
        </pc:spChg>
        <pc:graphicFrameChg chg="add mod modGraphic">
          <ac:chgData name="Simran Arora" userId="S::simran@fngca.com::daa1a4b0-8fdf-4628-9a52-539d80a18120" providerId="AD" clId="Web-{AD4F87EB-25DC-D3DA-E5B5-8404DBA90AE8}" dt="2022-09-05T11:09:03.319" v="27" actId="20577"/>
          <ac:graphicFrameMkLst>
            <pc:docMk/>
            <pc:sldMk cId="109857222" sldId="256"/>
            <ac:graphicFrameMk id="182" creationId="{719650DC-10BD-324D-117B-03F2D1F7BCA7}"/>
          </ac:graphicFrameMkLst>
        </pc:graphicFrameChg>
        <pc:cxnChg chg="add del">
          <ac:chgData name="Simran Arora" userId="S::simran@fngca.com::daa1a4b0-8fdf-4628-9a52-539d80a18120" providerId="AD" clId="Web-{AD4F87EB-25DC-D3DA-E5B5-8404DBA90AE8}" dt="2022-09-05T11:02:30.927" v="2"/>
          <ac:cxnSpMkLst>
            <pc:docMk/>
            <pc:sldMk cId="109857222" sldId="256"/>
            <ac:cxnSpMk id="140" creationId="{0DD76B5F-5BAA-48C6-9065-9AEF15D30B4E}"/>
          </ac:cxnSpMkLst>
        </pc:cxnChg>
        <pc:cxnChg chg="add del">
          <ac:chgData name="Simran Arora" userId="S::simran@fngca.com::daa1a4b0-8fdf-4628-9a52-539d80a18120" providerId="AD" clId="Web-{AD4F87EB-25DC-D3DA-E5B5-8404DBA90AE8}" dt="2022-09-05T11:02:30.927" v="1"/>
          <ac:cxnSpMkLst>
            <pc:docMk/>
            <pc:sldMk cId="109857222" sldId="256"/>
            <ac:cxnSpMk id="157" creationId="{0DD76B5F-5BAA-48C6-9065-9AEF15D30B4E}"/>
          </ac:cxnSpMkLst>
        </pc:cxnChg>
        <pc:cxnChg chg="add del">
          <ac:chgData name="Simran Arora" userId="S::simran@fngca.com::daa1a4b0-8fdf-4628-9a52-539d80a18120" providerId="AD" clId="Web-{AD4F87EB-25DC-D3DA-E5B5-8404DBA90AE8}" dt="2022-09-05T11:05:41.803" v="16"/>
          <ac:cxnSpMkLst>
            <pc:docMk/>
            <pc:sldMk cId="109857222" sldId="256"/>
            <ac:cxnSpMk id="164" creationId="{49EC5CA6-6479-49D5-B4B5-5643D26B83CD}"/>
          </ac:cxnSpMkLst>
        </pc:cxnChg>
      </pc:sldChg>
      <pc:sldChg chg="addSp delSp modSp addAnim delAnim modAnim">
        <pc:chgData name="Simran Arora" userId="S::simran@fngca.com::daa1a4b0-8fdf-4628-9a52-539d80a18120" providerId="AD" clId="Web-{AD4F87EB-25DC-D3DA-E5B5-8404DBA90AE8}" dt="2022-09-05T11:05:31.443" v="15"/>
        <pc:sldMkLst>
          <pc:docMk/>
          <pc:sldMk cId="2264893617" sldId="257"/>
        </pc:sldMkLst>
        <pc:spChg chg="mod">
          <ac:chgData name="Simran Arora" userId="S::simran@fngca.com::daa1a4b0-8fdf-4628-9a52-539d80a18120" providerId="AD" clId="Web-{AD4F87EB-25DC-D3DA-E5B5-8404DBA90AE8}" dt="2022-09-05T11:05:31.443" v="15"/>
          <ac:spMkLst>
            <pc:docMk/>
            <pc:sldMk cId="2264893617" sldId="257"/>
            <ac:spMk id="2" creationId="{F5B7A126-DCAE-BB01-D3BA-DE445113316A}"/>
          </ac:spMkLst>
        </pc:spChg>
        <pc:spChg chg="add del">
          <ac:chgData name="Simran Arora" userId="S::simran@fngca.com::daa1a4b0-8fdf-4628-9a52-539d80a18120" providerId="AD" clId="Web-{AD4F87EB-25DC-D3DA-E5B5-8404DBA90AE8}" dt="2022-09-05T11:03:54.412" v="5"/>
          <ac:spMkLst>
            <pc:docMk/>
            <pc:sldMk cId="2264893617" sldId="257"/>
            <ac:spMk id="61" creationId="{09D6CD28-D147-4DC0-A5FF-335351C7D0C9}"/>
          </ac:spMkLst>
        </pc:spChg>
        <pc:spChg chg="add del">
          <ac:chgData name="Simran Arora" userId="S::simran@fngca.com::daa1a4b0-8fdf-4628-9a52-539d80a18120" providerId="AD" clId="Web-{AD4F87EB-25DC-D3DA-E5B5-8404DBA90AE8}" dt="2022-09-05T11:03:54.412" v="5"/>
          <ac:spMkLst>
            <pc:docMk/>
            <pc:sldMk cId="2264893617" sldId="257"/>
            <ac:spMk id="63" creationId="{47CDDF69-9963-4CB8-8441-2D6CA2C66673}"/>
          </ac:spMkLst>
        </pc:spChg>
        <pc:spChg chg="add del">
          <ac:chgData name="Simran Arora" userId="S::simran@fngca.com::daa1a4b0-8fdf-4628-9a52-539d80a18120" providerId="AD" clId="Web-{AD4F87EB-25DC-D3DA-E5B5-8404DBA90AE8}" dt="2022-09-05T11:03:54.412" v="5"/>
          <ac:spMkLst>
            <pc:docMk/>
            <pc:sldMk cId="2264893617" sldId="257"/>
            <ac:spMk id="65" creationId="{58B53A5F-63B3-4E86-93F7-275390D707F1}"/>
          </ac:spMkLst>
        </pc:spChg>
        <pc:spChg chg="add del">
          <ac:chgData name="Simran Arora" userId="S::simran@fngca.com::daa1a4b0-8fdf-4628-9a52-539d80a18120" providerId="AD" clId="Web-{AD4F87EB-25DC-D3DA-E5B5-8404DBA90AE8}" dt="2022-09-05T11:03:54.365" v="4"/>
          <ac:spMkLst>
            <pc:docMk/>
            <pc:sldMk cId="2264893617" sldId="257"/>
            <ac:spMk id="70" creationId="{09D6CD28-D147-4DC0-A5FF-335351C7D0C9}"/>
          </ac:spMkLst>
        </pc:spChg>
        <pc:spChg chg="add del">
          <ac:chgData name="Simran Arora" userId="S::simran@fngca.com::daa1a4b0-8fdf-4628-9a52-539d80a18120" providerId="AD" clId="Web-{AD4F87EB-25DC-D3DA-E5B5-8404DBA90AE8}" dt="2022-09-05T11:03:54.365" v="4"/>
          <ac:spMkLst>
            <pc:docMk/>
            <pc:sldMk cId="2264893617" sldId="257"/>
            <ac:spMk id="72" creationId="{47CDDF69-9963-4CB8-8441-2D6CA2C66673}"/>
          </ac:spMkLst>
        </pc:spChg>
        <pc:spChg chg="add del">
          <ac:chgData name="Simran Arora" userId="S::simran@fngca.com::daa1a4b0-8fdf-4628-9a52-539d80a18120" providerId="AD" clId="Web-{AD4F87EB-25DC-D3DA-E5B5-8404DBA90AE8}" dt="2022-09-05T11:03:54.365" v="4"/>
          <ac:spMkLst>
            <pc:docMk/>
            <pc:sldMk cId="2264893617" sldId="257"/>
            <ac:spMk id="74" creationId="{58B53A5F-63B3-4E86-93F7-275390D707F1}"/>
          </ac:spMkLst>
        </pc:spChg>
        <pc:spChg chg="add del">
          <ac:chgData name="Simran Arora" userId="S::simran@fngca.com::daa1a4b0-8fdf-4628-9a52-539d80a18120" providerId="AD" clId="Web-{AD4F87EB-25DC-D3DA-E5B5-8404DBA90AE8}" dt="2022-09-05T11:05:28.256" v="14"/>
          <ac:spMkLst>
            <pc:docMk/>
            <pc:sldMk cId="2264893617" sldId="257"/>
            <ac:spMk id="76" creationId="{09D6CD28-D147-4DC0-A5FF-335351C7D0C9}"/>
          </ac:spMkLst>
        </pc:spChg>
        <pc:spChg chg="add del">
          <ac:chgData name="Simran Arora" userId="S::simran@fngca.com::daa1a4b0-8fdf-4628-9a52-539d80a18120" providerId="AD" clId="Web-{AD4F87EB-25DC-D3DA-E5B5-8404DBA90AE8}" dt="2022-09-05T11:05:28.256" v="14"/>
          <ac:spMkLst>
            <pc:docMk/>
            <pc:sldMk cId="2264893617" sldId="257"/>
            <ac:spMk id="77" creationId="{47CDDF69-9963-4CB8-8441-2D6CA2C66673}"/>
          </ac:spMkLst>
        </pc:spChg>
        <pc:spChg chg="add del">
          <ac:chgData name="Simran Arora" userId="S::simran@fngca.com::daa1a4b0-8fdf-4628-9a52-539d80a18120" providerId="AD" clId="Web-{AD4F87EB-25DC-D3DA-E5B5-8404DBA90AE8}" dt="2022-09-05T11:05:28.256" v="14"/>
          <ac:spMkLst>
            <pc:docMk/>
            <pc:sldMk cId="2264893617" sldId="257"/>
            <ac:spMk id="78" creationId="{58B53A5F-63B3-4E86-93F7-275390D707F1}"/>
          </ac:spMkLst>
        </pc:spChg>
        <pc:spChg chg="add del">
          <ac:chgData name="Simran Arora" userId="S::simran@fngca.com::daa1a4b0-8fdf-4628-9a52-539d80a18120" providerId="AD" clId="Web-{AD4F87EB-25DC-D3DA-E5B5-8404DBA90AE8}" dt="2022-09-05T11:04:40.850" v="8"/>
          <ac:spMkLst>
            <pc:docMk/>
            <pc:sldMk cId="2264893617" sldId="257"/>
            <ac:spMk id="83" creationId="{09D6CD28-D147-4DC0-A5FF-335351C7D0C9}"/>
          </ac:spMkLst>
        </pc:spChg>
        <pc:spChg chg="add del">
          <ac:chgData name="Simran Arora" userId="S::simran@fngca.com::daa1a4b0-8fdf-4628-9a52-539d80a18120" providerId="AD" clId="Web-{AD4F87EB-25DC-D3DA-E5B5-8404DBA90AE8}" dt="2022-09-05T11:04:40.850" v="8"/>
          <ac:spMkLst>
            <pc:docMk/>
            <pc:sldMk cId="2264893617" sldId="257"/>
            <ac:spMk id="85" creationId="{47CDDF69-9963-4CB8-8441-2D6CA2C66673}"/>
          </ac:spMkLst>
        </pc:spChg>
        <pc:spChg chg="add del">
          <ac:chgData name="Simran Arora" userId="S::simran@fngca.com::daa1a4b0-8fdf-4628-9a52-539d80a18120" providerId="AD" clId="Web-{AD4F87EB-25DC-D3DA-E5B5-8404DBA90AE8}" dt="2022-09-05T11:04:40.850" v="8"/>
          <ac:spMkLst>
            <pc:docMk/>
            <pc:sldMk cId="2264893617" sldId="257"/>
            <ac:spMk id="87" creationId="{58B53A5F-63B3-4E86-93F7-275390D707F1}"/>
          </ac:spMkLst>
        </pc:spChg>
        <pc:spChg chg="add del">
          <ac:chgData name="Simran Arora" userId="S::simran@fngca.com::daa1a4b0-8fdf-4628-9a52-539d80a18120" providerId="AD" clId="Web-{AD4F87EB-25DC-D3DA-E5B5-8404DBA90AE8}" dt="2022-09-05T11:05:28.256" v="14"/>
          <ac:spMkLst>
            <pc:docMk/>
            <pc:sldMk cId="2264893617" sldId="257"/>
            <ac:spMk id="89" creationId="{09D6CD28-D147-4DC0-A5FF-335351C7D0C9}"/>
          </ac:spMkLst>
        </pc:spChg>
        <pc:spChg chg="add del">
          <ac:chgData name="Simran Arora" userId="S::simran@fngca.com::daa1a4b0-8fdf-4628-9a52-539d80a18120" providerId="AD" clId="Web-{AD4F87EB-25DC-D3DA-E5B5-8404DBA90AE8}" dt="2022-09-05T11:05:28.256" v="14"/>
          <ac:spMkLst>
            <pc:docMk/>
            <pc:sldMk cId="2264893617" sldId="257"/>
            <ac:spMk id="90" creationId="{47CDDF69-9963-4CB8-8441-2D6CA2C66673}"/>
          </ac:spMkLst>
        </pc:spChg>
        <pc:spChg chg="add del">
          <ac:chgData name="Simran Arora" userId="S::simran@fngca.com::daa1a4b0-8fdf-4628-9a52-539d80a18120" providerId="AD" clId="Web-{AD4F87EB-25DC-D3DA-E5B5-8404DBA90AE8}" dt="2022-09-05T11:05:28.256" v="14"/>
          <ac:spMkLst>
            <pc:docMk/>
            <pc:sldMk cId="2264893617" sldId="257"/>
            <ac:spMk id="91" creationId="{58B53A5F-63B3-4E86-93F7-275390D707F1}"/>
          </ac:spMkLst>
        </pc:spChg>
        <pc:graphicFrameChg chg="mod modGraphic">
          <ac:chgData name="Simran Arora" userId="S::simran@fngca.com::daa1a4b0-8fdf-4628-9a52-539d80a18120" providerId="AD" clId="Web-{AD4F87EB-25DC-D3DA-E5B5-8404DBA90AE8}" dt="2022-09-05T11:05:28.256" v="14"/>
          <ac:graphicFrameMkLst>
            <pc:docMk/>
            <pc:sldMk cId="2264893617" sldId="257"/>
            <ac:graphicFrameMk id="39" creationId="{42C28D51-4644-EC09-12AC-4843188A61B9}"/>
          </ac:graphicFrameMkLst>
        </pc:graphicFrameChg>
      </pc:sldChg>
    </pc:docChg>
  </pc:docChgLst>
  <pc:docChgLst>
    <pc:chgData name="Simran Arora" userId="S::simran@fngca.com::daa1a4b0-8fdf-4628-9a52-539d80a18120" providerId="AD" clId="Web-{369EB8F1-AF82-0374-571E-C4DA420325E0}"/>
    <pc:docChg chg="modSld">
      <pc:chgData name="Simran Arora" userId="S::simran@fngca.com::daa1a4b0-8fdf-4628-9a52-539d80a18120" providerId="AD" clId="Web-{369EB8F1-AF82-0374-571E-C4DA420325E0}" dt="2022-09-06T08:55:54.953" v="131"/>
      <pc:docMkLst>
        <pc:docMk/>
      </pc:docMkLst>
      <pc:sldChg chg="modSp">
        <pc:chgData name="Simran Arora" userId="S::simran@fngca.com::daa1a4b0-8fdf-4628-9a52-539d80a18120" providerId="AD" clId="Web-{369EB8F1-AF82-0374-571E-C4DA420325E0}" dt="2022-09-06T08:55:54.953" v="131"/>
        <pc:sldMkLst>
          <pc:docMk/>
          <pc:sldMk cId="3731425867" sldId="298"/>
        </pc:sldMkLst>
        <pc:graphicFrameChg chg="mod modGraphic">
          <ac:chgData name="Simran Arora" userId="S::simran@fngca.com::daa1a4b0-8fdf-4628-9a52-539d80a18120" providerId="AD" clId="Web-{369EB8F1-AF82-0374-571E-C4DA420325E0}" dt="2022-09-06T08:55:54.953" v="131"/>
          <ac:graphicFrameMkLst>
            <pc:docMk/>
            <pc:sldMk cId="3731425867" sldId="298"/>
            <ac:graphicFrameMk id="2" creationId="{219EC047-1C69-3AC3-C905-25F7B2AA0256}"/>
          </ac:graphicFrameMkLst>
        </pc:graphicFrameChg>
      </pc:sldChg>
    </pc:docChg>
  </pc:docChgLst>
  <pc:docChgLst>
    <pc:chgData name="Simran Arora" userId="S::simran@fngca.com::daa1a4b0-8fdf-4628-9a52-539d80a18120" providerId="AD" clId="Web-{B3EEB9E1-DB2E-72BB-E0CE-9842DE4A1F42}"/>
    <pc:docChg chg="modSld">
      <pc:chgData name="Simran Arora" userId="S::simran@fngca.com::daa1a4b0-8fdf-4628-9a52-539d80a18120" providerId="AD" clId="Web-{B3EEB9E1-DB2E-72BB-E0CE-9842DE4A1F42}" dt="2022-09-05T12:28:37.346" v="5" actId="20577"/>
      <pc:docMkLst>
        <pc:docMk/>
      </pc:docMkLst>
      <pc:sldChg chg="addSp modSp">
        <pc:chgData name="Simran Arora" userId="S::simran@fngca.com::daa1a4b0-8fdf-4628-9a52-539d80a18120" providerId="AD" clId="Web-{B3EEB9E1-DB2E-72BB-E0CE-9842DE4A1F42}" dt="2022-09-05T12:28:37.346" v="5" actId="20577"/>
        <pc:sldMkLst>
          <pc:docMk/>
          <pc:sldMk cId="109857222" sldId="256"/>
        </pc:sldMkLst>
        <pc:spChg chg="add mod">
          <ac:chgData name="Simran Arora" userId="S::simran@fngca.com::daa1a4b0-8fdf-4628-9a52-539d80a18120" providerId="AD" clId="Web-{B3EEB9E1-DB2E-72BB-E0CE-9842DE4A1F42}" dt="2022-09-05T12:28:37.346" v="5" actId="20577"/>
          <ac:spMkLst>
            <pc:docMk/>
            <pc:sldMk cId="109857222" sldId="256"/>
            <ac:spMk id="14" creationId="{8FB7133C-F948-A4BF-2842-B7DC2D303526}"/>
          </ac:spMkLst>
        </pc:spChg>
        <pc:picChg chg="add mod">
          <ac:chgData name="Simran Arora" userId="S::simran@fngca.com::daa1a4b0-8fdf-4628-9a52-539d80a18120" providerId="AD" clId="Web-{B3EEB9E1-DB2E-72BB-E0CE-9842DE4A1F42}" dt="2022-09-05T12:28:15.689" v="1"/>
          <ac:picMkLst>
            <pc:docMk/>
            <pc:sldMk cId="109857222" sldId="256"/>
            <ac:picMk id="13" creationId="{EB1C95F3-DEC4-6E07-C074-D8FC6FD48735}"/>
          </ac:picMkLst>
        </pc:picChg>
      </pc:sldChg>
    </pc:docChg>
  </pc:docChgLst>
  <pc:docChgLst>
    <pc:chgData name="Simran Arora" userId="S::simran@fngca.com::daa1a4b0-8fdf-4628-9a52-539d80a18120" providerId="AD" clId="Web-{00BA4EBB-5AFF-8FBF-8759-CA53A44A0DCD}"/>
    <pc:docChg chg="addSld modSld">
      <pc:chgData name="Simran Arora" userId="S::simran@fngca.com::daa1a4b0-8fdf-4628-9a52-539d80a18120" providerId="AD" clId="Web-{00BA4EBB-5AFF-8FBF-8759-CA53A44A0DCD}" dt="2022-09-06T09:14:40.305" v="336" actId="14100"/>
      <pc:docMkLst>
        <pc:docMk/>
      </pc:docMkLst>
      <pc:sldChg chg="addSp delSp modSp mod setBg">
        <pc:chgData name="Simran Arora" userId="S::simran@fngca.com::daa1a4b0-8fdf-4628-9a52-539d80a18120" providerId="AD" clId="Web-{00BA4EBB-5AFF-8FBF-8759-CA53A44A0DCD}" dt="2022-09-06T09:05:47.005" v="235"/>
        <pc:sldMkLst>
          <pc:docMk/>
          <pc:sldMk cId="3731425867" sldId="298"/>
        </pc:sldMkLst>
        <pc:spChg chg="add del">
          <ac:chgData name="Simran Arora" userId="S::simran@fngca.com::daa1a4b0-8fdf-4628-9a52-539d80a18120" providerId="AD" clId="Web-{00BA4EBB-5AFF-8FBF-8759-CA53A44A0DCD}" dt="2022-09-06T09:03:35.875" v="4"/>
          <ac:spMkLst>
            <pc:docMk/>
            <pc:sldMk cId="3731425867" sldId="298"/>
            <ac:spMk id="7" creationId="{1E94681D-2A4C-4A8D-B9B5-31D440D0328D}"/>
          </ac:spMkLst>
        </pc:spChg>
        <pc:spChg chg="add del">
          <ac:chgData name="Simran Arora" userId="S::simran@fngca.com::daa1a4b0-8fdf-4628-9a52-539d80a18120" providerId="AD" clId="Web-{00BA4EBB-5AFF-8FBF-8759-CA53A44A0DCD}" dt="2022-09-06T09:03:35.875" v="4"/>
          <ac:spMkLst>
            <pc:docMk/>
            <pc:sldMk cId="3731425867" sldId="298"/>
            <ac:spMk id="9" creationId="{4EC7E010-C712-408D-9787-0842AFC9F4BB}"/>
          </ac:spMkLst>
        </pc:spChg>
        <pc:spChg chg="add del">
          <ac:chgData name="Simran Arora" userId="S::simran@fngca.com::daa1a4b0-8fdf-4628-9a52-539d80a18120" providerId="AD" clId="Web-{00BA4EBB-5AFF-8FBF-8759-CA53A44A0DCD}" dt="2022-09-06T09:03:35.875" v="4"/>
          <ac:spMkLst>
            <pc:docMk/>
            <pc:sldMk cId="3731425867" sldId="298"/>
            <ac:spMk id="11" creationId="{0503FCEF-A9BA-4991-9220-E36615FB8B53}"/>
          </ac:spMkLst>
        </pc:spChg>
        <pc:spChg chg="add del">
          <ac:chgData name="Simran Arora" userId="S::simran@fngca.com::daa1a4b0-8fdf-4628-9a52-539d80a18120" providerId="AD" clId="Web-{00BA4EBB-5AFF-8FBF-8759-CA53A44A0DCD}" dt="2022-09-06T09:05:33.895" v="170"/>
          <ac:spMkLst>
            <pc:docMk/>
            <pc:sldMk cId="3731425867" sldId="298"/>
            <ac:spMk id="13" creationId="{A069235B-22DB-4231-8291-D64DA2CDEB4E}"/>
          </ac:spMkLst>
        </pc:spChg>
        <pc:spChg chg="add del">
          <ac:chgData name="Simran Arora" userId="S::simran@fngca.com::daa1a4b0-8fdf-4628-9a52-539d80a18120" providerId="AD" clId="Web-{00BA4EBB-5AFF-8FBF-8759-CA53A44A0DCD}" dt="2022-09-06T09:05:33.895" v="170"/>
          <ac:spMkLst>
            <pc:docMk/>
            <pc:sldMk cId="3731425867" sldId="298"/>
            <ac:spMk id="14" creationId="{1E94681D-2A4C-4A8D-B9B5-31D440D0328D}"/>
          </ac:spMkLst>
        </pc:spChg>
        <pc:spChg chg="add del">
          <ac:chgData name="Simran Arora" userId="S::simran@fngca.com::daa1a4b0-8fdf-4628-9a52-539d80a18120" providerId="AD" clId="Web-{00BA4EBB-5AFF-8FBF-8759-CA53A44A0DCD}" dt="2022-09-06T09:05:33.895" v="170"/>
          <ac:spMkLst>
            <pc:docMk/>
            <pc:sldMk cId="3731425867" sldId="298"/>
            <ac:spMk id="15" creationId="{7AAE40DA-1F5A-4A1A-89CA-2BC620DCDB96}"/>
          </ac:spMkLst>
        </pc:spChg>
        <pc:spChg chg="add del">
          <ac:chgData name="Simran Arora" userId="S::simran@fngca.com::daa1a4b0-8fdf-4628-9a52-539d80a18120" providerId="AD" clId="Web-{00BA4EBB-5AFF-8FBF-8759-CA53A44A0DCD}" dt="2022-09-06T09:05:33.895" v="170"/>
          <ac:spMkLst>
            <pc:docMk/>
            <pc:sldMk cId="3731425867" sldId="298"/>
            <ac:spMk id="16" creationId="{4EC7E010-C712-408D-9787-0842AFC9F4BB}"/>
          </ac:spMkLst>
        </pc:spChg>
        <pc:spChg chg="add del">
          <ac:chgData name="Simran Arora" userId="S::simran@fngca.com::daa1a4b0-8fdf-4628-9a52-539d80a18120" providerId="AD" clId="Web-{00BA4EBB-5AFF-8FBF-8759-CA53A44A0DCD}" dt="2022-09-06T09:05:33.895" v="170"/>
          <ac:spMkLst>
            <pc:docMk/>
            <pc:sldMk cId="3731425867" sldId="298"/>
            <ac:spMk id="17" creationId="{0503FCEF-A9BA-4991-9220-E36615FB8B53}"/>
          </ac:spMkLst>
        </pc:spChg>
        <pc:spChg chg="add del">
          <ac:chgData name="Simran Arora" userId="S::simran@fngca.com::daa1a4b0-8fdf-4628-9a52-539d80a18120" providerId="AD" clId="Web-{00BA4EBB-5AFF-8FBF-8759-CA53A44A0DCD}" dt="2022-09-06T09:05:33.833" v="169"/>
          <ac:spMkLst>
            <pc:docMk/>
            <pc:sldMk cId="3731425867" sldId="298"/>
            <ac:spMk id="22" creationId="{1E94681D-2A4C-4A8D-B9B5-31D440D0328D}"/>
          </ac:spMkLst>
        </pc:spChg>
        <pc:spChg chg="add del">
          <ac:chgData name="Simran Arora" userId="S::simran@fngca.com::daa1a4b0-8fdf-4628-9a52-539d80a18120" providerId="AD" clId="Web-{00BA4EBB-5AFF-8FBF-8759-CA53A44A0DCD}" dt="2022-09-06T09:05:33.833" v="169"/>
          <ac:spMkLst>
            <pc:docMk/>
            <pc:sldMk cId="3731425867" sldId="298"/>
            <ac:spMk id="24" creationId="{4EC7E010-C712-408D-9787-0842AFC9F4BB}"/>
          </ac:spMkLst>
        </pc:spChg>
        <pc:spChg chg="add del">
          <ac:chgData name="Simran Arora" userId="S::simran@fngca.com::daa1a4b0-8fdf-4628-9a52-539d80a18120" providerId="AD" clId="Web-{00BA4EBB-5AFF-8FBF-8759-CA53A44A0DCD}" dt="2022-09-06T09:05:33.833" v="169"/>
          <ac:spMkLst>
            <pc:docMk/>
            <pc:sldMk cId="3731425867" sldId="298"/>
            <ac:spMk id="26" creationId="{0503FCEF-A9BA-4991-9220-E36615FB8B53}"/>
          </ac:spMkLst>
        </pc:spChg>
        <pc:spChg chg="add del">
          <ac:chgData name="Simran Arora" userId="S::simran@fngca.com::daa1a4b0-8fdf-4628-9a52-539d80a18120" providerId="AD" clId="Web-{00BA4EBB-5AFF-8FBF-8759-CA53A44A0DCD}" dt="2022-09-06T09:05:33.833" v="169"/>
          <ac:spMkLst>
            <pc:docMk/>
            <pc:sldMk cId="3731425867" sldId="298"/>
            <ac:spMk id="28" creationId="{A069235B-22DB-4231-8291-D64DA2CDEB4E}"/>
          </ac:spMkLst>
        </pc:spChg>
        <pc:spChg chg="add">
          <ac:chgData name="Simran Arora" userId="S::simran@fngca.com::daa1a4b0-8fdf-4628-9a52-539d80a18120" providerId="AD" clId="Web-{00BA4EBB-5AFF-8FBF-8759-CA53A44A0DCD}" dt="2022-09-06T09:05:33.895" v="170"/>
          <ac:spMkLst>
            <pc:docMk/>
            <pc:sldMk cId="3731425867" sldId="298"/>
            <ac:spMk id="30" creationId="{1E94681D-2A4C-4A8D-B9B5-31D440D0328D}"/>
          </ac:spMkLst>
        </pc:spChg>
        <pc:spChg chg="add">
          <ac:chgData name="Simran Arora" userId="S::simran@fngca.com::daa1a4b0-8fdf-4628-9a52-539d80a18120" providerId="AD" clId="Web-{00BA4EBB-5AFF-8FBF-8759-CA53A44A0DCD}" dt="2022-09-06T09:05:33.895" v="170"/>
          <ac:spMkLst>
            <pc:docMk/>
            <pc:sldMk cId="3731425867" sldId="298"/>
            <ac:spMk id="31" creationId="{4EC7E010-C712-408D-9787-0842AFC9F4BB}"/>
          </ac:spMkLst>
        </pc:spChg>
        <pc:spChg chg="add">
          <ac:chgData name="Simran Arora" userId="S::simran@fngca.com::daa1a4b0-8fdf-4628-9a52-539d80a18120" providerId="AD" clId="Web-{00BA4EBB-5AFF-8FBF-8759-CA53A44A0DCD}" dt="2022-09-06T09:05:33.895" v="170"/>
          <ac:spMkLst>
            <pc:docMk/>
            <pc:sldMk cId="3731425867" sldId="298"/>
            <ac:spMk id="32" creationId="{0503FCEF-A9BA-4991-9220-E36615FB8B53}"/>
          </ac:spMkLst>
        </pc:spChg>
        <pc:spChg chg="add">
          <ac:chgData name="Simran Arora" userId="S::simran@fngca.com::daa1a4b0-8fdf-4628-9a52-539d80a18120" providerId="AD" clId="Web-{00BA4EBB-5AFF-8FBF-8759-CA53A44A0DCD}" dt="2022-09-06T09:05:33.895" v="170"/>
          <ac:spMkLst>
            <pc:docMk/>
            <pc:sldMk cId="3731425867" sldId="298"/>
            <ac:spMk id="33" creationId="{A069235B-22DB-4231-8291-D64DA2CDEB4E}"/>
          </ac:spMkLst>
        </pc:spChg>
        <pc:graphicFrameChg chg="mod modGraphic">
          <ac:chgData name="Simran Arora" userId="S::simran@fngca.com::daa1a4b0-8fdf-4628-9a52-539d80a18120" providerId="AD" clId="Web-{00BA4EBB-5AFF-8FBF-8759-CA53A44A0DCD}" dt="2022-09-06T09:05:47.005" v="235"/>
          <ac:graphicFrameMkLst>
            <pc:docMk/>
            <pc:sldMk cId="3731425867" sldId="298"/>
            <ac:graphicFrameMk id="2" creationId="{219EC047-1C69-3AC3-C905-25F7B2AA0256}"/>
          </ac:graphicFrameMkLst>
        </pc:graphicFrameChg>
      </pc:sldChg>
      <pc:sldChg chg="addSp delSp modSp mod setBg">
        <pc:chgData name="Simran Arora" userId="S::simran@fngca.com::daa1a4b0-8fdf-4628-9a52-539d80a18120" providerId="AD" clId="Web-{00BA4EBB-5AFF-8FBF-8759-CA53A44A0DCD}" dt="2022-09-06T09:08:27.526" v="290"/>
        <pc:sldMkLst>
          <pc:docMk/>
          <pc:sldMk cId="3789784206" sldId="299"/>
        </pc:sldMkLst>
        <pc:spChg chg="add del">
          <ac:chgData name="Simran Arora" userId="S::simran@fngca.com::daa1a4b0-8fdf-4628-9a52-539d80a18120" providerId="AD" clId="Web-{00BA4EBB-5AFF-8FBF-8759-CA53A44A0DCD}" dt="2022-09-06T09:03:09.078" v="1"/>
          <ac:spMkLst>
            <pc:docMk/>
            <pc:sldMk cId="3789784206" sldId="299"/>
            <ac:spMk id="9" creationId="{1E94681D-2A4C-4A8D-B9B5-31D440D0328D}"/>
          </ac:spMkLst>
        </pc:spChg>
        <pc:spChg chg="add del">
          <ac:chgData name="Simran Arora" userId="S::simran@fngca.com::daa1a4b0-8fdf-4628-9a52-539d80a18120" providerId="AD" clId="Web-{00BA4EBB-5AFF-8FBF-8759-CA53A44A0DCD}" dt="2022-09-06T09:03:09.078" v="1"/>
          <ac:spMkLst>
            <pc:docMk/>
            <pc:sldMk cId="3789784206" sldId="299"/>
            <ac:spMk id="11" creationId="{4EC7E010-C712-408D-9787-0842AFC9F4BB}"/>
          </ac:spMkLst>
        </pc:spChg>
        <pc:spChg chg="add del">
          <ac:chgData name="Simran Arora" userId="S::simran@fngca.com::daa1a4b0-8fdf-4628-9a52-539d80a18120" providerId="AD" clId="Web-{00BA4EBB-5AFF-8FBF-8759-CA53A44A0DCD}" dt="2022-09-06T09:03:09.078" v="1"/>
          <ac:spMkLst>
            <pc:docMk/>
            <pc:sldMk cId="3789784206" sldId="299"/>
            <ac:spMk id="13" creationId="{0503FCEF-A9BA-4991-9220-E36615FB8B53}"/>
          </ac:spMkLst>
        </pc:spChg>
        <pc:spChg chg="add del">
          <ac:chgData name="Simran Arora" userId="S::simran@fngca.com::daa1a4b0-8fdf-4628-9a52-539d80a18120" providerId="AD" clId="Web-{00BA4EBB-5AFF-8FBF-8759-CA53A44A0DCD}" dt="2022-09-06T09:03:09.078" v="1"/>
          <ac:spMkLst>
            <pc:docMk/>
            <pc:sldMk cId="3789784206" sldId="299"/>
            <ac:spMk id="15" creationId="{9664D085-C814-4D74-BCE0-2059F0DC0434}"/>
          </ac:spMkLst>
        </pc:spChg>
        <pc:spChg chg="add del">
          <ac:chgData name="Simran Arora" userId="S::simran@fngca.com::daa1a4b0-8fdf-4628-9a52-539d80a18120" providerId="AD" clId="Web-{00BA4EBB-5AFF-8FBF-8759-CA53A44A0DCD}" dt="2022-09-06T09:03:09.078" v="1"/>
          <ac:spMkLst>
            <pc:docMk/>
            <pc:sldMk cId="3789784206" sldId="299"/>
            <ac:spMk id="17" creationId="{DDA5539E-D8B4-4F5A-B46F-C304F5D7A847}"/>
          </ac:spMkLst>
        </pc:spChg>
        <pc:spChg chg="add del">
          <ac:chgData name="Simran Arora" userId="S::simran@fngca.com::daa1a4b0-8fdf-4628-9a52-539d80a18120" providerId="AD" clId="Web-{00BA4EBB-5AFF-8FBF-8759-CA53A44A0DCD}" dt="2022-09-06T09:04:01.595" v="8"/>
          <ac:spMkLst>
            <pc:docMk/>
            <pc:sldMk cId="3789784206" sldId="299"/>
            <ac:spMk id="19" creationId="{1E94681D-2A4C-4A8D-B9B5-31D440D0328D}"/>
          </ac:spMkLst>
        </pc:spChg>
        <pc:spChg chg="add del">
          <ac:chgData name="Simran Arora" userId="S::simran@fngca.com::daa1a4b0-8fdf-4628-9a52-539d80a18120" providerId="AD" clId="Web-{00BA4EBB-5AFF-8FBF-8759-CA53A44A0DCD}" dt="2022-09-06T09:04:01.595" v="8"/>
          <ac:spMkLst>
            <pc:docMk/>
            <pc:sldMk cId="3789784206" sldId="299"/>
            <ac:spMk id="20" creationId="{4EC7E010-C712-408D-9787-0842AFC9F4BB}"/>
          </ac:spMkLst>
        </pc:spChg>
        <pc:spChg chg="add del">
          <ac:chgData name="Simran Arora" userId="S::simran@fngca.com::daa1a4b0-8fdf-4628-9a52-539d80a18120" providerId="AD" clId="Web-{00BA4EBB-5AFF-8FBF-8759-CA53A44A0DCD}" dt="2022-09-06T09:04:01.595" v="8"/>
          <ac:spMkLst>
            <pc:docMk/>
            <pc:sldMk cId="3789784206" sldId="299"/>
            <ac:spMk id="21" creationId="{0503FCEF-A9BA-4991-9220-E36615FB8B53}"/>
          </ac:spMkLst>
        </pc:spChg>
        <pc:spChg chg="add del">
          <ac:chgData name="Simran Arora" userId="S::simran@fngca.com::daa1a4b0-8fdf-4628-9a52-539d80a18120" providerId="AD" clId="Web-{00BA4EBB-5AFF-8FBF-8759-CA53A44A0DCD}" dt="2022-09-06T09:04:01.595" v="7"/>
          <ac:spMkLst>
            <pc:docMk/>
            <pc:sldMk cId="3789784206" sldId="299"/>
            <ac:spMk id="26" creationId="{1E94681D-2A4C-4A8D-B9B5-31D440D0328D}"/>
          </ac:spMkLst>
        </pc:spChg>
        <pc:spChg chg="add del">
          <ac:chgData name="Simran Arora" userId="S::simran@fngca.com::daa1a4b0-8fdf-4628-9a52-539d80a18120" providerId="AD" clId="Web-{00BA4EBB-5AFF-8FBF-8759-CA53A44A0DCD}" dt="2022-09-06T09:04:01.595" v="7"/>
          <ac:spMkLst>
            <pc:docMk/>
            <pc:sldMk cId="3789784206" sldId="299"/>
            <ac:spMk id="28" creationId="{4EC7E010-C712-408D-9787-0842AFC9F4BB}"/>
          </ac:spMkLst>
        </pc:spChg>
        <pc:spChg chg="add del">
          <ac:chgData name="Simran Arora" userId="S::simran@fngca.com::daa1a4b0-8fdf-4628-9a52-539d80a18120" providerId="AD" clId="Web-{00BA4EBB-5AFF-8FBF-8759-CA53A44A0DCD}" dt="2022-09-06T09:04:01.595" v="7"/>
          <ac:spMkLst>
            <pc:docMk/>
            <pc:sldMk cId="3789784206" sldId="299"/>
            <ac:spMk id="30" creationId="{0503FCEF-A9BA-4991-9220-E36615FB8B53}"/>
          </ac:spMkLst>
        </pc:spChg>
        <pc:spChg chg="add del">
          <ac:chgData name="Simran Arora" userId="S::simran@fngca.com::daa1a4b0-8fdf-4628-9a52-539d80a18120" providerId="AD" clId="Web-{00BA4EBB-5AFF-8FBF-8759-CA53A44A0DCD}" dt="2022-09-06T09:04:01.595" v="7"/>
          <ac:spMkLst>
            <pc:docMk/>
            <pc:sldMk cId="3789784206" sldId="299"/>
            <ac:spMk id="32" creationId="{A069235B-22DB-4231-8291-D64DA2CDEB4E}"/>
          </ac:spMkLst>
        </pc:spChg>
        <pc:spChg chg="add del">
          <ac:chgData name="Simran Arora" userId="S::simran@fngca.com::daa1a4b0-8fdf-4628-9a52-539d80a18120" providerId="AD" clId="Web-{00BA4EBB-5AFF-8FBF-8759-CA53A44A0DCD}" dt="2022-09-06T09:04:13.095" v="11"/>
          <ac:spMkLst>
            <pc:docMk/>
            <pc:sldMk cId="3789784206" sldId="299"/>
            <ac:spMk id="34" creationId="{1E94681D-2A4C-4A8D-B9B5-31D440D0328D}"/>
          </ac:spMkLst>
        </pc:spChg>
        <pc:spChg chg="add del">
          <ac:chgData name="Simran Arora" userId="S::simran@fngca.com::daa1a4b0-8fdf-4628-9a52-539d80a18120" providerId="AD" clId="Web-{00BA4EBB-5AFF-8FBF-8759-CA53A44A0DCD}" dt="2022-09-06T09:04:13.095" v="11"/>
          <ac:spMkLst>
            <pc:docMk/>
            <pc:sldMk cId="3789784206" sldId="299"/>
            <ac:spMk id="35" creationId="{4EC7E010-C712-408D-9787-0842AFC9F4BB}"/>
          </ac:spMkLst>
        </pc:spChg>
        <pc:spChg chg="add del">
          <ac:chgData name="Simran Arora" userId="S::simran@fngca.com::daa1a4b0-8fdf-4628-9a52-539d80a18120" providerId="AD" clId="Web-{00BA4EBB-5AFF-8FBF-8759-CA53A44A0DCD}" dt="2022-09-06T09:04:13.095" v="11"/>
          <ac:spMkLst>
            <pc:docMk/>
            <pc:sldMk cId="3789784206" sldId="299"/>
            <ac:spMk id="36" creationId="{0503FCEF-A9BA-4991-9220-E36615FB8B53}"/>
          </ac:spMkLst>
        </pc:spChg>
        <pc:spChg chg="add del">
          <ac:chgData name="Simran Arora" userId="S::simran@fngca.com::daa1a4b0-8fdf-4628-9a52-539d80a18120" providerId="AD" clId="Web-{00BA4EBB-5AFF-8FBF-8759-CA53A44A0DCD}" dt="2022-09-06T09:04:13.033" v="10"/>
          <ac:spMkLst>
            <pc:docMk/>
            <pc:sldMk cId="3789784206" sldId="299"/>
            <ac:spMk id="41" creationId="{1E94681D-2A4C-4A8D-B9B5-31D440D0328D}"/>
          </ac:spMkLst>
        </pc:spChg>
        <pc:spChg chg="add del">
          <ac:chgData name="Simran Arora" userId="S::simran@fngca.com::daa1a4b0-8fdf-4628-9a52-539d80a18120" providerId="AD" clId="Web-{00BA4EBB-5AFF-8FBF-8759-CA53A44A0DCD}" dt="2022-09-06T09:04:13.033" v="10"/>
          <ac:spMkLst>
            <pc:docMk/>
            <pc:sldMk cId="3789784206" sldId="299"/>
            <ac:spMk id="43" creationId="{4EC7E010-C712-408D-9787-0842AFC9F4BB}"/>
          </ac:spMkLst>
        </pc:spChg>
        <pc:spChg chg="add del">
          <ac:chgData name="Simran Arora" userId="S::simran@fngca.com::daa1a4b0-8fdf-4628-9a52-539d80a18120" providerId="AD" clId="Web-{00BA4EBB-5AFF-8FBF-8759-CA53A44A0DCD}" dt="2022-09-06T09:04:13.033" v="10"/>
          <ac:spMkLst>
            <pc:docMk/>
            <pc:sldMk cId="3789784206" sldId="299"/>
            <ac:spMk id="45" creationId="{0503FCEF-A9BA-4991-9220-E36615FB8B53}"/>
          </ac:spMkLst>
        </pc:spChg>
        <pc:spChg chg="add del">
          <ac:chgData name="Simran Arora" userId="S::simran@fngca.com::daa1a4b0-8fdf-4628-9a52-539d80a18120" providerId="AD" clId="Web-{00BA4EBB-5AFF-8FBF-8759-CA53A44A0DCD}" dt="2022-09-06T09:04:13.033" v="10"/>
          <ac:spMkLst>
            <pc:docMk/>
            <pc:sldMk cId="3789784206" sldId="299"/>
            <ac:spMk id="47" creationId="{A069235B-22DB-4231-8291-D64DA2CDEB4E}"/>
          </ac:spMkLst>
        </pc:spChg>
        <pc:spChg chg="add del">
          <ac:chgData name="Simran Arora" userId="S::simran@fngca.com::daa1a4b0-8fdf-4628-9a52-539d80a18120" providerId="AD" clId="Web-{00BA4EBB-5AFF-8FBF-8759-CA53A44A0DCD}" dt="2022-09-06T09:04:13.033" v="10"/>
          <ac:spMkLst>
            <pc:docMk/>
            <pc:sldMk cId="3789784206" sldId="299"/>
            <ac:spMk id="49" creationId="{7AAE40DA-1F5A-4A1A-89CA-2BC620DCDB96}"/>
          </ac:spMkLst>
        </pc:spChg>
        <pc:spChg chg="add del">
          <ac:chgData name="Simran Arora" userId="S::simran@fngca.com::daa1a4b0-8fdf-4628-9a52-539d80a18120" providerId="AD" clId="Web-{00BA4EBB-5AFF-8FBF-8759-CA53A44A0DCD}" dt="2022-09-06T09:07:52.697" v="237"/>
          <ac:spMkLst>
            <pc:docMk/>
            <pc:sldMk cId="3789784206" sldId="299"/>
            <ac:spMk id="51" creationId="{1E94681D-2A4C-4A8D-B9B5-31D440D0328D}"/>
          </ac:spMkLst>
        </pc:spChg>
        <pc:spChg chg="add del">
          <ac:chgData name="Simran Arora" userId="S::simran@fngca.com::daa1a4b0-8fdf-4628-9a52-539d80a18120" providerId="AD" clId="Web-{00BA4EBB-5AFF-8FBF-8759-CA53A44A0DCD}" dt="2022-09-06T09:07:52.697" v="237"/>
          <ac:spMkLst>
            <pc:docMk/>
            <pc:sldMk cId="3789784206" sldId="299"/>
            <ac:spMk id="52" creationId="{4EC7E010-C712-408D-9787-0842AFC9F4BB}"/>
          </ac:spMkLst>
        </pc:spChg>
        <pc:spChg chg="add del">
          <ac:chgData name="Simran Arora" userId="S::simran@fngca.com::daa1a4b0-8fdf-4628-9a52-539d80a18120" providerId="AD" clId="Web-{00BA4EBB-5AFF-8FBF-8759-CA53A44A0DCD}" dt="2022-09-06T09:07:52.697" v="237"/>
          <ac:spMkLst>
            <pc:docMk/>
            <pc:sldMk cId="3789784206" sldId="299"/>
            <ac:spMk id="53" creationId="{0503FCEF-A9BA-4991-9220-E36615FB8B53}"/>
          </ac:spMkLst>
        </pc:spChg>
        <pc:spChg chg="add del">
          <ac:chgData name="Simran Arora" userId="S::simran@fngca.com::daa1a4b0-8fdf-4628-9a52-539d80a18120" providerId="AD" clId="Web-{00BA4EBB-5AFF-8FBF-8759-CA53A44A0DCD}" dt="2022-09-06T09:07:52.697" v="237"/>
          <ac:spMkLst>
            <pc:docMk/>
            <pc:sldMk cId="3789784206" sldId="299"/>
            <ac:spMk id="54" creationId="{A069235B-22DB-4231-8291-D64DA2CDEB4E}"/>
          </ac:spMkLst>
        </pc:spChg>
        <pc:spChg chg="add del">
          <ac:chgData name="Simran Arora" userId="S::simran@fngca.com::daa1a4b0-8fdf-4628-9a52-539d80a18120" providerId="AD" clId="Web-{00BA4EBB-5AFF-8FBF-8759-CA53A44A0DCD}" dt="2022-09-06T09:07:52.697" v="237"/>
          <ac:spMkLst>
            <pc:docMk/>
            <pc:sldMk cId="3789784206" sldId="299"/>
            <ac:spMk id="59" creationId="{1E94681D-2A4C-4A8D-B9B5-31D440D0328D}"/>
          </ac:spMkLst>
        </pc:spChg>
        <pc:spChg chg="add del">
          <ac:chgData name="Simran Arora" userId="S::simran@fngca.com::daa1a4b0-8fdf-4628-9a52-539d80a18120" providerId="AD" clId="Web-{00BA4EBB-5AFF-8FBF-8759-CA53A44A0DCD}" dt="2022-09-06T09:07:52.697" v="237"/>
          <ac:spMkLst>
            <pc:docMk/>
            <pc:sldMk cId="3789784206" sldId="299"/>
            <ac:spMk id="61" creationId="{4EC7E010-C712-408D-9787-0842AFC9F4BB}"/>
          </ac:spMkLst>
        </pc:spChg>
        <pc:spChg chg="add del">
          <ac:chgData name="Simran Arora" userId="S::simran@fngca.com::daa1a4b0-8fdf-4628-9a52-539d80a18120" providerId="AD" clId="Web-{00BA4EBB-5AFF-8FBF-8759-CA53A44A0DCD}" dt="2022-09-06T09:07:52.697" v="237"/>
          <ac:spMkLst>
            <pc:docMk/>
            <pc:sldMk cId="3789784206" sldId="299"/>
            <ac:spMk id="63" creationId="{0503FCEF-A9BA-4991-9220-E36615FB8B53}"/>
          </ac:spMkLst>
        </pc:spChg>
        <pc:spChg chg="add del">
          <ac:chgData name="Simran Arora" userId="S::simran@fngca.com::daa1a4b0-8fdf-4628-9a52-539d80a18120" providerId="AD" clId="Web-{00BA4EBB-5AFF-8FBF-8759-CA53A44A0DCD}" dt="2022-09-06T09:07:52.697" v="237"/>
          <ac:spMkLst>
            <pc:docMk/>
            <pc:sldMk cId="3789784206" sldId="299"/>
            <ac:spMk id="65" creationId="{9664D085-C814-4D74-BCE0-2059F0DC0434}"/>
          </ac:spMkLst>
        </pc:spChg>
        <pc:spChg chg="add del">
          <ac:chgData name="Simran Arora" userId="S::simran@fngca.com::daa1a4b0-8fdf-4628-9a52-539d80a18120" providerId="AD" clId="Web-{00BA4EBB-5AFF-8FBF-8759-CA53A44A0DCD}" dt="2022-09-06T09:07:52.697" v="237"/>
          <ac:spMkLst>
            <pc:docMk/>
            <pc:sldMk cId="3789784206" sldId="299"/>
            <ac:spMk id="67" creationId="{DDA5539E-D8B4-4F5A-B46F-C304F5D7A847}"/>
          </ac:spMkLst>
        </pc:spChg>
        <pc:graphicFrameChg chg="mod modGraphic">
          <ac:chgData name="Simran Arora" userId="S::simran@fngca.com::daa1a4b0-8fdf-4628-9a52-539d80a18120" providerId="AD" clId="Web-{00BA4EBB-5AFF-8FBF-8759-CA53A44A0DCD}" dt="2022-09-06T09:08:27.526" v="290"/>
          <ac:graphicFrameMkLst>
            <pc:docMk/>
            <pc:sldMk cId="3789784206" sldId="299"/>
            <ac:graphicFrameMk id="4" creationId="{FCAC6C52-48E7-D553-B89B-74EC1835F284}"/>
          </ac:graphicFrameMkLst>
        </pc:graphicFrameChg>
      </pc:sldChg>
      <pc:sldChg chg="addSp delSp modSp new mod setBg setClrOvrMap">
        <pc:chgData name="Simran Arora" userId="S::simran@fngca.com::daa1a4b0-8fdf-4628-9a52-539d80a18120" providerId="AD" clId="Web-{00BA4EBB-5AFF-8FBF-8759-CA53A44A0DCD}" dt="2022-09-06T09:14:40.305" v="336" actId="14100"/>
        <pc:sldMkLst>
          <pc:docMk/>
          <pc:sldMk cId="2089402845" sldId="300"/>
        </pc:sldMkLst>
        <pc:spChg chg="del">
          <ac:chgData name="Simran Arora" userId="S::simran@fngca.com::daa1a4b0-8fdf-4628-9a52-539d80a18120" providerId="AD" clId="Web-{00BA4EBB-5AFF-8FBF-8759-CA53A44A0DCD}" dt="2022-09-06T09:10:07.030" v="293"/>
          <ac:spMkLst>
            <pc:docMk/>
            <pc:sldMk cId="2089402845" sldId="300"/>
            <ac:spMk id="2" creationId="{6FBAC646-F7DB-59CD-984A-921689DE0FFF}"/>
          </ac:spMkLst>
        </pc:spChg>
        <pc:spChg chg="del">
          <ac:chgData name="Simran Arora" userId="S::simran@fngca.com::daa1a4b0-8fdf-4628-9a52-539d80a18120" providerId="AD" clId="Web-{00BA4EBB-5AFF-8FBF-8759-CA53A44A0DCD}" dt="2022-09-06T09:10:04.795" v="292"/>
          <ac:spMkLst>
            <pc:docMk/>
            <pc:sldMk cId="2089402845" sldId="300"/>
            <ac:spMk id="3" creationId="{E1EC229B-E030-AF41-2A16-D74DEDAA4209}"/>
          </ac:spMkLst>
        </pc:spChg>
        <pc:spChg chg="add mod">
          <ac:chgData name="Simran Arora" userId="S::simran@fngca.com::daa1a4b0-8fdf-4628-9a52-539d80a18120" providerId="AD" clId="Web-{00BA4EBB-5AFF-8FBF-8759-CA53A44A0DCD}" dt="2022-09-06T09:14:26.539" v="332"/>
          <ac:spMkLst>
            <pc:docMk/>
            <pc:sldMk cId="2089402845" sldId="300"/>
            <ac:spMk id="5" creationId="{F235E84D-3911-6435-3054-A604C4893E1A}"/>
          </ac:spMkLst>
        </pc:spChg>
        <pc:spChg chg="add">
          <ac:chgData name="Simran Arora" userId="S::simran@fngca.com::daa1a4b0-8fdf-4628-9a52-539d80a18120" providerId="AD" clId="Web-{00BA4EBB-5AFF-8FBF-8759-CA53A44A0DCD}" dt="2022-09-06T09:14:26.539" v="332"/>
          <ac:spMkLst>
            <pc:docMk/>
            <pc:sldMk cId="2089402845" sldId="300"/>
            <ac:spMk id="10" creationId="{282E2A95-1A08-4118-83C6-B1CA5648E075}"/>
          </ac:spMkLst>
        </pc:spChg>
        <pc:spChg chg="add">
          <ac:chgData name="Simran Arora" userId="S::simran@fngca.com::daa1a4b0-8fdf-4628-9a52-539d80a18120" providerId="AD" clId="Web-{00BA4EBB-5AFF-8FBF-8759-CA53A44A0DCD}" dt="2022-09-06T09:14:26.539" v="332"/>
          <ac:spMkLst>
            <pc:docMk/>
            <pc:sldMk cId="2089402845" sldId="300"/>
            <ac:spMk id="12" creationId="{2FFEFC7E-85EE-4AC9-A351-FBEB13A1D622}"/>
          </ac:spMkLst>
        </pc:spChg>
        <pc:spChg chg="add">
          <ac:chgData name="Simran Arora" userId="S::simran@fngca.com::daa1a4b0-8fdf-4628-9a52-539d80a18120" providerId="AD" clId="Web-{00BA4EBB-5AFF-8FBF-8759-CA53A44A0DCD}" dt="2022-09-06T09:14:26.539" v="332"/>
          <ac:spMkLst>
            <pc:docMk/>
            <pc:sldMk cId="2089402845" sldId="300"/>
            <ac:spMk id="14" creationId="{CB2511BB-FC4C-45F3-94EB-661D6806C942}"/>
          </ac:spMkLst>
        </pc:spChg>
        <pc:spChg chg="add">
          <ac:chgData name="Simran Arora" userId="S::simran@fngca.com::daa1a4b0-8fdf-4628-9a52-539d80a18120" providerId="AD" clId="Web-{00BA4EBB-5AFF-8FBF-8759-CA53A44A0DCD}" dt="2022-09-06T09:14:26.539" v="332"/>
          <ac:spMkLst>
            <pc:docMk/>
            <pc:sldMk cId="2089402845" sldId="300"/>
            <ac:spMk id="16" creationId="{68DC0EC7-60EA-4BD3-BC04-D547DE1B2891}"/>
          </ac:spMkLst>
        </pc:spChg>
        <pc:picChg chg="add mod ord modCrop">
          <ac:chgData name="Simran Arora" userId="S::simran@fngca.com::daa1a4b0-8fdf-4628-9a52-539d80a18120" providerId="AD" clId="Web-{00BA4EBB-5AFF-8FBF-8759-CA53A44A0DCD}" dt="2022-09-06T09:14:40.305" v="336" actId="14100"/>
          <ac:picMkLst>
            <pc:docMk/>
            <pc:sldMk cId="2089402845" sldId="300"/>
            <ac:picMk id="4" creationId="{49A23D6E-5E5B-2851-605D-1167014EA939}"/>
          </ac:picMkLst>
        </pc:picChg>
      </pc:sldChg>
    </pc:docChg>
  </pc:docChgLst>
  <pc:docChgLst>
    <pc:chgData name="Simran Arora" userId="S::simran@fngca.com::daa1a4b0-8fdf-4628-9a52-539d80a18120" providerId="AD" clId="Web-{5D9CB9F5-1BA6-E29B-128E-5761CE88A136}"/>
    <pc:docChg chg="modSld">
      <pc:chgData name="Simran Arora" userId="S::simran@fngca.com::daa1a4b0-8fdf-4628-9a52-539d80a18120" providerId="AD" clId="Web-{5D9CB9F5-1BA6-E29B-128E-5761CE88A136}" dt="2022-09-05T12:25:24.754" v="38" actId="20577"/>
      <pc:docMkLst>
        <pc:docMk/>
      </pc:docMkLst>
      <pc:sldChg chg="modSp">
        <pc:chgData name="Simran Arora" userId="S::simran@fngca.com::daa1a4b0-8fdf-4628-9a52-539d80a18120" providerId="AD" clId="Web-{5D9CB9F5-1BA6-E29B-128E-5761CE88A136}" dt="2022-09-05T12:23:10.295" v="11" actId="20577"/>
        <pc:sldMkLst>
          <pc:docMk/>
          <pc:sldMk cId="3915807953" sldId="279"/>
        </pc:sldMkLst>
        <pc:spChg chg="mod">
          <ac:chgData name="Simran Arora" userId="S::simran@fngca.com::daa1a4b0-8fdf-4628-9a52-539d80a18120" providerId="AD" clId="Web-{5D9CB9F5-1BA6-E29B-128E-5761CE88A136}" dt="2022-09-05T12:23:10.295" v="11" actId="20577"/>
          <ac:spMkLst>
            <pc:docMk/>
            <pc:sldMk cId="3915807953" sldId="279"/>
            <ac:spMk id="3" creationId="{BCC0E32A-BB87-A81D-AE97-E32F300E7B04}"/>
          </ac:spMkLst>
        </pc:spChg>
      </pc:sldChg>
      <pc:sldChg chg="modSp">
        <pc:chgData name="Simran Arora" userId="S::simran@fngca.com::daa1a4b0-8fdf-4628-9a52-539d80a18120" providerId="AD" clId="Web-{5D9CB9F5-1BA6-E29B-128E-5761CE88A136}" dt="2022-09-05T12:24:29.220" v="20" actId="20577"/>
        <pc:sldMkLst>
          <pc:docMk/>
          <pc:sldMk cId="2228057002" sldId="281"/>
        </pc:sldMkLst>
        <pc:spChg chg="mod">
          <ac:chgData name="Simran Arora" userId="S::simran@fngca.com::daa1a4b0-8fdf-4628-9a52-539d80a18120" providerId="AD" clId="Web-{5D9CB9F5-1BA6-E29B-128E-5761CE88A136}" dt="2022-09-05T12:24:29.220" v="20" actId="20577"/>
          <ac:spMkLst>
            <pc:docMk/>
            <pc:sldMk cId="2228057002" sldId="281"/>
            <ac:spMk id="3" creationId="{BCC0E32A-BB87-A81D-AE97-E32F300E7B04}"/>
          </ac:spMkLst>
        </pc:spChg>
      </pc:sldChg>
      <pc:sldChg chg="modSp">
        <pc:chgData name="Simran Arora" userId="S::simran@fngca.com::daa1a4b0-8fdf-4628-9a52-539d80a18120" providerId="AD" clId="Web-{5D9CB9F5-1BA6-E29B-128E-5761CE88A136}" dt="2022-09-05T12:25:24.754" v="38" actId="20577"/>
        <pc:sldMkLst>
          <pc:docMk/>
          <pc:sldMk cId="1631479531" sldId="282"/>
        </pc:sldMkLst>
        <pc:spChg chg="mod">
          <ac:chgData name="Simran Arora" userId="S::simran@fngca.com::daa1a4b0-8fdf-4628-9a52-539d80a18120" providerId="AD" clId="Web-{5D9CB9F5-1BA6-E29B-128E-5761CE88A136}" dt="2022-09-05T12:25:24.754" v="38" actId="20577"/>
          <ac:spMkLst>
            <pc:docMk/>
            <pc:sldMk cId="1631479531" sldId="282"/>
            <ac:spMk id="3" creationId="{BCC0E32A-BB87-A81D-AE97-E32F300E7B04}"/>
          </ac:spMkLst>
        </pc:spChg>
      </pc:sldChg>
    </pc:docChg>
  </pc:docChgLst>
  <pc:docChgLst>
    <pc:chgData name="Simran Arora" userId="daa1a4b0-8fdf-4628-9a52-539d80a18120" providerId="ADAL" clId="{CB6E72ED-F055-4D94-9DE9-4A31A62B0593}"/>
    <pc:docChg chg="modSld">
      <pc:chgData name="Simran Arora" userId="daa1a4b0-8fdf-4628-9a52-539d80a18120" providerId="ADAL" clId="{CB6E72ED-F055-4D94-9DE9-4A31A62B0593}" dt="2022-09-05T12:19:18.670" v="65" actId="12"/>
      <pc:docMkLst>
        <pc:docMk/>
      </pc:docMkLst>
      <pc:sldChg chg="modSp mod">
        <pc:chgData name="Simran Arora" userId="daa1a4b0-8fdf-4628-9a52-539d80a18120" providerId="ADAL" clId="{CB6E72ED-F055-4D94-9DE9-4A31A62B0593}" dt="2022-09-05T12:08:43.720" v="52" actId="12"/>
        <pc:sldMkLst>
          <pc:docMk/>
          <pc:sldMk cId="1464731013" sldId="272"/>
        </pc:sldMkLst>
        <pc:spChg chg="mod">
          <ac:chgData name="Simran Arora" userId="daa1a4b0-8fdf-4628-9a52-539d80a18120" providerId="ADAL" clId="{CB6E72ED-F055-4D94-9DE9-4A31A62B0593}" dt="2022-09-05T12:08:43.720" v="52" actId="12"/>
          <ac:spMkLst>
            <pc:docMk/>
            <pc:sldMk cId="1464731013" sldId="272"/>
            <ac:spMk id="4" creationId="{07860346-DBEF-C604-93B4-BF2B18B96155}"/>
          </ac:spMkLst>
        </pc:spChg>
      </pc:sldChg>
      <pc:sldChg chg="modSp mod">
        <pc:chgData name="Simran Arora" userId="daa1a4b0-8fdf-4628-9a52-539d80a18120" providerId="ADAL" clId="{CB6E72ED-F055-4D94-9DE9-4A31A62B0593}" dt="2022-09-05T12:07:49.732" v="35" actId="12"/>
        <pc:sldMkLst>
          <pc:docMk/>
          <pc:sldMk cId="2864377667" sldId="283"/>
        </pc:sldMkLst>
        <pc:spChg chg="mod">
          <ac:chgData name="Simran Arora" userId="daa1a4b0-8fdf-4628-9a52-539d80a18120" providerId="ADAL" clId="{CB6E72ED-F055-4D94-9DE9-4A31A62B0593}" dt="2022-09-05T12:07:49.732" v="35" actId="12"/>
          <ac:spMkLst>
            <pc:docMk/>
            <pc:sldMk cId="2864377667" sldId="283"/>
            <ac:spMk id="4" creationId="{07860346-DBEF-C604-93B4-BF2B18B96155}"/>
          </ac:spMkLst>
        </pc:spChg>
      </pc:sldChg>
      <pc:sldChg chg="modSp mod">
        <pc:chgData name="Simran Arora" userId="daa1a4b0-8fdf-4628-9a52-539d80a18120" providerId="ADAL" clId="{CB6E72ED-F055-4D94-9DE9-4A31A62B0593}" dt="2022-09-05T12:19:18.670" v="65" actId="12"/>
        <pc:sldMkLst>
          <pc:docMk/>
          <pc:sldMk cId="3688213581" sldId="284"/>
        </pc:sldMkLst>
        <pc:spChg chg="mod">
          <ac:chgData name="Simran Arora" userId="daa1a4b0-8fdf-4628-9a52-539d80a18120" providerId="ADAL" clId="{CB6E72ED-F055-4D94-9DE9-4A31A62B0593}" dt="2022-09-05T12:19:18.670" v="65" actId="12"/>
          <ac:spMkLst>
            <pc:docMk/>
            <pc:sldMk cId="3688213581" sldId="284"/>
            <ac:spMk id="4" creationId="{07860346-DBEF-C604-93B4-BF2B18B96155}"/>
          </ac:spMkLst>
        </pc:spChg>
      </pc:sldChg>
    </pc:docChg>
  </pc:docChgLst>
  <pc:docChgLst>
    <pc:chgData name="Simran Arora" userId="S::simran@fngca.com::daa1a4b0-8fdf-4628-9a52-539d80a18120" providerId="AD" clId="Web-{033CD4D3-00F7-EF83-4587-F851DA2C9361}"/>
    <pc:docChg chg="addSld modSld">
      <pc:chgData name="Simran Arora" userId="S::simran@fngca.com::daa1a4b0-8fdf-4628-9a52-539d80a18120" providerId="AD" clId="Web-{033CD4D3-00F7-EF83-4587-F851DA2C9361}" dt="2022-09-05T12:07:00.582" v="1120" actId="20577"/>
      <pc:docMkLst>
        <pc:docMk/>
      </pc:docMkLst>
      <pc:sldChg chg="addSp delSp modSp">
        <pc:chgData name="Simran Arora" userId="S::simran@fngca.com::daa1a4b0-8fdf-4628-9a52-539d80a18120" providerId="AD" clId="Web-{033CD4D3-00F7-EF83-4587-F851DA2C9361}" dt="2022-09-05T11:12:44.934" v="11" actId="14100"/>
        <pc:sldMkLst>
          <pc:docMk/>
          <pc:sldMk cId="1107453748" sldId="258"/>
        </pc:sldMkLst>
        <pc:spChg chg="mod">
          <ac:chgData name="Simran Arora" userId="S::simran@fngca.com::daa1a4b0-8fdf-4628-9a52-539d80a18120" providerId="AD" clId="Web-{033CD4D3-00F7-EF83-4587-F851DA2C9361}" dt="2022-09-05T11:12:24.059" v="6"/>
          <ac:spMkLst>
            <pc:docMk/>
            <pc:sldMk cId="1107453748" sldId="258"/>
            <ac:spMk id="2" creationId="{83F397A2-79FD-4FF3-D3E4-4DC6D0785D37}"/>
          </ac:spMkLst>
        </pc:spChg>
        <pc:spChg chg="add del">
          <ac:chgData name="Simran Arora" userId="S::simran@fngca.com::daa1a4b0-8fdf-4628-9a52-539d80a18120" providerId="AD" clId="Web-{033CD4D3-00F7-EF83-4587-F851DA2C9361}" dt="2022-09-05T11:11:30.621" v="2"/>
          <ac:spMkLst>
            <pc:docMk/>
            <pc:sldMk cId="1107453748" sldId="258"/>
            <ac:spMk id="35" creationId="{70120F84-A866-4D9F-8B1C-9120A013D654}"/>
          </ac:spMkLst>
        </pc:spChg>
        <pc:spChg chg="add del">
          <ac:chgData name="Simran Arora" userId="S::simran@fngca.com::daa1a4b0-8fdf-4628-9a52-539d80a18120" providerId="AD" clId="Web-{033CD4D3-00F7-EF83-4587-F851DA2C9361}" dt="2022-09-05T11:11:30.621" v="2"/>
          <ac:spMkLst>
            <pc:docMk/>
            <pc:sldMk cId="1107453748" sldId="258"/>
            <ac:spMk id="36" creationId="{252FEFEF-6AC0-46B6-AC09-11FC56196FA4}"/>
          </ac:spMkLst>
        </pc:spChg>
        <pc:spChg chg="mod">
          <ac:chgData name="Simran Arora" userId="S::simran@fngca.com::daa1a4b0-8fdf-4628-9a52-539d80a18120" providerId="AD" clId="Web-{033CD4D3-00F7-EF83-4587-F851DA2C9361}" dt="2022-09-05T11:12:44.934" v="11" actId="14100"/>
          <ac:spMkLst>
            <pc:docMk/>
            <pc:sldMk cId="1107453748" sldId="258"/>
            <ac:spMk id="37" creationId="{2591F513-920B-C941-A321-F9EF7D453C46}"/>
          </ac:spMkLst>
        </pc:spChg>
        <pc:spChg chg="add del">
          <ac:chgData name="Simran Arora" userId="S::simran@fngca.com::daa1a4b0-8fdf-4628-9a52-539d80a18120" providerId="AD" clId="Web-{033CD4D3-00F7-EF83-4587-F851DA2C9361}" dt="2022-09-05T11:11:30.605" v="1"/>
          <ac:spMkLst>
            <pc:docMk/>
            <pc:sldMk cId="1107453748" sldId="258"/>
            <ac:spMk id="42" creationId="{70120F84-A866-4D9F-8B1C-9120A013D654}"/>
          </ac:spMkLst>
        </pc:spChg>
        <pc:spChg chg="add del">
          <ac:chgData name="Simran Arora" userId="S::simran@fngca.com::daa1a4b0-8fdf-4628-9a52-539d80a18120" providerId="AD" clId="Web-{033CD4D3-00F7-EF83-4587-F851DA2C9361}" dt="2022-09-05T11:11:30.605" v="1"/>
          <ac:spMkLst>
            <pc:docMk/>
            <pc:sldMk cId="1107453748" sldId="258"/>
            <ac:spMk id="44" creationId="{252FEFEF-6AC0-46B6-AC09-11FC56196FA4}"/>
          </ac:spMkLst>
        </pc:spChg>
        <pc:spChg chg="add del">
          <ac:chgData name="Simran Arora" userId="S::simran@fngca.com::daa1a4b0-8fdf-4628-9a52-539d80a18120" providerId="AD" clId="Web-{033CD4D3-00F7-EF83-4587-F851DA2C9361}" dt="2022-09-05T11:12:24.059" v="6"/>
          <ac:spMkLst>
            <pc:docMk/>
            <pc:sldMk cId="1107453748" sldId="258"/>
            <ac:spMk id="46" creationId="{75FF99E5-A26E-4AC8-AA09-A9F829E3AEAC}"/>
          </ac:spMkLst>
        </pc:spChg>
        <pc:spChg chg="add del">
          <ac:chgData name="Simran Arora" userId="S::simran@fngca.com::daa1a4b0-8fdf-4628-9a52-539d80a18120" providerId="AD" clId="Web-{033CD4D3-00F7-EF83-4587-F851DA2C9361}" dt="2022-09-05T11:12:24.059" v="6"/>
          <ac:spMkLst>
            <pc:docMk/>
            <pc:sldMk cId="1107453748" sldId="258"/>
            <ac:spMk id="47" creationId="{7203729A-66E4-4139-B3DB-CECEF6DA523A}"/>
          </ac:spMkLst>
        </pc:spChg>
        <pc:spChg chg="add del">
          <ac:chgData name="Simran Arora" userId="S::simran@fngca.com::daa1a4b0-8fdf-4628-9a52-539d80a18120" providerId="AD" clId="Web-{033CD4D3-00F7-EF83-4587-F851DA2C9361}" dt="2022-09-05T11:12:24.059" v="6"/>
          <ac:spMkLst>
            <pc:docMk/>
            <pc:sldMk cId="1107453748" sldId="258"/>
            <ac:spMk id="49" creationId="{448B0185-BF60-40FC-A3B6-BF883AD4E79A}"/>
          </ac:spMkLst>
        </pc:spChg>
        <pc:spChg chg="add del">
          <ac:chgData name="Simran Arora" userId="S::simran@fngca.com::daa1a4b0-8fdf-4628-9a52-539d80a18120" providerId="AD" clId="Web-{033CD4D3-00F7-EF83-4587-F851DA2C9361}" dt="2022-09-05T11:12:24.043" v="5"/>
          <ac:spMkLst>
            <pc:docMk/>
            <pc:sldMk cId="1107453748" sldId="258"/>
            <ac:spMk id="54" creationId="{70120F84-A866-4D9F-8B1C-9120A013D654}"/>
          </ac:spMkLst>
        </pc:spChg>
        <pc:spChg chg="add del">
          <ac:chgData name="Simran Arora" userId="S::simran@fngca.com::daa1a4b0-8fdf-4628-9a52-539d80a18120" providerId="AD" clId="Web-{033CD4D3-00F7-EF83-4587-F851DA2C9361}" dt="2022-09-05T11:12:24.043" v="5"/>
          <ac:spMkLst>
            <pc:docMk/>
            <pc:sldMk cId="1107453748" sldId="258"/>
            <ac:spMk id="56" creationId="{252FEFEF-6AC0-46B6-AC09-11FC56196FA4}"/>
          </ac:spMkLst>
        </pc:spChg>
        <pc:spChg chg="add">
          <ac:chgData name="Simran Arora" userId="S::simran@fngca.com::daa1a4b0-8fdf-4628-9a52-539d80a18120" providerId="AD" clId="Web-{033CD4D3-00F7-EF83-4587-F851DA2C9361}" dt="2022-09-05T11:12:24.059" v="6"/>
          <ac:spMkLst>
            <pc:docMk/>
            <pc:sldMk cId="1107453748" sldId="258"/>
            <ac:spMk id="58" creationId="{2DF424F5-8D5C-46C0-A1B0-AF34E0350CD5}"/>
          </ac:spMkLst>
        </pc:spChg>
        <pc:spChg chg="add">
          <ac:chgData name="Simran Arora" userId="S::simran@fngca.com::daa1a4b0-8fdf-4628-9a52-539d80a18120" providerId="AD" clId="Web-{033CD4D3-00F7-EF83-4587-F851DA2C9361}" dt="2022-09-05T11:12:24.059" v="6"/>
          <ac:spMkLst>
            <pc:docMk/>
            <pc:sldMk cId="1107453748" sldId="258"/>
            <ac:spMk id="59" creationId="{54737801-B9D6-4A08-BD77-23010A80227A}"/>
          </ac:spMkLst>
        </pc:spChg>
        <pc:spChg chg="add">
          <ac:chgData name="Simran Arora" userId="S::simran@fngca.com::daa1a4b0-8fdf-4628-9a52-539d80a18120" providerId="AD" clId="Web-{033CD4D3-00F7-EF83-4587-F851DA2C9361}" dt="2022-09-05T11:12:24.059" v="6"/>
          <ac:spMkLst>
            <pc:docMk/>
            <pc:sldMk cId="1107453748" sldId="258"/>
            <ac:spMk id="60" creationId="{25FABD39-C757-461E-A681-DC273648402D}"/>
          </ac:spMkLst>
        </pc:spChg>
        <pc:cxnChg chg="add del">
          <ac:chgData name="Simran Arora" userId="S::simran@fngca.com::daa1a4b0-8fdf-4628-9a52-539d80a18120" providerId="AD" clId="Web-{033CD4D3-00F7-EF83-4587-F851DA2C9361}" dt="2022-09-05T11:12:24.059" v="6"/>
          <ac:cxnSpMkLst>
            <pc:docMk/>
            <pc:sldMk cId="1107453748" sldId="258"/>
            <ac:cxnSpMk id="48" creationId="{8A5AEE14-4971-4A17-9134-2678A90F29F5}"/>
          </ac:cxnSpMkLst>
        </pc:cxnChg>
      </pc:sldChg>
      <pc:sldChg chg="addSp delSp modSp">
        <pc:chgData name="Simran Arora" userId="S::simran@fngca.com::daa1a4b0-8fdf-4628-9a52-539d80a18120" providerId="AD" clId="Web-{033CD4D3-00F7-EF83-4587-F851DA2C9361}" dt="2022-09-05T11:39:57.024" v="584" actId="1076"/>
        <pc:sldMkLst>
          <pc:docMk/>
          <pc:sldMk cId="3621740524" sldId="264"/>
        </pc:sldMkLst>
        <pc:spChg chg="mod">
          <ac:chgData name="Simran Arora" userId="S::simran@fngca.com::daa1a4b0-8fdf-4628-9a52-539d80a18120" providerId="AD" clId="Web-{033CD4D3-00F7-EF83-4587-F851DA2C9361}" dt="2022-09-05T11:38:34.429" v="572"/>
          <ac:spMkLst>
            <pc:docMk/>
            <pc:sldMk cId="3621740524" sldId="264"/>
            <ac:spMk id="2" creationId="{ED786191-3998-94BA-E065-F8B6FF65CC40}"/>
          </ac:spMkLst>
        </pc:spChg>
        <pc:spChg chg="mod">
          <ac:chgData name="Simran Arora" userId="S::simran@fngca.com::daa1a4b0-8fdf-4628-9a52-539d80a18120" providerId="AD" clId="Web-{033CD4D3-00F7-EF83-4587-F851DA2C9361}" dt="2022-09-05T11:39:57.024" v="584" actId="1076"/>
          <ac:spMkLst>
            <pc:docMk/>
            <pc:sldMk cId="3621740524" sldId="264"/>
            <ac:spMk id="3" creationId="{BCC0E32A-BB87-A81D-AE97-E32F300E7B04}"/>
          </ac:spMkLst>
        </pc:spChg>
        <pc:spChg chg="del">
          <ac:chgData name="Simran Arora" userId="S::simran@fngca.com::daa1a4b0-8fdf-4628-9a52-539d80a18120" providerId="AD" clId="Web-{033CD4D3-00F7-EF83-4587-F851DA2C9361}" dt="2022-09-05T11:38:34.429" v="572"/>
          <ac:spMkLst>
            <pc:docMk/>
            <pc:sldMk cId="3621740524" sldId="264"/>
            <ac:spMk id="8" creationId="{70120F84-A866-4D9F-8B1C-9120A013D654}"/>
          </ac:spMkLst>
        </pc:spChg>
        <pc:spChg chg="del">
          <ac:chgData name="Simran Arora" userId="S::simran@fngca.com::daa1a4b0-8fdf-4628-9a52-539d80a18120" providerId="AD" clId="Web-{033CD4D3-00F7-EF83-4587-F851DA2C9361}" dt="2022-09-05T11:38:34.429" v="572"/>
          <ac:spMkLst>
            <pc:docMk/>
            <pc:sldMk cId="3621740524" sldId="264"/>
            <ac:spMk id="10" creationId="{252FEFEF-6AC0-46B6-AC09-11FC56196FA4}"/>
          </ac:spMkLst>
        </pc:spChg>
        <pc:spChg chg="add">
          <ac:chgData name="Simran Arora" userId="S::simran@fngca.com::daa1a4b0-8fdf-4628-9a52-539d80a18120" providerId="AD" clId="Web-{033CD4D3-00F7-EF83-4587-F851DA2C9361}" dt="2022-09-05T11:38:34.429" v="572"/>
          <ac:spMkLst>
            <pc:docMk/>
            <pc:sldMk cId="3621740524" sldId="264"/>
            <ac:spMk id="15" creationId="{54737801-B9D6-4A08-BD77-23010A80227A}"/>
          </ac:spMkLst>
        </pc:spChg>
        <pc:spChg chg="add">
          <ac:chgData name="Simran Arora" userId="S::simran@fngca.com::daa1a4b0-8fdf-4628-9a52-539d80a18120" providerId="AD" clId="Web-{033CD4D3-00F7-EF83-4587-F851DA2C9361}" dt="2022-09-05T11:38:34.429" v="572"/>
          <ac:spMkLst>
            <pc:docMk/>
            <pc:sldMk cId="3621740524" sldId="264"/>
            <ac:spMk id="17" creationId="{25FABD39-C757-461E-A681-DC273648402D}"/>
          </ac:spMkLst>
        </pc:spChg>
        <pc:spChg chg="add">
          <ac:chgData name="Simran Arora" userId="S::simran@fngca.com::daa1a4b0-8fdf-4628-9a52-539d80a18120" providerId="AD" clId="Web-{033CD4D3-00F7-EF83-4587-F851DA2C9361}" dt="2022-09-05T11:38:34.429" v="572"/>
          <ac:spMkLst>
            <pc:docMk/>
            <pc:sldMk cId="3621740524" sldId="264"/>
            <ac:spMk id="19" creationId="{2DF424F5-8D5C-46C0-A1B0-AF34E0350CD5}"/>
          </ac:spMkLst>
        </pc:spChg>
      </pc:sldChg>
      <pc:sldChg chg="addSp delSp modSp mod setClrOvrMap">
        <pc:chgData name="Simran Arora" userId="S::simran@fngca.com::daa1a4b0-8fdf-4628-9a52-539d80a18120" providerId="AD" clId="Web-{033CD4D3-00F7-EF83-4587-F851DA2C9361}" dt="2022-09-05T11:41:05.149" v="595" actId="1076"/>
        <pc:sldMkLst>
          <pc:docMk/>
          <pc:sldMk cId="4018919157" sldId="268"/>
        </pc:sldMkLst>
        <pc:spChg chg="mod">
          <ac:chgData name="Simran Arora" userId="S::simran@fngca.com::daa1a4b0-8fdf-4628-9a52-539d80a18120" providerId="AD" clId="Web-{033CD4D3-00F7-EF83-4587-F851DA2C9361}" dt="2022-09-05T11:40:57.071" v="593" actId="1076"/>
          <ac:spMkLst>
            <pc:docMk/>
            <pc:sldMk cId="4018919157" sldId="268"/>
            <ac:spMk id="2" creationId="{ED786191-3998-94BA-E065-F8B6FF65CC40}"/>
          </ac:spMkLst>
        </pc:spChg>
        <pc:spChg chg="add del">
          <ac:chgData name="Simran Arora" userId="S::simran@fngca.com::daa1a4b0-8fdf-4628-9a52-539d80a18120" providerId="AD" clId="Web-{033CD4D3-00F7-EF83-4587-F851DA2C9361}" dt="2022-09-05T11:40:24.008" v="585"/>
          <ac:spMkLst>
            <pc:docMk/>
            <pc:sldMk cId="4018919157" sldId="268"/>
            <ac:spMk id="8" creationId="{70120F84-A866-4D9F-8B1C-9120A013D654}"/>
          </ac:spMkLst>
        </pc:spChg>
        <pc:spChg chg="mod">
          <ac:chgData name="Simran Arora" userId="S::simran@fngca.com::daa1a4b0-8fdf-4628-9a52-539d80a18120" providerId="AD" clId="Web-{033CD4D3-00F7-EF83-4587-F851DA2C9361}" dt="2022-09-05T11:41:05.149" v="595" actId="1076"/>
          <ac:spMkLst>
            <pc:docMk/>
            <pc:sldMk cId="4018919157" sldId="268"/>
            <ac:spMk id="9" creationId="{EF8E4AB0-3266-C603-E9BD-3D71415FE8EE}"/>
          </ac:spMkLst>
        </pc:spChg>
        <pc:spChg chg="add del">
          <ac:chgData name="Simran Arora" userId="S::simran@fngca.com::daa1a4b0-8fdf-4628-9a52-539d80a18120" providerId="AD" clId="Web-{033CD4D3-00F7-EF83-4587-F851DA2C9361}" dt="2022-09-05T11:40:24.008" v="585"/>
          <ac:spMkLst>
            <pc:docMk/>
            <pc:sldMk cId="4018919157" sldId="268"/>
            <ac:spMk id="10" creationId="{252FEFEF-6AC0-46B6-AC09-11FC56196FA4}"/>
          </ac:spMkLst>
        </pc:spChg>
        <pc:spChg chg="add">
          <ac:chgData name="Simran Arora" userId="S::simran@fngca.com::daa1a4b0-8fdf-4628-9a52-539d80a18120" providerId="AD" clId="Web-{033CD4D3-00F7-EF83-4587-F851DA2C9361}" dt="2022-09-05T11:40:24.008" v="585"/>
          <ac:spMkLst>
            <pc:docMk/>
            <pc:sldMk cId="4018919157" sldId="268"/>
            <ac:spMk id="12" creationId="{352B744B-0F81-487E-A851-51A3233F0E66}"/>
          </ac:spMkLst>
        </pc:spChg>
        <pc:spChg chg="add">
          <ac:chgData name="Simran Arora" userId="S::simran@fngca.com::daa1a4b0-8fdf-4628-9a52-539d80a18120" providerId="AD" clId="Web-{033CD4D3-00F7-EF83-4587-F851DA2C9361}" dt="2022-09-05T11:40:24.008" v="585"/>
          <ac:spMkLst>
            <pc:docMk/>
            <pc:sldMk cId="4018919157" sldId="268"/>
            <ac:spMk id="13" creationId="{4D6D39BE-B8E2-4FCD-92BE-1E88F59736D0}"/>
          </ac:spMkLst>
        </pc:spChg>
        <pc:spChg chg="add">
          <ac:chgData name="Simran Arora" userId="S::simran@fngca.com::daa1a4b0-8fdf-4628-9a52-539d80a18120" providerId="AD" clId="Web-{033CD4D3-00F7-EF83-4587-F851DA2C9361}" dt="2022-09-05T11:40:24.008" v="585"/>
          <ac:spMkLst>
            <pc:docMk/>
            <pc:sldMk cId="4018919157" sldId="268"/>
            <ac:spMk id="14" creationId="{C13A2EBD-9403-4884-A9BD-8B154778C35E}"/>
          </ac:spMkLst>
        </pc:spChg>
        <pc:spChg chg="add del">
          <ac:chgData name="Simran Arora" userId="S::simran@fngca.com::daa1a4b0-8fdf-4628-9a52-539d80a18120" providerId="AD" clId="Web-{033CD4D3-00F7-EF83-4587-F851DA2C9361}" dt="2022-09-05T11:39:40.164" v="582"/>
          <ac:spMkLst>
            <pc:docMk/>
            <pc:sldMk cId="4018919157" sldId="268"/>
            <ac:spMk id="15" creationId="{282E2A95-1A08-4118-83C6-B1CA5648E075}"/>
          </ac:spMkLst>
        </pc:spChg>
        <pc:spChg chg="add del">
          <ac:chgData name="Simran Arora" userId="S::simran@fngca.com::daa1a4b0-8fdf-4628-9a52-539d80a18120" providerId="AD" clId="Web-{033CD4D3-00F7-EF83-4587-F851DA2C9361}" dt="2022-09-05T11:39:40.164" v="582"/>
          <ac:spMkLst>
            <pc:docMk/>
            <pc:sldMk cId="4018919157" sldId="268"/>
            <ac:spMk id="17" creationId="{2FFEFC7E-85EE-4AC9-A351-FBEB13A1D622}"/>
          </ac:spMkLst>
        </pc:spChg>
        <pc:spChg chg="add del">
          <ac:chgData name="Simran Arora" userId="S::simran@fngca.com::daa1a4b0-8fdf-4628-9a52-539d80a18120" providerId="AD" clId="Web-{033CD4D3-00F7-EF83-4587-F851DA2C9361}" dt="2022-09-05T11:39:40.164" v="582"/>
          <ac:spMkLst>
            <pc:docMk/>
            <pc:sldMk cId="4018919157" sldId="268"/>
            <ac:spMk id="19" creationId="{CB2511BB-FC4C-45F3-94EB-661D6806C942}"/>
          </ac:spMkLst>
        </pc:spChg>
        <pc:spChg chg="add del">
          <ac:chgData name="Simran Arora" userId="S::simran@fngca.com::daa1a4b0-8fdf-4628-9a52-539d80a18120" providerId="AD" clId="Web-{033CD4D3-00F7-EF83-4587-F851DA2C9361}" dt="2022-09-05T11:39:40.164" v="582"/>
          <ac:spMkLst>
            <pc:docMk/>
            <pc:sldMk cId="4018919157" sldId="268"/>
            <ac:spMk id="21" creationId="{68DC0EC7-60EA-4BD3-BC04-D547DE1B2891}"/>
          </ac:spMkLst>
        </pc:spChg>
        <pc:spChg chg="add del">
          <ac:chgData name="Simran Arora" userId="S::simran@fngca.com::daa1a4b0-8fdf-4628-9a52-539d80a18120" providerId="AD" clId="Web-{033CD4D3-00F7-EF83-4587-F851DA2C9361}" dt="2022-09-05T11:39:34.398" v="580"/>
          <ac:spMkLst>
            <pc:docMk/>
            <pc:sldMk cId="4018919157" sldId="268"/>
            <ac:spMk id="26" creationId="{282E2A95-1A08-4118-83C6-B1CA5648E075}"/>
          </ac:spMkLst>
        </pc:spChg>
        <pc:spChg chg="add del">
          <ac:chgData name="Simran Arora" userId="S::simran@fngca.com::daa1a4b0-8fdf-4628-9a52-539d80a18120" providerId="AD" clId="Web-{033CD4D3-00F7-EF83-4587-F851DA2C9361}" dt="2022-09-05T11:39:34.398" v="580"/>
          <ac:spMkLst>
            <pc:docMk/>
            <pc:sldMk cId="4018919157" sldId="268"/>
            <ac:spMk id="28" creationId="{68DC0EC7-60EA-4BD3-BC04-D547DE1B2891}"/>
          </ac:spMkLst>
        </pc:spChg>
        <pc:spChg chg="add del">
          <ac:chgData name="Simran Arora" userId="S::simran@fngca.com::daa1a4b0-8fdf-4628-9a52-539d80a18120" providerId="AD" clId="Web-{033CD4D3-00F7-EF83-4587-F851DA2C9361}" dt="2022-09-05T11:39:34.398" v="580"/>
          <ac:spMkLst>
            <pc:docMk/>
            <pc:sldMk cId="4018919157" sldId="268"/>
            <ac:spMk id="30" creationId="{2FFEFC7E-85EE-4AC9-A351-FBEB13A1D622}"/>
          </ac:spMkLst>
        </pc:spChg>
        <pc:spChg chg="add del">
          <ac:chgData name="Simran Arora" userId="S::simran@fngca.com::daa1a4b0-8fdf-4628-9a52-539d80a18120" providerId="AD" clId="Web-{033CD4D3-00F7-EF83-4587-F851DA2C9361}" dt="2022-09-05T11:39:34.398" v="580"/>
          <ac:spMkLst>
            <pc:docMk/>
            <pc:sldMk cId="4018919157" sldId="268"/>
            <ac:spMk id="32" creationId="{CB2511BB-FC4C-45F3-94EB-661D6806C942}"/>
          </ac:spMkLst>
        </pc:spChg>
        <pc:picChg chg="mod ord">
          <ac:chgData name="Simran Arora" userId="S::simran@fngca.com::daa1a4b0-8fdf-4628-9a52-539d80a18120" providerId="AD" clId="Web-{033CD4D3-00F7-EF83-4587-F851DA2C9361}" dt="2022-09-05T11:40:59.243" v="594" actId="1076"/>
          <ac:picMkLst>
            <pc:docMk/>
            <pc:sldMk cId="4018919157" sldId="268"/>
            <ac:picMk id="7" creationId="{C0BA5A2B-11CC-E9FE-8728-DDC16B91C104}"/>
          </ac:picMkLst>
        </pc:picChg>
      </pc:sldChg>
      <pc:sldChg chg="addSp delSp modSp">
        <pc:chgData name="Simran Arora" userId="S::simran@fngca.com::daa1a4b0-8fdf-4628-9a52-539d80a18120" providerId="AD" clId="Web-{033CD4D3-00F7-EF83-4587-F851DA2C9361}" dt="2022-09-05T11:41:19.071" v="598"/>
        <pc:sldMkLst>
          <pc:docMk/>
          <pc:sldMk cId="2406813732" sldId="269"/>
        </pc:sldMkLst>
        <pc:spChg chg="mod">
          <ac:chgData name="Simran Arora" userId="S::simran@fngca.com::daa1a4b0-8fdf-4628-9a52-539d80a18120" providerId="AD" clId="Web-{033CD4D3-00F7-EF83-4587-F851DA2C9361}" dt="2022-09-05T11:41:19.071" v="598"/>
          <ac:spMkLst>
            <pc:docMk/>
            <pc:sldMk cId="2406813732" sldId="269"/>
            <ac:spMk id="2" creationId="{ED786191-3998-94BA-E065-F8B6FF65CC40}"/>
          </ac:spMkLst>
        </pc:spChg>
        <pc:spChg chg="add del">
          <ac:chgData name="Simran Arora" userId="S::simran@fngca.com::daa1a4b0-8fdf-4628-9a52-539d80a18120" providerId="AD" clId="Web-{033CD4D3-00F7-EF83-4587-F851DA2C9361}" dt="2022-09-05T11:41:19.071" v="598"/>
          <ac:spMkLst>
            <pc:docMk/>
            <pc:sldMk cId="2406813732" sldId="269"/>
            <ac:spMk id="3" creationId="{BCC0E32A-BB87-A81D-AE97-E32F300E7B04}"/>
          </ac:spMkLst>
        </pc:spChg>
        <pc:spChg chg="add del">
          <ac:chgData name="Simran Arora" userId="S::simran@fngca.com::daa1a4b0-8fdf-4628-9a52-539d80a18120" providerId="AD" clId="Web-{033CD4D3-00F7-EF83-4587-F851DA2C9361}" dt="2022-09-05T11:41:19.071" v="598"/>
          <ac:spMkLst>
            <pc:docMk/>
            <pc:sldMk cId="2406813732" sldId="269"/>
            <ac:spMk id="8" creationId="{70120F84-A866-4D9F-8B1C-9120A013D654}"/>
          </ac:spMkLst>
        </pc:spChg>
        <pc:spChg chg="add del">
          <ac:chgData name="Simran Arora" userId="S::simran@fngca.com::daa1a4b0-8fdf-4628-9a52-539d80a18120" providerId="AD" clId="Web-{033CD4D3-00F7-EF83-4587-F851DA2C9361}" dt="2022-09-05T11:41:19.071" v="598"/>
          <ac:spMkLst>
            <pc:docMk/>
            <pc:sldMk cId="2406813732" sldId="269"/>
            <ac:spMk id="10" creationId="{252FEFEF-6AC0-46B6-AC09-11FC56196FA4}"/>
          </ac:spMkLst>
        </pc:spChg>
        <pc:spChg chg="add del">
          <ac:chgData name="Simran Arora" userId="S::simran@fngca.com::daa1a4b0-8fdf-4628-9a52-539d80a18120" providerId="AD" clId="Web-{033CD4D3-00F7-EF83-4587-F851DA2C9361}" dt="2022-09-05T11:41:19.055" v="597"/>
          <ac:spMkLst>
            <pc:docMk/>
            <pc:sldMk cId="2406813732" sldId="269"/>
            <ac:spMk id="16" creationId="{0EB72A9B-FD82-4F09-BF1E-D39311D3A0E3}"/>
          </ac:spMkLst>
        </pc:spChg>
        <pc:spChg chg="add del">
          <ac:chgData name="Simran Arora" userId="S::simran@fngca.com::daa1a4b0-8fdf-4628-9a52-539d80a18120" providerId="AD" clId="Web-{033CD4D3-00F7-EF83-4587-F851DA2C9361}" dt="2022-09-05T11:41:19.055" v="597"/>
          <ac:spMkLst>
            <pc:docMk/>
            <pc:sldMk cId="2406813732" sldId="269"/>
            <ac:spMk id="18" creationId="{DD39B371-6E4E-4070-AB4E-4D788405A5A6}"/>
          </ac:spMkLst>
        </pc:spChg>
        <pc:spChg chg="add del">
          <ac:chgData name="Simran Arora" userId="S::simran@fngca.com::daa1a4b0-8fdf-4628-9a52-539d80a18120" providerId="AD" clId="Web-{033CD4D3-00F7-EF83-4587-F851DA2C9361}" dt="2022-09-05T11:41:19.055" v="597"/>
          <ac:spMkLst>
            <pc:docMk/>
            <pc:sldMk cId="2406813732" sldId="269"/>
            <ac:spMk id="20" creationId="{B937DAED-8BFE-4563-BB45-B5E554D70A84}"/>
          </ac:spMkLst>
        </pc:spChg>
        <pc:spChg chg="add">
          <ac:chgData name="Simran Arora" userId="S::simran@fngca.com::daa1a4b0-8fdf-4628-9a52-539d80a18120" providerId="AD" clId="Web-{033CD4D3-00F7-EF83-4587-F851DA2C9361}" dt="2022-09-05T11:41:19.071" v="598"/>
          <ac:spMkLst>
            <pc:docMk/>
            <pc:sldMk cId="2406813732" sldId="269"/>
            <ac:spMk id="22" creationId="{0EB72A9B-FD82-4F09-BF1E-D39311D3A0E3}"/>
          </ac:spMkLst>
        </pc:spChg>
        <pc:spChg chg="add">
          <ac:chgData name="Simran Arora" userId="S::simran@fngca.com::daa1a4b0-8fdf-4628-9a52-539d80a18120" providerId="AD" clId="Web-{033CD4D3-00F7-EF83-4587-F851DA2C9361}" dt="2022-09-05T11:41:19.071" v="598"/>
          <ac:spMkLst>
            <pc:docMk/>
            <pc:sldMk cId="2406813732" sldId="269"/>
            <ac:spMk id="23" creationId="{DD39B371-6E4E-4070-AB4E-4D788405A5A6}"/>
          </ac:spMkLst>
        </pc:spChg>
        <pc:spChg chg="add">
          <ac:chgData name="Simran Arora" userId="S::simran@fngca.com::daa1a4b0-8fdf-4628-9a52-539d80a18120" providerId="AD" clId="Web-{033CD4D3-00F7-EF83-4587-F851DA2C9361}" dt="2022-09-05T11:41:19.071" v="598"/>
          <ac:spMkLst>
            <pc:docMk/>
            <pc:sldMk cId="2406813732" sldId="269"/>
            <ac:spMk id="24" creationId="{B937DAED-8BFE-4563-BB45-B5E554D70A84}"/>
          </ac:spMkLst>
        </pc:spChg>
        <pc:graphicFrameChg chg="add del">
          <ac:chgData name="Simran Arora" userId="S::simran@fngca.com::daa1a4b0-8fdf-4628-9a52-539d80a18120" providerId="AD" clId="Web-{033CD4D3-00F7-EF83-4587-F851DA2C9361}" dt="2022-09-05T11:41:19.055" v="597"/>
          <ac:graphicFrameMkLst>
            <pc:docMk/>
            <pc:sldMk cId="2406813732" sldId="269"/>
            <ac:graphicFrameMk id="12" creationId="{48A3FD87-D52B-9B70-12A8-7136AF8F57D0}"/>
          </ac:graphicFrameMkLst>
        </pc:graphicFrameChg>
        <pc:graphicFrameChg chg="add">
          <ac:chgData name="Simran Arora" userId="S::simran@fngca.com::daa1a4b0-8fdf-4628-9a52-539d80a18120" providerId="AD" clId="Web-{033CD4D3-00F7-EF83-4587-F851DA2C9361}" dt="2022-09-05T11:41:19.071" v="598"/>
          <ac:graphicFrameMkLst>
            <pc:docMk/>
            <pc:sldMk cId="2406813732" sldId="269"/>
            <ac:graphicFrameMk id="25" creationId="{065EF86C-B324-0434-9E61-28460D01A3D0}"/>
          </ac:graphicFrameMkLst>
        </pc:graphicFrameChg>
      </pc:sldChg>
      <pc:sldChg chg="addSp delSp modSp">
        <pc:chgData name="Simran Arora" userId="S::simran@fngca.com::daa1a4b0-8fdf-4628-9a52-539d80a18120" providerId="AD" clId="Web-{033CD4D3-00F7-EF83-4587-F851DA2C9361}" dt="2022-09-05T11:58:43.641" v="966" actId="1076"/>
        <pc:sldMkLst>
          <pc:docMk/>
          <pc:sldMk cId="1464731013" sldId="272"/>
        </pc:sldMkLst>
        <pc:spChg chg="mod">
          <ac:chgData name="Simran Arora" userId="S::simran@fngca.com::daa1a4b0-8fdf-4628-9a52-539d80a18120" providerId="AD" clId="Web-{033CD4D3-00F7-EF83-4587-F851DA2C9361}" dt="2022-09-05T11:49:32.918" v="854"/>
          <ac:spMkLst>
            <pc:docMk/>
            <pc:sldMk cId="1464731013" sldId="272"/>
            <ac:spMk id="2" creationId="{ED786191-3998-94BA-E065-F8B6FF65CC40}"/>
          </ac:spMkLst>
        </pc:spChg>
        <pc:spChg chg="add mod ord">
          <ac:chgData name="Simran Arora" userId="S::simran@fngca.com::daa1a4b0-8fdf-4628-9a52-539d80a18120" providerId="AD" clId="Web-{033CD4D3-00F7-EF83-4587-F851DA2C9361}" dt="2022-09-05T11:58:43.641" v="966" actId="1076"/>
          <ac:spMkLst>
            <pc:docMk/>
            <pc:sldMk cId="1464731013" sldId="272"/>
            <ac:spMk id="4" creationId="{07860346-DBEF-C604-93B4-BF2B18B96155}"/>
          </ac:spMkLst>
        </pc:spChg>
        <pc:spChg chg="mod">
          <ac:chgData name="Simran Arora" userId="S::simran@fngca.com::daa1a4b0-8fdf-4628-9a52-539d80a18120" providerId="AD" clId="Web-{033CD4D3-00F7-EF83-4587-F851DA2C9361}" dt="2022-09-05T11:58:00.437" v="956" actId="14100"/>
          <ac:spMkLst>
            <pc:docMk/>
            <pc:sldMk cId="1464731013" sldId="272"/>
            <ac:spMk id="7" creationId="{FDFA8D9F-B7E6-8299-483C-A8B3E827D97D}"/>
          </ac:spMkLst>
        </pc:spChg>
        <pc:spChg chg="del">
          <ac:chgData name="Simran Arora" userId="S::simran@fngca.com::daa1a4b0-8fdf-4628-9a52-539d80a18120" providerId="AD" clId="Web-{033CD4D3-00F7-EF83-4587-F851DA2C9361}" dt="2022-09-05T11:49:32.918" v="854"/>
          <ac:spMkLst>
            <pc:docMk/>
            <pc:sldMk cId="1464731013" sldId="272"/>
            <ac:spMk id="8" creationId="{70120F84-A866-4D9F-8B1C-9120A013D654}"/>
          </ac:spMkLst>
        </pc:spChg>
        <pc:spChg chg="del">
          <ac:chgData name="Simran Arora" userId="S::simran@fngca.com::daa1a4b0-8fdf-4628-9a52-539d80a18120" providerId="AD" clId="Web-{033CD4D3-00F7-EF83-4587-F851DA2C9361}" dt="2022-09-05T11:49:32.918" v="854"/>
          <ac:spMkLst>
            <pc:docMk/>
            <pc:sldMk cId="1464731013" sldId="272"/>
            <ac:spMk id="10" creationId="{252FEFEF-6AC0-46B6-AC09-11FC56196FA4}"/>
          </ac:spMkLst>
        </pc:spChg>
        <pc:spChg chg="add">
          <ac:chgData name="Simran Arora" userId="S::simran@fngca.com::daa1a4b0-8fdf-4628-9a52-539d80a18120" providerId="AD" clId="Web-{033CD4D3-00F7-EF83-4587-F851DA2C9361}" dt="2022-09-05T11:49:32.918" v="854"/>
          <ac:spMkLst>
            <pc:docMk/>
            <pc:sldMk cId="1464731013" sldId="272"/>
            <ac:spMk id="15" creationId="{54737801-B9D6-4A08-BD77-23010A80227A}"/>
          </ac:spMkLst>
        </pc:spChg>
        <pc:spChg chg="add">
          <ac:chgData name="Simran Arora" userId="S::simran@fngca.com::daa1a4b0-8fdf-4628-9a52-539d80a18120" providerId="AD" clId="Web-{033CD4D3-00F7-EF83-4587-F851DA2C9361}" dt="2022-09-05T11:49:32.918" v="854"/>
          <ac:spMkLst>
            <pc:docMk/>
            <pc:sldMk cId="1464731013" sldId="272"/>
            <ac:spMk id="17" creationId="{25FABD39-C757-461E-A681-DC273648402D}"/>
          </ac:spMkLst>
        </pc:spChg>
        <pc:spChg chg="add">
          <ac:chgData name="Simran Arora" userId="S::simran@fngca.com::daa1a4b0-8fdf-4628-9a52-539d80a18120" providerId="AD" clId="Web-{033CD4D3-00F7-EF83-4587-F851DA2C9361}" dt="2022-09-05T11:49:32.918" v="854"/>
          <ac:spMkLst>
            <pc:docMk/>
            <pc:sldMk cId="1464731013" sldId="272"/>
            <ac:spMk id="19" creationId="{2DF424F5-8D5C-46C0-A1B0-AF34E0350CD5}"/>
          </ac:spMkLst>
        </pc:spChg>
      </pc:sldChg>
      <pc:sldChg chg="addSp delSp modSp">
        <pc:chgData name="Simran Arora" userId="S::simran@fngca.com::daa1a4b0-8fdf-4628-9a52-539d80a18120" providerId="AD" clId="Web-{033CD4D3-00F7-EF83-4587-F851DA2C9361}" dt="2022-09-05T11:48:03.418" v="850" actId="20577"/>
        <pc:sldMkLst>
          <pc:docMk/>
          <pc:sldMk cId="3383924470" sldId="274"/>
        </pc:sldMkLst>
        <pc:spChg chg="mod">
          <ac:chgData name="Simran Arora" userId="S::simran@fngca.com::daa1a4b0-8fdf-4628-9a52-539d80a18120" providerId="AD" clId="Web-{033CD4D3-00F7-EF83-4587-F851DA2C9361}" dt="2022-09-05T11:41:28.352" v="599"/>
          <ac:spMkLst>
            <pc:docMk/>
            <pc:sldMk cId="3383924470" sldId="274"/>
            <ac:spMk id="2" creationId="{ED786191-3998-94BA-E065-F8B6FF65CC40}"/>
          </ac:spMkLst>
        </pc:spChg>
        <pc:spChg chg="mod">
          <ac:chgData name="Simran Arora" userId="S::simran@fngca.com::daa1a4b0-8fdf-4628-9a52-539d80a18120" providerId="AD" clId="Web-{033CD4D3-00F7-EF83-4587-F851DA2C9361}" dt="2022-09-05T11:41:28.352" v="599"/>
          <ac:spMkLst>
            <pc:docMk/>
            <pc:sldMk cId="3383924470" sldId="274"/>
            <ac:spMk id="3" creationId="{BCC0E32A-BB87-A81D-AE97-E32F300E7B04}"/>
          </ac:spMkLst>
        </pc:spChg>
        <pc:spChg chg="add mod">
          <ac:chgData name="Simran Arora" userId="S::simran@fngca.com::daa1a4b0-8fdf-4628-9a52-539d80a18120" providerId="AD" clId="Web-{033CD4D3-00F7-EF83-4587-F851DA2C9361}" dt="2022-09-05T11:48:03.418" v="850" actId="20577"/>
          <ac:spMkLst>
            <pc:docMk/>
            <pc:sldMk cId="3383924470" sldId="274"/>
            <ac:spMk id="4" creationId="{7157F422-BA20-1D43-D9FA-E33D82BE8D28}"/>
          </ac:spMkLst>
        </pc:spChg>
        <pc:spChg chg="del">
          <ac:chgData name="Simran Arora" userId="S::simran@fngca.com::daa1a4b0-8fdf-4628-9a52-539d80a18120" providerId="AD" clId="Web-{033CD4D3-00F7-EF83-4587-F851DA2C9361}" dt="2022-09-05T11:41:28.352" v="599"/>
          <ac:spMkLst>
            <pc:docMk/>
            <pc:sldMk cId="3383924470" sldId="274"/>
            <ac:spMk id="8" creationId="{70120F84-A866-4D9F-8B1C-9120A013D654}"/>
          </ac:spMkLst>
        </pc:spChg>
        <pc:spChg chg="del">
          <ac:chgData name="Simran Arora" userId="S::simran@fngca.com::daa1a4b0-8fdf-4628-9a52-539d80a18120" providerId="AD" clId="Web-{033CD4D3-00F7-EF83-4587-F851DA2C9361}" dt="2022-09-05T11:41:28.352" v="599"/>
          <ac:spMkLst>
            <pc:docMk/>
            <pc:sldMk cId="3383924470" sldId="274"/>
            <ac:spMk id="10" creationId="{252FEFEF-6AC0-46B6-AC09-11FC56196FA4}"/>
          </ac:spMkLst>
        </pc:spChg>
        <pc:spChg chg="add">
          <ac:chgData name="Simran Arora" userId="S::simran@fngca.com::daa1a4b0-8fdf-4628-9a52-539d80a18120" providerId="AD" clId="Web-{033CD4D3-00F7-EF83-4587-F851DA2C9361}" dt="2022-09-05T11:41:28.352" v="599"/>
          <ac:spMkLst>
            <pc:docMk/>
            <pc:sldMk cId="3383924470" sldId="274"/>
            <ac:spMk id="15" creationId="{70120F84-A866-4D9F-8B1C-9120A013D654}"/>
          </ac:spMkLst>
        </pc:spChg>
        <pc:spChg chg="add">
          <ac:chgData name="Simran Arora" userId="S::simran@fngca.com::daa1a4b0-8fdf-4628-9a52-539d80a18120" providerId="AD" clId="Web-{033CD4D3-00F7-EF83-4587-F851DA2C9361}" dt="2022-09-05T11:41:28.352" v="599"/>
          <ac:spMkLst>
            <pc:docMk/>
            <pc:sldMk cId="3383924470" sldId="274"/>
            <ac:spMk id="17" creationId="{252FEFEF-6AC0-46B6-AC09-11FC56196FA4}"/>
          </ac:spMkLst>
        </pc:spChg>
      </pc:sldChg>
      <pc:sldChg chg="addSp delSp modSp">
        <pc:chgData name="Simran Arora" userId="S::simran@fngca.com::daa1a4b0-8fdf-4628-9a52-539d80a18120" providerId="AD" clId="Web-{033CD4D3-00F7-EF83-4587-F851DA2C9361}" dt="2022-09-05T11:15:38.310" v="83" actId="20577"/>
        <pc:sldMkLst>
          <pc:docMk/>
          <pc:sldMk cId="1765807180" sldId="275"/>
        </pc:sldMkLst>
        <pc:spChg chg="mod">
          <ac:chgData name="Simran Arora" userId="S::simran@fngca.com::daa1a4b0-8fdf-4628-9a52-539d80a18120" providerId="AD" clId="Web-{033CD4D3-00F7-EF83-4587-F851DA2C9361}" dt="2022-09-05T11:15:30.701" v="82"/>
          <ac:spMkLst>
            <pc:docMk/>
            <pc:sldMk cId="1765807180" sldId="275"/>
            <ac:spMk id="2" creationId="{ED786191-3998-94BA-E065-F8B6FF65CC40}"/>
          </ac:spMkLst>
        </pc:spChg>
        <pc:spChg chg="mod">
          <ac:chgData name="Simran Arora" userId="S::simran@fngca.com::daa1a4b0-8fdf-4628-9a52-539d80a18120" providerId="AD" clId="Web-{033CD4D3-00F7-EF83-4587-F851DA2C9361}" dt="2022-09-05T11:15:38.310" v="83" actId="20577"/>
          <ac:spMkLst>
            <pc:docMk/>
            <pc:sldMk cId="1765807180" sldId="275"/>
            <ac:spMk id="3" creationId="{BCC0E32A-BB87-A81D-AE97-E32F300E7B04}"/>
          </ac:spMkLst>
        </pc:spChg>
        <pc:spChg chg="del">
          <ac:chgData name="Simran Arora" userId="S::simran@fngca.com::daa1a4b0-8fdf-4628-9a52-539d80a18120" providerId="AD" clId="Web-{033CD4D3-00F7-EF83-4587-F851DA2C9361}" dt="2022-09-05T11:11:41.793" v="3"/>
          <ac:spMkLst>
            <pc:docMk/>
            <pc:sldMk cId="1765807180" sldId="275"/>
            <ac:spMk id="8" creationId="{70120F84-A866-4D9F-8B1C-9120A013D654}"/>
          </ac:spMkLst>
        </pc:spChg>
        <pc:spChg chg="del">
          <ac:chgData name="Simran Arora" userId="S::simran@fngca.com::daa1a4b0-8fdf-4628-9a52-539d80a18120" providerId="AD" clId="Web-{033CD4D3-00F7-EF83-4587-F851DA2C9361}" dt="2022-09-05T11:11:41.793" v="3"/>
          <ac:spMkLst>
            <pc:docMk/>
            <pc:sldMk cId="1765807180" sldId="275"/>
            <ac:spMk id="10" creationId="{252FEFEF-6AC0-46B6-AC09-11FC56196FA4}"/>
          </ac:spMkLst>
        </pc:spChg>
        <pc:spChg chg="add del">
          <ac:chgData name="Simran Arora" userId="S::simran@fngca.com::daa1a4b0-8fdf-4628-9a52-539d80a18120" providerId="AD" clId="Web-{033CD4D3-00F7-EF83-4587-F851DA2C9361}" dt="2022-09-05T11:15:30.701" v="82"/>
          <ac:spMkLst>
            <pc:docMk/>
            <pc:sldMk cId="1765807180" sldId="275"/>
            <ac:spMk id="15" creationId="{70120F84-A866-4D9F-8B1C-9120A013D654}"/>
          </ac:spMkLst>
        </pc:spChg>
        <pc:spChg chg="add del">
          <ac:chgData name="Simran Arora" userId="S::simran@fngca.com::daa1a4b0-8fdf-4628-9a52-539d80a18120" providerId="AD" clId="Web-{033CD4D3-00F7-EF83-4587-F851DA2C9361}" dt="2022-09-05T11:15:30.701" v="82"/>
          <ac:spMkLst>
            <pc:docMk/>
            <pc:sldMk cId="1765807180" sldId="275"/>
            <ac:spMk id="17" creationId="{252FEFEF-6AC0-46B6-AC09-11FC56196FA4}"/>
          </ac:spMkLst>
        </pc:spChg>
        <pc:spChg chg="add">
          <ac:chgData name="Simran Arora" userId="S::simran@fngca.com::daa1a4b0-8fdf-4628-9a52-539d80a18120" providerId="AD" clId="Web-{033CD4D3-00F7-EF83-4587-F851DA2C9361}" dt="2022-09-05T11:15:30.701" v="82"/>
          <ac:spMkLst>
            <pc:docMk/>
            <pc:sldMk cId="1765807180" sldId="275"/>
            <ac:spMk id="22" creationId="{54737801-B9D6-4A08-BD77-23010A80227A}"/>
          </ac:spMkLst>
        </pc:spChg>
        <pc:spChg chg="add">
          <ac:chgData name="Simran Arora" userId="S::simran@fngca.com::daa1a4b0-8fdf-4628-9a52-539d80a18120" providerId="AD" clId="Web-{033CD4D3-00F7-EF83-4587-F851DA2C9361}" dt="2022-09-05T11:15:30.701" v="82"/>
          <ac:spMkLst>
            <pc:docMk/>
            <pc:sldMk cId="1765807180" sldId="275"/>
            <ac:spMk id="24" creationId="{25FABD39-C757-461E-A681-DC273648402D}"/>
          </ac:spMkLst>
        </pc:spChg>
        <pc:spChg chg="add">
          <ac:chgData name="Simran Arora" userId="S::simran@fngca.com::daa1a4b0-8fdf-4628-9a52-539d80a18120" providerId="AD" clId="Web-{033CD4D3-00F7-EF83-4587-F851DA2C9361}" dt="2022-09-05T11:15:30.701" v="82"/>
          <ac:spMkLst>
            <pc:docMk/>
            <pc:sldMk cId="1765807180" sldId="275"/>
            <ac:spMk id="26" creationId="{2DF424F5-8D5C-46C0-A1B0-AF34E0350CD5}"/>
          </ac:spMkLst>
        </pc:spChg>
      </pc:sldChg>
      <pc:sldChg chg="addSp delSp modSp">
        <pc:chgData name="Simran Arora" userId="S::simran@fngca.com::daa1a4b0-8fdf-4628-9a52-539d80a18120" providerId="AD" clId="Web-{033CD4D3-00F7-EF83-4587-F851DA2C9361}" dt="2022-09-05T11:24:54.142" v="407" actId="20577"/>
        <pc:sldMkLst>
          <pc:docMk/>
          <pc:sldMk cId="1252413773" sldId="276"/>
        </pc:sldMkLst>
        <pc:spChg chg="mod">
          <ac:chgData name="Simran Arora" userId="S::simran@fngca.com::daa1a4b0-8fdf-4628-9a52-539d80a18120" providerId="AD" clId="Web-{033CD4D3-00F7-EF83-4587-F851DA2C9361}" dt="2022-09-05T11:21:51.813" v="318"/>
          <ac:spMkLst>
            <pc:docMk/>
            <pc:sldMk cId="1252413773" sldId="276"/>
            <ac:spMk id="2" creationId="{ED786191-3998-94BA-E065-F8B6FF65CC40}"/>
          </ac:spMkLst>
        </pc:spChg>
        <pc:spChg chg="mod">
          <ac:chgData name="Simran Arora" userId="S::simran@fngca.com::daa1a4b0-8fdf-4628-9a52-539d80a18120" providerId="AD" clId="Web-{033CD4D3-00F7-EF83-4587-F851DA2C9361}" dt="2022-09-05T11:24:54.142" v="407" actId="20577"/>
          <ac:spMkLst>
            <pc:docMk/>
            <pc:sldMk cId="1252413773" sldId="276"/>
            <ac:spMk id="3" creationId="{BCC0E32A-BB87-A81D-AE97-E32F300E7B04}"/>
          </ac:spMkLst>
        </pc:spChg>
        <pc:spChg chg="del">
          <ac:chgData name="Simran Arora" userId="S::simran@fngca.com::daa1a4b0-8fdf-4628-9a52-539d80a18120" providerId="AD" clId="Web-{033CD4D3-00F7-EF83-4587-F851DA2C9361}" dt="2022-09-05T11:21:51.813" v="318"/>
          <ac:spMkLst>
            <pc:docMk/>
            <pc:sldMk cId="1252413773" sldId="276"/>
            <ac:spMk id="8" creationId="{70120F84-A866-4D9F-8B1C-9120A013D654}"/>
          </ac:spMkLst>
        </pc:spChg>
        <pc:spChg chg="del">
          <ac:chgData name="Simran Arora" userId="S::simran@fngca.com::daa1a4b0-8fdf-4628-9a52-539d80a18120" providerId="AD" clId="Web-{033CD4D3-00F7-EF83-4587-F851DA2C9361}" dt="2022-09-05T11:21:51.813" v="318"/>
          <ac:spMkLst>
            <pc:docMk/>
            <pc:sldMk cId="1252413773" sldId="276"/>
            <ac:spMk id="10" creationId="{252FEFEF-6AC0-46B6-AC09-11FC56196FA4}"/>
          </ac:spMkLst>
        </pc:spChg>
        <pc:spChg chg="add">
          <ac:chgData name="Simran Arora" userId="S::simran@fngca.com::daa1a4b0-8fdf-4628-9a52-539d80a18120" providerId="AD" clId="Web-{033CD4D3-00F7-EF83-4587-F851DA2C9361}" dt="2022-09-05T11:21:51.813" v="318"/>
          <ac:spMkLst>
            <pc:docMk/>
            <pc:sldMk cId="1252413773" sldId="276"/>
            <ac:spMk id="15" creationId="{54737801-B9D6-4A08-BD77-23010A80227A}"/>
          </ac:spMkLst>
        </pc:spChg>
        <pc:spChg chg="add">
          <ac:chgData name="Simran Arora" userId="S::simran@fngca.com::daa1a4b0-8fdf-4628-9a52-539d80a18120" providerId="AD" clId="Web-{033CD4D3-00F7-EF83-4587-F851DA2C9361}" dt="2022-09-05T11:21:51.813" v="318"/>
          <ac:spMkLst>
            <pc:docMk/>
            <pc:sldMk cId="1252413773" sldId="276"/>
            <ac:spMk id="17" creationId="{25FABD39-C757-461E-A681-DC273648402D}"/>
          </ac:spMkLst>
        </pc:spChg>
        <pc:spChg chg="add">
          <ac:chgData name="Simran Arora" userId="S::simran@fngca.com::daa1a4b0-8fdf-4628-9a52-539d80a18120" providerId="AD" clId="Web-{033CD4D3-00F7-EF83-4587-F851DA2C9361}" dt="2022-09-05T11:21:51.813" v="318"/>
          <ac:spMkLst>
            <pc:docMk/>
            <pc:sldMk cId="1252413773" sldId="276"/>
            <ac:spMk id="19" creationId="{2DF424F5-8D5C-46C0-A1B0-AF34E0350CD5}"/>
          </ac:spMkLst>
        </pc:spChg>
      </pc:sldChg>
      <pc:sldChg chg="modSp">
        <pc:chgData name="Simran Arora" userId="S::simran@fngca.com::daa1a4b0-8fdf-4628-9a52-539d80a18120" providerId="AD" clId="Web-{033CD4D3-00F7-EF83-4587-F851DA2C9361}" dt="2022-09-05T11:28:02.706" v="510" actId="14100"/>
        <pc:sldMkLst>
          <pc:docMk/>
          <pc:sldMk cId="3306852410" sldId="277"/>
        </pc:sldMkLst>
        <pc:spChg chg="mod">
          <ac:chgData name="Simran Arora" userId="S::simran@fngca.com::daa1a4b0-8fdf-4628-9a52-539d80a18120" providerId="AD" clId="Web-{033CD4D3-00F7-EF83-4587-F851DA2C9361}" dt="2022-09-05T11:28:02.706" v="510" actId="14100"/>
          <ac:spMkLst>
            <pc:docMk/>
            <pc:sldMk cId="3306852410" sldId="277"/>
            <ac:spMk id="3" creationId="{BCC0E32A-BB87-A81D-AE97-E32F300E7B04}"/>
          </ac:spMkLst>
        </pc:spChg>
      </pc:sldChg>
      <pc:sldChg chg="addSp delSp modSp mod setBg">
        <pc:chgData name="Simran Arora" userId="S::simran@fngca.com::daa1a4b0-8fdf-4628-9a52-539d80a18120" providerId="AD" clId="Web-{033CD4D3-00F7-EF83-4587-F851DA2C9361}" dt="2022-09-05T11:38:27.257" v="571" actId="20577"/>
        <pc:sldMkLst>
          <pc:docMk/>
          <pc:sldMk cId="3090321638" sldId="278"/>
        </pc:sldMkLst>
        <pc:spChg chg="mod">
          <ac:chgData name="Simran Arora" userId="S::simran@fngca.com::daa1a4b0-8fdf-4628-9a52-539d80a18120" providerId="AD" clId="Web-{033CD4D3-00F7-EF83-4587-F851DA2C9361}" dt="2022-09-05T11:37:40.491" v="565"/>
          <ac:spMkLst>
            <pc:docMk/>
            <pc:sldMk cId="3090321638" sldId="278"/>
            <ac:spMk id="2" creationId="{ED786191-3998-94BA-E065-F8B6FF65CC40}"/>
          </ac:spMkLst>
        </pc:spChg>
        <pc:spChg chg="mod">
          <ac:chgData name="Simran Arora" userId="S::simran@fngca.com::daa1a4b0-8fdf-4628-9a52-539d80a18120" providerId="AD" clId="Web-{033CD4D3-00F7-EF83-4587-F851DA2C9361}" dt="2022-09-05T11:38:27.257" v="571" actId="20577"/>
          <ac:spMkLst>
            <pc:docMk/>
            <pc:sldMk cId="3090321638" sldId="278"/>
            <ac:spMk id="3" creationId="{BCC0E32A-BB87-A81D-AE97-E32F300E7B04}"/>
          </ac:spMkLst>
        </pc:spChg>
        <pc:spChg chg="del">
          <ac:chgData name="Simran Arora" userId="S::simran@fngca.com::daa1a4b0-8fdf-4628-9a52-539d80a18120" providerId="AD" clId="Web-{033CD4D3-00F7-EF83-4587-F851DA2C9361}" dt="2022-09-05T11:36:56.866" v="563"/>
          <ac:spMkLst>
            <pc:docMk/>
            <pc:sldMk cId="3090321638" sldId="278"/>
            <ac:spMk id="8" creationId="{70120F84-A866-4D9F-8B1C-9120A013D654}"/>
          </ac:spMkLst>
        </pc:spChg>
        <pc:spChg chg="del">
          <ac:chgData name="Simran Arora" userId="S::simran@fngca.com::daa1a4b0-8fdf-4628-9a52-539d80a18120" providerId="AD" clId="Web-{033CD4D3-00F7-EF83-4587-F851DA2C9361}" dt="2022-09-05T11:36:56.866" v="563"/>
          <ac:spMkLst>
            <pc:docMk/>
            <pc:sldMk cId="3090321638" sldId="278"/>
            <ac:spMk id="10" creationId="{252FEFEF-6AC0-46B6-AC09-11FC56196FA4}"/>
          </ac:spMkLst>
        </pc:spChg>
        <pc:spChg chg="add del">
          <ac:chgData name="Simran Arora" userId="S::simran@fngca.com::daa1a4b0-8fdf-4628-9a52-539d80a18120" providerId="AD" clId="Web-{033CD4D3-00F7-EF83-4587-F851DA2C9361}" dt="2022-09-05T11:37:40.491" v="565"/>
          <ac:spMkLst>
            <pc:docMk/>
            <pc:sldMk cId="3090321638" sldId="278"/>
            <ac:spMk id="15" creationId="{70120F84-A866-4D9F-8B1C-9120A013D654}"/>
          </ac:spMkLst>
        </pc:spChg>
        <pc:spChg chg="add del">
          <ac:chgData name="Simran Arora" userId="S::simran@fngca.com::daa1a4b0-8fdf-4628-9a52-539d80a18120" providerId="AD" clId="Web-{033CD4D3-00F7-EF83-4587-F851DA2C9361}" dt="2022-09-05T11:37:40.491" v="565"/>
          <ac:spMkLst>
            <pc:docMk/>
            <pc:sldMk cId="3090321638" sldId="278"/>
            <ac:spMk id="17" creationId="{252FEFEF-6AC0-46B6-AC09-11FC56196FA4}"/>
          </ac:spMkLst>
        </pc:spChg>
        <pc:spChg chg="add">
          <ac:chgData name="Simran Arora" userId="S::simran@fngca.com::daa1a4b0-8fdf-4628-9a52-539d80a18120" providerId="AD" clId="Web-{033CD4D3-00F7-EF83-4587-F851DA2C9361}" dt="2022-09-05T11:37:40.491" v="565"/>
          <ac:spMkLst>
            <pc:docMk/>
            <pc:sldMk cId="3090321638" sldId="278"/>
            <ac:spMk id="22" creationId="{54737801-B9D6-4A08-BD77-23010A80227A}"/>
          </ac:spMkLst>
        </pc:spChg>
        <pc:spChg chg="add">
          <ac:chgData name="Simran Arora" userId="S::simran@fngca.com::daa1a4b0-8fdf-4628-9a52-539d80a18120" providerId="AD" clId="Web-{033CD4D3-00F7-EF83-4587-F851DA2C9361}" dt="2022-09-05T11:37:40.491" v="565"/>
          <ac:spMkLst>
            <pc:docMk/>
            <pc:sldMk cId="3090321638" sldId="278"/>
            <ac:spMk id="24" creationId="{25FABD39-C757-461E-A681-DC273648402D}"/>
          </ac:spMkLst>
        </pc:spChg>
        <pc:spChg chg="add">
          <ac:chgData name="Simran Arora" userId="S::simran@fngca.com::daa1a4b0-8fdf-4628-9a52-539d80a18120" providerId="AD" clId="Web-{033CD4D3-00F7-EF83-4587-F851DA2C9361}" dt="2022-09-05T11:37:40.491" v="565"/>
          <ac:spMkLst>
            <pc:docMk/>
            <pc:sldMk cId="3090321638" sldId="278"/>
            <ac:spMk id="26" creationId="{2DF424F5-8D5C-46C0-A1B0-AF34E0350CD5}"/>
          </ac:spMkLst>
        </pc:spChg>
      </pc:sldChg>
      <pc:sldChg chg="modSp add replId">
        <pc:chgData name="Simran Arora" userId="S::simran@fngca.com::daa1a4b0-8fdf-4628-9a52-539d80a18120" providerId="AD" clId="Web-{033CD4D3-00F7-EF83-4587-F851DA2C9361}" dt="2022-09-05T12:07:00.582" v="1120" actId="20577"/>
        <pc:sldMkLst>
          <pc:docMk/>
          <pc:sldMk cId="2864377667" sldId="283"/>
        </pc:sldMkLst>
        <pc:spChg chg="mod">
          <ac:chgData name="Simran Arora" userId="S::simran@fngca.com::daa1a4b0-8fdf-4628-9a52-539d80a18120" providerId="AD" clId="Web-{033CD4D3-00F7-EF83-4587-F851DA2C9361}" dt="2022-09-05T12:07:00.582" v="1120" actId="20577"/>
          <ac:spMkLst>
            <pc:docMk/>
            <pc:sldMk cId="2864377667" sldId="283"/>
            <ac:spMk id="4" creationId="{07860346-DBEF-C604-93B4-BF2B18B96155}"/>
          </ac:spMkLst>
        </pc:spChg>
      </pc:sldChg>
    </pc:docChg>
  </pc:docChgLst>
  <pc:docChgLst>
    <pc:chgData name="Simran Arora" userId="S::simran@fngca.com::daa1a4b0-8fdf-4628-9a52-539d80a18120" providerId="AD" clId="Web-{5DBF91CD-8550-0470-FCDD-9F221F9A32F8}"/>
    <pc:docChg chg="modSld">
      <pc:chgData name="Simran Arora" userId="S::simran@fngca.com::daa1a4b0-8fdf-4628-9a52-539d80a18120" providerId="AD" clId="Web-{5DBF91CD-8550-0470-FCDD-9F221F9A32F8}" dt="2022-09-06T09:15:39.773" v="11" actId="1076"/>
      <pc:docMkLst>
        <pc:docMk/>
      </pc:docMkLst>
      <pc:sldChg chg="addSp delSp modSp mod setBg">
        <pc:chgData name="Simran Arora" userId="S::simran@fngca.com::daa1a4b0-8fdf-4628-9a52-539d80a18120" providerId="AD" clId="Web-{5DBF91CD-8550-0470-FCDD-9F221F9A32F8}" dt="2022-09-06T09:15:39.773" v="11" actId="1076"/>
        <pc:sldMkLst>
          <pc:docMk/>
          <pc:sldMk cId="4051056411" sldId="297"/>
        </pc:sldMkLst>
        <pc:spChg chg="add del">
          <ac:chgData name="Simran Arora" userId="S::simran@fngca.com::daa1a4b0-8fdf-4628-9a52-539d80a18120" providerId="AD" clId="Web-{5DBF91CD-8550-0470-FCDD-9F221F9A32F8}" dt="2022-09-06T09:15:21.491" v="3"/>
          <ac:spMkLst>
            <pc:docMk/>
            <pc:sldMk cId="4051056411" sldId="297"/>
            <ac:spMk id="9" creationId="{1E94681D-2A4C-4A8D-B9B5-31D440D0328D}"/>
          </ac:spMkLst>
        </pc:spChg>
        <pc:spChg chg="add del">
          <ac:chgData name="Simran Arora" userId="S::simran@fngca.com::daa1a4b0-8fdf-4628-9a52-539d80a18120" providerId="AD" clId="Web-{5DBF91CD-8550-0470-FCDD-9F221F9A32F8}" dt="2022-09-06T09:15:21.491" v="3"/>
          <ac:spMkLst>
            <pc:docMk/>
            <pc:sldMk cId="4051056411" sldId="297"/>
            <ac:spMk id="11" creationId="{4EC7E010-C712-408D-9787-0842AFC9F4BB}"/>
          </ac:spMkLst>
        </pc:spChg>
        <pc:spChg chg="add del">
          <ac:chgData name="Simran Arora" userId="S::simran@fngca.com::daa1a4b0-8fdf-4628-9a52-539d80a18120" providerId="AD" clId="Web-{5DBF91CD-8550-0470-FCDD-9F221F9A32F8}" dt="2022-09-06T09:15:21.491" v="3"/>
          <ac:spMkLst>
            <pc:docMk/>
            <pc:sldMk cId="4051056411" sldId="297"/>
            <ac:spMk id="13" creationId="{0503FCEF-A9BA-4991-9220-E36615FB8B53}"/>
          </ac:spMkLst>
        </pc:spChg>
        <pc:spChg chg="add del">
          <ac:chgData name="Simran Arora" userId="S::simran@fngca.com::daa1a4b0-8fdf-4628-9a52-539d80a18120" providerId="AD" clId="Web-{5DBF91CD-8550-0470-FCDD-9F221F9A32F8}" dt="2022-09-06T09:15:21.491" v="3"/>
          <ac:spMkLst>
            <pc:docMk/>
            <pc:sldMk cId="4051056411" sldId="297"/>
            <ac:spMk id="15" creationId="{9664D085-C814-4D74-BCE0-2059F0DC0434}"/>
          </ac:spMkLst>
        </pc:spChg>
        <pc:spChg chg="add del">
          <ac:chgData name="Simran Arora" userId="S::simran@fngca.com::daa1a4b0-8fdf-4628-9a52-539d80a18120" providerId="AD" clId="Web-{5DBF91CD-8550-0470-FCDD-9F221F9A32F8}" dt="2022-09-06T09:15:21.491" v="3"/>
          <ac:spMkLst>
            <pc:docMk/>
            <pc:sldMk cId="4051056411" sldId="297"/>
            <ac:spMk id="17" creationId="{DDA5539E-D8B4-4F5A-B46F-C304F5D7A847}"/>
          </ac:spMkLst>
        </pc:spChg>
        <pc:spChg chg="add del">
          <ac:chgData name="Simran Arora" userId="S::simran@fngca.com::daa1a4b0-8fdf-4628-9a52-539d80a18120" providerId="AD" clId="Web-{5DBF91CD-8550-0470-FCDD-9F221F9A32F8}" dt="2022-09-06T09:15:25.428" v="5"/>
          <ac:spMkLst>
            <pc:docMk/>
            <pc:sldMk cId="4051056411" sldId="297"/>
            <ac:spMk id="19" creationId="{9C990ECF-0B2F-4372-9715-326BA840E4E2}"/>
          </ac:spMkLst>
        </pc:spChg>
        <pc:spChg chg="add del">
          <ac:chgData name="Simran Arora" userId="S::simran@fngca.com::daa1a4b0-8fdf-4628-9a52-539d80a18120" providerId="AD" clId="Web-{5DBF91CD-8550-0470-FCDD-9F221F9A32F8}" dt="2022-09-06T09:15:25.428" v="5"/>
          <ac:spMkLst>
            <pc:docMk/>
            <pc:sldMk cId="4051056411" sldId="297"/>
            <ac:spMk id="20" creationId="{1E94681D-2A4C-4A8D-B9B5-31D440D0328D}"/>
          </ac:spMkLst>
        </pc:spChg>
        <pc:spChg chg="add del">
          <ac:chgData name="Simran Arora" userId="S::simran@fngca.com::daa1a4b0-8fdf-4628-9a52-539d80a18120" providerId="AD" clId="Web-{5DBF91CD-8550-0470-FCDD-9F221F9A32F8}" dt="2022-09-06T09:15:25.428" v="5"/>
          <ac:spMkLst>
            <pc:docMk/>
            <pc:sldMk cId="4051056411" sldId="297"/>
            <ac:spMk id="21" creationId="{4EC7E010-C712-408D-9787-0842AFC9F4BB}"/>
          </ac:spMkLst>
        </pc:spChg>
        <pc:spChg chg="add del">
          <ac:chgData name="Simran Arora" userId="S::simran@fngca.com::daa1a4b0-8fdf-4628-9a52-539d80a18120" providerId="AD" clId="Web-{5DBF91CD-8550-0470-FCDD-9F221F9A32F8}" dt="2022-09-06T09:15:25.428" v="5"/>
          <ac:spMkLst>
            <pc:docMk/>
            <pc:sldMk cId="4051056411" sldId="297"/>
            <ac:spMk id="22" creationId="{0503FCEF-A9BA-4991-9220-E36615FB8B53}"/>
          </ac:spMkLst>
        </pc:spChg>
        <pc:spChg chg="add del">
          <ac:chgData name="Simran Arora" userId="S::simran@fngca.com::daa1a4b0-8fdf-4628-9a52-539d80a18120" providerId="AD" clId="Web-{5DBF91CD-8550-0470-FCDD-9F221F9A32F8}" dt="2022-09-06T09:15:25.428" v="5"/>
          <ac:spMkLst>
            <pc:docMk/>
            <pc:sldMk cId="4051056411" sldId="297"/>
            <ac:spMk id="23" creationId="{F2155CD3-83BB-4AEA-A737-FFB45BF5B994}"/>
          </ac:spMkLst>
        </pc:spChg>
        <pc:spChg chg="add del">
          <ac:chgData name="Simran Arora" userId="S::simran@fngca.com::daa1a4b0-8fdf-4628-9a52-539d80a18120" providerId="AD" clId="Web-{5DBF91CD-8550-0470-FCDD-9F221F9A32F8}" dt="2022-09-06T09:15:25.428" v="5"/>
          <ac:spMkLst>
            <pc:docMk/>
            <pc:sldMk cId="4051056411" sldId="297"/>
            <ac:spMk id="24" creationId="{C9481AC0-C94A-42B2-A337-8F2BD27B4C96}"/>
          </ac:spMkLst>
        </pc:spChg>
        <pc:spChg chg="add">
          <ac:chgData name="Simran Arora" userId="S::simran@fngca.com::daa1a4b0-8fdf-4628-9a52-539d80a18120" providerId="AD" clId="Web-{5DBF91CD-8550-0470-FCDD-9F221F9A32F8}" dt="2022-09-06T09:15:25.444" v="6"/>
          <ac:spMkLst>
            <pc:docMk/>
            <pc:sldMk cId="4051056411" sldId="297"/>
            <ac:spMk id="26" creationId="{1E94681D-2A4C-4A8D-B9B5-31D440D0328D}"/>
          </ac:spMkLst>
        </pc:spChg>
        <pc:spChg chg="add">
          <ac:chgData name="Simran Arora" userId="S::simran@fngca.com::daa1a4b0-8fdf-4628-9a52-539d80a18120" providerId="AD" clId="Web-{5DBF91CD-8550-0470-FCDD-9F221F9A32F8}" dt="2022-09-06T09:15:25.444" v="6"/>
          <ac:spMkLst>
            <pc:docMk/>
            <pc:sldMk cId="4051056411" sldId="297"/>
            <ac:spMk id="27" creationId="{4EC7E010-C712-408D-9787-0842AFC9F4BB}"/>
          </ac:spMkLst>
        </pc:spChg>
        <pc:spChg chg="add">
          <ac:chgData name="Simran Arora" userId="S::simran@fngca.com::daa1a4b0-8fdf-4628-9a52-539d80a18120" providerId="AD" clId="Web-{5DBF91CD-8550-0470-FCDD-9F221F9A32F8}" dt="2022-09-06T09:15:25.444" v="6"/>
          <ac:spMkLst>
            <pc:docMk/>
            <pc:sldMk cId="4051056411" sldId="297"/>
            <ac:spMk id="28" creationId="{0503FCEF-A9BA-4991-9220-E36615FB8B53}"/>
          </ac:spMkLst>
        </pc:spChg>
        <pc:spChg chg="add">
          <ac:chgData name="Simran Arora" userId="S::simran@fngca.com::daa1a4b0-8fdf-4628-9a52-539d80a18120" providerId="AD" clId="Web-{5DBF91CD-8550-0470-FCDD-9F221F9A32F8}" dt="2022-09-06T09:15:25.444" v="6"/>
          <ac:spMkLst>
            <pc:docMk/>
            <pc:sldMk cId="4051056411" sldId="297"/>
            <ac:spMk id="29" creationId="{A069235B-22DB-4231-8291-D64DA2CDEB4E}"/>
          </ac:spMkLst>
        </pc:spChg>
        <pc:spChg chg="add">
          <ac:chgData name="Simran Arora" userId="S::simran@fngca.com::daa1a4b0-8fdf-4628-9a52-539d80a18120" providerId="AD" clId="Web-{5DBF91CD-8550-0470-FCDD-9F221F9A32F8}" dt="2022-09-06T09:15:25.444" v="6"/>
          <ac:spMkLst>
            <pc:docMk/>
            <pc:sldMk cId="4051056411" sldId="297"/>
            <ac:spMk id="30" creationId="{7AAE40DA-1F5A-4A1A-89CA-2BC620DCDB96}"/>
          </ac:spMkLst>
        </pc:spChg>
        <pc:picChg chg="mod">
          <ac:chgData name="Simran Arora" userId="S::simran@fngca.com::daa1a4b0-8fdf-4628-9a52-539d80a18120" providerId="AD" clId="Web-{5DBF91CD-8550-0470-FCDD-9F221F9A32F8}" dt="2022-09-06T09:15:39.773" v="11" actId="1076"/>
          <ac:picMkLst>
            <pc:docMk/>
            <pc:sldMk cId="4051056411" sldId="297"/>
            <ac:picMk id="4" creationId="{E3DB416C-2855-A7DD-6BC0-2030A59661A4}"/>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F10E305-B0C1-4EB1-83B5-96B266356C1D}" type="doc">
      <dgm:prSet loTypeId="urn:microsoft.com/office/officeart/2008/layout/LinedList" loCatId="list" qsTypeId="urn:microsoft.com/office/officeart/2005/8/quickstyle/simple2" qsCatId="simple" csTypeId="urn:microsoft.com/office/officeart/2005/8/colors/accent3_1" csCatId="accent3"/>
      <dgm:spPr/>
      <dgm:t>
        <a:bodyPr/>
        <a:lstStyle/>
        <a:p>
          <a:endParaRPr lang="en-US"/>
        </a:p>
      </dgm:t>
    </dgm:pt>
    <dgm:pt modelId="{9D611E84-2B45-40DF-8082-C6D09C0D53ED}">
      <dgm:prSet custT="1"/>
      <dgm:spPr/>
      <dgm:t>
        <a:bodyPr/>
        <a:lstStyle/>
        <a:p>
          <a:pPr algn="r"/>
          <a:r>
            <a:rPr lang="en-US" sz="3600" b="0" dirty="0">
              <a:latin typeface="Times New Roman"/>
              <a:cs typeface="Times"/>
            </a:rPr>
            <a:t>Presented by - CA Manoj Fadnis</a:t>
          </a:r>
        </a:p>
      </dgm:t>
    </dgm:pt>
    <dgm:pt modelId="{4CC1374E-5A9C-4558-8E6F-869580C44A10}" type="parTrans" cxnId="{B7760DD1-06EF-40D5-A24A-05A67D7ED30E}">
      <dgm:prSet/>
      <dgm:spPr/>
      <dgm:t>
        <a:bodyPr/>
        <a:lstStyle/>
        <a:p>
          <a:endParaRPr lang="en-US"/>
        </a:p>
      </dgm:t>
    </dgm:pt>
    <dgm:pt modelId="{C944B8D9-D3E2-4EAB-9E3E-91A49F031EB8}" type="sibTrans" cxnId="{B7760DD1-06EF-40D5-A24A-05A67D7ED30E}">
      <dgm:prSet/>
      <dgm:spPr/>
      <dgm:t>
        <a:bodyPr/>
        <a:lstStyle/>
        <a:p>
          <a:endParaRPr lang="en-US"/>
        </a:p>
      </dgm:t>
    </dgm:pt>
    <dgm:pt modelId="{D5D2C6A1-6483-4A7C-A9D5-F462251955DB}">
      <dgm:prSet custT="1"/>
      <dgm:spPr/>
      <dgm:t>
        <a:bodyPr/>
        <a:lstStyle/>
        <a:p>
          <a:pPr algn="r"/>
          <a:r>
            <a:rPr lang="en-US" sz="2400" b="0" dirty="0">
              <a:latin typeface="Times New Roman"/>
              <a:cs typeface="Times"/>
            </a:rPr>
            <a:t>Past President ICAI</a:t>
          </a:r>
        </a:p>
      </dgm:t>
    </dgm:pt>
    <dgm:pt modelId="{92368B1B-8F00-4181-804E-4C4D3E7DC714}" type="parTrans" cxnId="{8F59B0D5-AB8B-4A79-A15F-2C031D4FD2D4}">
      <dgm:prSet/>
      <dgm:spPr/>
      <dgm:t>
        <a:bodyPr/>
        <a:lstStyle/>
        <a:p>
          <a:endParaRPr lang="en-US"/>
        </a:p>
      </dgm:t>
    </dgm:pt>
    <dgm:pt modelId="{1AE5C77A-03E5-4D22-9D1B-23C33C335C31}" type="sibTrans" cxnId="{8F59B0D5-AB8B-4A79-A15F-2C031D4FD2D4}">
      <dgm:prSet/>
      <dgm:spPr/>
      <dgm:t>
        <a:bodyPr/>
        <a:lstStyle/>
        <a:p>
          <a:endParaRPr lang="en-US"/>
        </a:p>
      </dgm:t>
    </dgm:pt>
    <dgm:pt modelId="{0A9899F4-E737-42B9-997F-A52CC036D33D}" type="pres">
      <dgm:prSet presAssocID="{8F10E305-B0C1-4EB1-83B5-96B266356C1D}" presName="vert0" presStyleCnt="0">
        <dgm:presLayoutVars>
          <dgm:dir/>
          <dgm:animOne val="branch"/>
          <dgm:animLvl val="lvl"/>
        </dgm:presLayoutVars>
      </dgm:prSet>
      <dgm:spPr/>
    </dgm:pt>
    <dgm:pt modelId="{E8DD390E-D8EC-4DC7-A486-E5176FEC1F5B}" type="pres">
      <dgm:prSet presAssocID="{9D611E84-2B45-40DF-8082-C6D09C0D53ED}" presName="thickLine" presStyleLbl="alignNode1" presStyleIdx="0" presStyleCnt="2"/>
      <dgm:spPr/>
    </dgm:pt>
    <dgm:pt modelId="{58BEE137-5F3C-4865-A67D-0708910E7F2E}" type="pres">
      <dgm:prSet presAssocID="{9D611E84-2B45-40DF-8082-C6D09C0D53ED}" presName="horz1" presStyleCnt="0"/>
      <dgm:spPr/>
    </dgm:pt>
    <dgm:pt modelId="{EA17399F-4AA4-4D5A-814C-FA5275CE50D9}" type="pres">
      <dgm:prSet presAssocID="{9D611E84-2B45-40DF-8082-C6D09C0D53ED}" presName="tx1" presStyleLbl="revTx" presStyleIdx="0" presStyleCnt="2"/>
      <dgm:spPr/>
    </dgm:pt>
    <dgm:pt modelId="{C4C990F5-6B7D-4B3A-AF3B-28D59A9A448A}" type="pres">
      <dgm:prSet presAssocID="{9D611E84-2B45-40DF-8082-C6D09C0D53ED}" presName="vert1" presStyleCnt="0"/>
      <dgm:spPr/>
    </dgm:pt>
    <dgm:pt modelId="{ABB03158-AC16-4207-9E59-BB10FC95E3DF}" type="pres">
      <dgm:prSet presAssocID="{D5D2C6A1-6483-4A7C-A9D5-F462251955DB}" presName="thickLine" presStyleLbl="alignNode1" presStyleIdx="1" presStyleCnt="2"/>
      <dgm:spPr/>
    </dgm:pt>
    <dgm:pt modelId="{D7CB7953-D5E4-4D25-98F8-B68257CDB239}" type="pres">
      <dgm:prSet presAssocID="{D5D2C6A1-6483-4A7C-A9D5-F462251955DB}" presName="horz1" presStyleCnt="0"/>
      <dgm:spPr/>
    </dgm:pt>
    <dgm:pt modelId="{296584FB-96EC-4D61-ADF6-A2E6601040EF}" type="pres">
      <dgm:prSet presAssocID="{D5D2C6A1-6483-4A7C-A9D5-F462251955DB}" presName="tx1" presStyleLbl="revTx" presStyleIdx="1" presStyleCnt="2"/>
      <dgm:spPr/>
    </dgm:pt>
    <dgm:pt modelId="{CBD0D20A-8DAB-4D2E-8947-D2E1E9BFEB6C}" type="pres">
      <dgm:prSet presAssocID="{D5D2C6A1-6483-4A7C-A9D5-F462251955DB}" presName="vert1" presStyleCnt="0"/>
      <dgm:spPr/>
    </dgm:pt>
  </dgm:ptLst>
  <dgm:cxnLst>
    <dgm:cxn modelId="{DCADBB6B-4EDF-4FAB-8B69-579F8CA415C8}" type="presOf" srcId="{D5D2C6A1-6483-4A7C-A9D5-F462251955DB}" destId="{296584FB-96EC-4D61-ADF6-A2E6601040EF}" srcOrd="0" destOrd="0" presId="urn:microsoft.com/office/officeart/2008/layout/LinedList"/>
    <dgm:cxn modelId="{60BCCD8C-10AD-42FB-8BBE-0D8072E1A3FE}" type="presOf" srcId="{9D611E84-2B45-40DF-8082-C6D09C0D53ED}" destId="{EA17399F-4AA4-4D5A-814C-FA5275CE50D9}" srcOrd="0" destOrd="0" presId="urn:microsoft.com/office/officeart/2008/layout/LinedList"/>
    <dgm:cxn modelId="{2619FAAC-FCCE-45B8-9B74-BFFAFE500D46}" type="presOf" srcId="{8F10E305-B0C1-4EB1-83B5-96B266356C1D}" destId="{0A9899F4-E737-42B9-997F-A52CC036D33D}" srcOrd="0" destOrd="0" presId="urn:microsoft.com/office/officeart/2008/layout/LinedList"/>
    <dgm:cxn modelId="{B7760DD1-06EF-40D5-A24A-05A67D7ED30E}" srcId="{8F10E305-B0C1-4EB1-83B5-96B266356C1D}" destId="{9D611E84-2B45-40DF-8082-C6D09C0D53ED}" srcOrd="0" destOrd="0" parTransId="{4CC1374E-5A9C-4558-8E6F-869580C44A10}" sibTransId="{C944B8D9-D3E2-4EAB-9E3E-91A49F031EB8}"/>
    <dgm:cxn modelId="{8F59B0D5-AB8B-4A79-A15F-2C031D4FD2D4}" srcId="{8F10E305-B0C1-4EB1-83B5-96B266356C1D}" destId="{D5D2C6A1-6483-4A7C-A9D5-F462251955DB}" srcOrd="1" destOrd="0" parTransId="{92368B1B-8F00-4181-804E-4C4D3E7DC714}" sibTransId="{1AE5C77A-03E5-4D22-9D1B-23C33C335C31}"/>
    <dgm:cxn modelId="{B1CE26DD-FB2B-44AC-A430-0BFC27637CC2}" type="presParOf" srcId="{0A9899F4-E737-42B9-997F-A52CC036D33D}" destId="{E8DD390E-D8EC-4DC7-A486-E5176FEC1F5B}" srcOrd="0" destOrd="0" presId="urn:microsoft.com/office/officeart/2008/layout/LinedList"/>
    <dgm:cxn modelId="{1ACEA8FA-CC99-47C6-99CF-2E711DE1B6C4}" type="presParOf" srcId="{0A9899F4-E737-42B9-997F-A52CC036D33D}" destId="{58BEE137-5F3C-4865-A67D-0708910E7F2E}" srcOrd="1" destOrd="0" presId="urn:microsoft.com/office/officeart/2008/layout/LinedList"/>
    <dgm:cxn modelId="{463F68AB-5E2B-4CED-A6D1-C17C46D663D5}" type="presParOf" srcId="{58BEE137-5F3C-4865-A67D-0708910E7F2E}" destId="{EA17399F-4AA4-4D5A-814C-FA5275CE50D9}" srcOrd="0" destOrd="0" presId="urn:microsoft.com/office/officeart/2008/layout/LinedList"/>
    <dgm:cxn modelId="{6BD6A705-DD0E-4B36-B50D-6357DF191219}" type="presParOf" srcId="{58BEE137-5F3C-4865-A67D-0708910E7F2E}" destId="{C4C990F5-6B7D-4B3A-AF3B-28D59A9A448A}" srcOrd="1" destOrd="0" presId="urn:microsoft.com/office/officeart/2008/layout/LinedList"/>
    <dgm:cxn modelId="{4739CF28-6EAA-4F26-A803-8F222F3C305D}" type="presParOf" srcId="{0A9899F4-E737-42B9-997F-A52CC036D33D}" destId="{ABB03158-AC16-4207-9E59-BB10FC95E3DF}" srcOrd="2" destOrd="0" presId="urn:microsoft.com/office/officeart/2008/layout/LinedList"/>
    <dgm:cxn modelId="{3DC3B7BA-C862-4158-8D35-3DE9F3DD826F}" type="presParOf" srcId="{0A9899F4-E737-42B9-997F-A52CC036D33D}" destId="{D7CB7953-D5E4-4D25-98F8-B68257CDB239}" srcOrd="3" destOrd="0" presId="urn:microsoft.com/office/officeart/2008/layout/LinedList"/>
    <dgm:cxn modelId="{702D6F45-7B26-4DC1-ACF2-155EC49D7470}" type="presParOf" srcId="{D7CB7953-D5E4-4D25-98F8-B68257CDB239}" destId="{296584FB-96EC-4D61-ADF6-A2E6601040EF}" srcOrd="0" destOrd="0" presId="urn:microsoft.com/office/officeart/2008/layout/LinedList"/>
    <dgm:cxn modelId="{32707E06-12E1-4187-BFCD-E824EAEC0623}" type="presParOf" srcId="{D7CB7953-D5E4-4D25-98F8-B68257CDB239}" destId="{CBD0D20A-8DAB-4D2E-8947-D2E1E9BFEB6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06476-D52A-47AA-BFCC-016A757BE763}"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0824EF53-0816-4523-9051-75552A19E0B0}">
      <dgm:prSet/>
      <dgm:spPr/>
      <dgm:t>
        <a:bodyPr/>
        <a:lstStyle/>
        <a:p>
          <a:pPr>
            <a:defRPr cap="all"/>
          </a:pPr>
          <a:r>
            <a:rPr lang="en-US">
              <a:latin typeface="Times New Roman"/>
              <a:cs typeface="Times New Roman"/>
            </a:rPr>
            <a:t>Covid 19</a:t>
          </a:r>
        </a:p>
      </dgm:t>
    </dgm:pt>
    <dgm:pt modelId="{6D5EEBB9-F359-4420-976E-04F77B16ABB5}" type="parTrans" cxnId="{C2EEA711-7DE3-436A-8EAA-6268763BAD47}">
      <dgm:prSet/>
      <dgm:spPr/>
      <dgm:t>
        <a:bodyPr/>
        <a:lstStyle/>
        <a:p>
          <a:endParaRPr lang="en-US"/>
        </a:p>
      </dgm:t>
    </dgm:pt>
    <dgm:pt modelId="{7515A44D-BB11-4D1D-A435-BD2922C06F79}" type="sibTrans" cxnId="{C2EEA711-7DE3-436A-8EAA-6268763BAD47}">
      <dgm:prSet/>
      <dgm:spPr/>
      <dgm:t>
        <a:bodyPr/>
        <a:lstStyle/>
        <a:p>
          <a:endParaRPr lang="en-US"/>
        </a:p>
      </dgm:t>
    </dgm:pt>
    <dgm:pt modelId="{9B6CF4F3-58E6-47F8-9286-3F020429BCF1}">
      <dgm:prSet/>
      <dgm:spPr/>
      <dgm:t>
        <a:bodyPr/>
        <a:lstStyle/>
        <a:p>
          <a:pPr>
            <a:defRPr cap="all"/>
          </a:pPr>
          <a:r>
            <a:rPr lang="en-US">
              <a:latin typeface="Times New Roman"/>
              <a:cs typeface="Times New Roman"/>
            </a:rPr>
            <a:t>148A Notices</a:t>
          </a:r>
        </a:p>
      </dgm:t>
    </dgm:pt>
    <dgm:pt modelId="{2A46AA80-E82D-411F-AA5F-BCE9217980A7}" type="parTrans" cxnId="{9CE97BD2-EDD4-4EB1-91A2-AFAA0403EEEE}">
      <dgm:prSet/>
      <dgm:spPr/>
      <dgm:t>
        <a:bodyPr/>
        <a:lstStyle/>
        <a:p>
          <a:endParaRPr lang="en-US"/>
        </a:p>
      </dgm:t>
    </dgm:pt>
    <dgm:pt modelId="{B0A0D994-251D-4E44-8013-1A1338DE4A7A}" type="sibTrans" cxnId="{9CE97BD2-EDD4-4EB1-91A2-AFAA0403EEEE}">
      <dgm:prSet/>
      <dgm:spPr/>
      <dgm:t>
        <a:bodyPr/>
        <a:lstStyle/>
        <a:p>
          <a:endParaRPr lang="en-US"/>
        </a:p>
      </dgm:t>
    </dgm:pt>
    <dgm:pt modelId="{2530EC2B-A288-4891-B6BF-3A0506CD96C4}">
      <dgm:prSet phldr="0"/>
      <dgm:spPr/>
      <dgm:t>
        <a:bodyPr/>
        <a:lstStyle/>
        <a:p>
          <a:pPr rtl="0">
            <a:defRPr cap="all"/>
          </a:pPr>
          <a:r>
            <a:rPr lang="en-US">
              <a:latin typeface="Times New Roman"/>
              <a:cs typeface="Times New Roman"/>
            </a:rPr>
            <a:t>Driven Technological Initiatives.</a:t>
          </a:r>
        </a:p>
      </dgm:t>
    </dgm:pt>
    <dgm:pt modelId="{9DE686EE-D26C-4309-8D04-24131BE8BE75}" type="parTrans" cxnId="{C7F2A80B-3DCA-4577-B597-822C972926F2}">
      <dgm:prSet/>
      <dgm:spPr/>
      <dgm:t>
        <a:bodyPr/>
        <a:lstStyle/>
        <a:p>
          <a:endParaRPr lang="en-IN"/>
        </a:p>
      </dgm:t>
    </dgm:pt>
    <dgm:pt modelId="{60FCB485-79CE-4CCD-BB81-70D07E8BCE7E}" type="sibTrans" cxnId="{C7F2A80B-3DCA-4577-B597-822C972926F2}">
      <dgm:prSet/>
      <dgm:spPr/>
      <dgm:t>
        <a:bodyPr/>
        <a:lstStyle/>
        <a:p>
          <a:endParaRPr lang="en-IN"/>
        </a:p>
      </dgm:t>
    </dgm:pt>
    <dgm:pt modelId="{A975DD81-7583-42B6-9FE7-701E170BF58E}">
      <dgm:prSet phldr="0"/>
      <dgm:spPr/>
      <dgm:t>
        <a:bodyPr/>
        <a:lstStyle/>
        <a:p>
          <a:pPr rtl="0">
            <a:defRPr cap="all"/>
          </a:pPr>
          <a:r>
            <a:rPr lang="en-US">
              <a:latin typeface="Times New Roman"/>
              <a:cs typeface="Times New Roman"/>
            </a:rPr>
            <a:t>Result of Technology</a:t>
          </a:r>
          <a:r>
            <a:rPr lang="en-US">
              <a:latin typeface="Sagona ExtraLight" panose="02020404030301010803"/>
            </a:rPr>
            <a:t>.</a:t>
          </a:r>
        </a:p>
      </dgm:t>
    </dgm:pt>
    <dgm:pt modelId="{BC7D5BC6-9BFC-42E4-A608-2F7DE5EC6B2E}" type="parTrans" cxnId="{D887FD7C-170B-4BC8-BA4D-B028EFE5F081}">
      <dgm:prSet/>
      <dgm:spPr/>
      <dgm:t>
        <a:bodyPr/>
        <a:lstStyle/>
        <a:p>
          <a:endParaRPr lang="en-IN"/>
        </a:p>
      </dgm:t>
    </dgm:pt>
    <dgm:pt modelId="{6CEEDC5E-6E2E-4669-901F-9D57172D2079}" type="sibTrans" cxnId="{D887FD7C-170B-4BC8-BA4D-B028EFE5F081}">
      <dgm:prSet/>
      <dgm:spPr/>
      <dgm:t>
        <a:bodyPr/>
        <a:lstStyle/>
        <a:p>
          <a:endParaRPr lang="en-IN"/>
        </a:p>
      </dgm:t>
    </dgm:pt>
    <dgm:pt modelId="{486F3B6A-3063-4349-BB67-95C7FC190282}" type="pres">
      <dgm:prSet presAssocID="{5ED06476-D52A-47AA-BFCC-016A757BE763}" presName="hierChild1" presStyleCnt="0">
        <dgm:presLayoutVars>
          <dgm:chPref val="1"/>
          <dgm:dir/>
          <dgm:animOne val="branch"/>
          <dgm:animLvl val="lvl"/>
          <dgm:resizeHandles/>
        </dgm:presLayoutVars>
      </dgm:prSet>
      <dgm:spPr/>
    </dgm:pt>
    <dgm:pt modelId="{EF487A23-242F-4BC0-A940-A9F67B70785F}" type="pres">
      <dgm:prSet presAssocID="{0824EF53-0816-4523-9051-75552A19E0B0}" presName="hierRoot1" presStyleCnt="0"/>
      <dgm:spPr/>
    </dgm:pt>
    <dgm:pt modelId="{E070CFD5-B18B-402F-94F6-439FAAA1718D}" type="pres">
      <dgm:prSet presAssocID="{0824EF53-0816-4523-9051-75552A19E0B0}" presName="composite" presStyleCnt="0"/>
      <dgm:spPr/>
    </dgm:pt>
    <dgm:pt modelId="{5314D2C0-F99E-4DDD-A987-19935194BC0E}" type="pres">
      <dgm:prSet presAssocID="{0824EF53-0816-4523-9051-75552A19E0B0}" presName="background" presStyleLbl="node0" presStyleIdx="0" presStyleCnt="2"/>
      <dgm:spPr/>
    </dgm:pt>
    <dgm:pt modelId="{5232B60C-B195-4BE7-B345-61B6759ED3F6}" type="pres">
      <dgm:prSet presAssocID="{0824EF53-0816-4523-9051-75552A19E0B0}" presName="text" presStyleLbl="fgAcc0" presStyleIdx="0" presStyleCnt="2">
        <dgm:presLayoutVars>
          <dgm:chPref val="3"/>
        </dgm:presLayoutVars>
      </dgm:prSet>
      <dgm:spPr/>
    </dgm:pt>
    <dgm:pt modelId="{BFE31F88-5648-4EE8-97E5-71A58A6B979A}" type="pres">
      <dgm:prSet presAssocID="{0824EF53-0816-4523-9051-75552A19E0B0}" presName="hierChild2" presStyleCnt="0"/>
      <dgm:spPr/>
    </dgm:pt>
    <dgm:pt modelId="{8255DAC5-3319-429F-BF38-DB9C0DF78F17}" type="pres">
      <dgm:prSet presAssocID="{9DE686EE-D26C-4309-8D04-24131BE8BE75}" presName="Name10" presStyleLbl="parChTrans1D2" presStyleIdx="0" presStyleCnt="2"/>
      <dgm:spPr/>
    </dgm:pt>
    <dgm:pt modelId="{921AD8A5-474F-485A-98E0-94C317CB32A0}" type="pres">
      <dgm:prSet presAssocID="{2530EC2B-A288-4891-B6BF-3A0506CD96C4}" presName="hierRoot2" presStyleCnt="0"/>
      <dgm:spPr/>
    </dgm:pt>
    <dgm:pt modelId="{FD1550C2-3768-4C25-BFDC-9242BEA471B4}" type="pres">
      <dgm:prSet presAssocID="{2530EC2B-A288-4891-B6BF-3A0506CD96C4}" presName="composite2" presStyleCnt="0"/>
      <dgm:spPr/>
    </dgm:pt>
    <dgm:pt modelId="{69C8A5C0-C7BA-475A-8054-048573F7CFAB}" type="pres">
      <dgm:prSet presAssocID="{2530EC2B-A288-4891-B6BF-3A0506CD96C4}" presName="background2" presStyleLbl="node2" presStyleIdx="0" presStyleCnt="2"/>
      <dgm:spPr/>
    </dgm:pt>
    <dgm:pt modelId="{E97F6367-6948-4485-B176-6306141EEA0D}" type="pres">
      <dgm:prSet presAssocID="{2530EC2B-A288-4891-B6BF-3A0506CD96C4}" presName="text2" presStyleLbl="fgAcc2" presStyleIdx="0" presStyleCnt="2">
        <dgm:presLayoutVars>
          <dgm:chPref val="3"/>
        </dgm:presLayoutVars>
      </dgm:prSet>
      <dgm:spPr/>
    </dgm:pt>
    <dgm:pt modelId="{41933106-7C2F-49C3-87A3-F6DA04F2F45F}" type="pres">
      <dgm:prSet presAssocID="{2530EC2B-A288-4891-B6BF-3A0506CD96C4}" presName="hierChild3" presStyleCnt="0"/>
      <dgm:spPr/>
    </dgm:pt>
    <dgm:pt modelId="{C175F3D6-4737-49C1-A9D5-71F1D85D0600}" type="pres">
      <dgm:prSet presAssocID="{9B6CF4F3-58E6-47F8-9286-3F020429BCF1}" presName="hierRoot1" presStyleCnt="0"/>
      <dgm:spPr/>
    </dgm:pt>
    <dgm:pt modelId="{D6A1F280-0DD4-46A9-904A-AF789D80C7F7}" type="pres">
      <dgm:prSet presAssocID="{9B6CF4F3-58E6-47F8-9286-3F020429BCF1}" presName="composite" presStyleCnt="0"/>
      <dgm:spPr/>
    </dgm:pt>
    <dgm:pt modelId="{0F616D42-9381-480C-9F43-04938ACB4BCA}" type="pres">
      <dgm:prSet presAssocID="{9B6CF4F3-58E6-47F8-9286-3F020429BCF1}" presName="background" presStyleLbl="node0" presStyleIdx="1" presStyleCnt="2"/>
      <dgm:spPr/>
    </dgm:pt>
    <dgm:pt modelId="{937EB197-9C92-4D0A-A632-CE555CFB6AD8}" type="pres">
      <dgm:prSet presAssocID="{9B6CF4F3-58E6-47F8-9286-3F020429BCF1}" presName="text" presStyleLbl="fgAcc0" presStyleIdx="1" presStyleCnt="2">
        <dgm:presLayoutVars>
          <dgm:chPref val="3"/>
        </dgm:presLayoutVars>
      </dgm:prSet>
      <dgm:spPr/>
    </dgm:pt>
    <dgm:pt modelId="{1368F38E-087E-492D-9395-5590ECE83928}" type="pres">
      <dgm:prSet presAssocID="{9B6CF4F3-58E6-47F8-9286-3F020429BCF1}" presName="hierChild2" presStyleCnt="0"/>
      <dgm:spPr/>
    </dgm:pt>
    <dgm:pt modelId="{10C5270C-3F84-480A-B81B-037F2AA1558D}" type="pres">
      <dgm:prSet presAssocID="{BC7D5BC6-9BFC-42E4-A608-2F7DE5EC6B2E}" presName="Name10" presStyleLbl="parChTrans1D2" presStyleIdx="1" presStyleCnt="2"/>
      <dgm:spPr/>
    </dgm:pt>
    <dgm:pt modelId="{E0366D18-8787-40BD-8944-93490617AD28}" type="pres">
      <dgm:prSet presAssocID="{A975DD81-7583-42B6-9FE7-701E170BF58E}" presName="hierRoot2" presStyleCnt="0"/>
      <dgm:spPr/>
    </dgm:pt>
    <dgm:pt modelId="{336B915A-8FA0-4011-9FB4-259023ED3A26}" type="pres">
      <dgm:prSet presAssocID="{A975DD81-7583-42B6-9FE7-701E170BF58E}" presName="composite2" presStyleCnt="0"/>
      <dgm:spPr/>
    </dgm:pt>
    <dgm:pt modelId="{F2110867-0883-4ED1-900C-E7A74D1EBE3F}" type="pres">
      <dgm:prSet presAssocID="{A975DD81-7583-42B6-9FE7-701E170BF58E}" presName="background2" presStyleLbl="node2" presStyleIdx="1" presStyleCnt="2"/>
      <dgm:spPr/>
    </dgm:pt>
    <dgm:pt modelId="{2DE39051-84AC-4AF3-8EC2-EBDF6422F92A}" type="pres">
      <dgm:prSet presAssocID="{A975DD81-7583-42B6-9FE7-701E170BF58E}" presName="text2" presStyleLbl="fgAcc2" presStyleIdx="1" presStyleCnt="2">
        <dgm:presLayoutVars>
          <dgm:chPref val="3"/>
        </dgm:presLayoutVars>
      </dgm:prSet>
      <dgm:spPr/>
    </dgm:pt>
    <dgm:pt modelId="{0695C122-B158-4746-9C37-76529F66470B}" type="pres">
      <dgm:prSet presAssocID="{A975DD81-7583-42B6-9FE7-701E170BF58E}" presName="hierChild3" presStyleCnt="0"/>
      <dgm:spPr/>
    </dgm:pt>
  </dgm:ptLst>
  <dgm:cxnLst>
    <dgm:cxn modelId="{C7F2A80B-3DCA-4577-B597-822C972926F2}" srcId="{0824EF53-0816-4523-9051-75552A19E0B0}" destId="{2530EC2B-A288-4891-B6BF-3A0506CD96C4}" srcOrd="0" destOrd="0" parTransId="{9DE686EE-D26C-4309-8D04-24131BE8BE75}" sibTransId="{60FCB485-79CE-4CCD-BB81-70D07E8BCE7E}"/>
    <dgm:cxn modelId="{C2EEA711-7DE3-436A-8EAA-6268763BAD47}" srcId="{5ED06476-D52A-47AA-BFCC-016A757BE763}" destId="{0824EF53-0816-4523-9051-75552A19E0B0}" srcOrd="0" destOrd="0" parTransId="{6D5EEBB9-F359-4420-976E-04F77B16ABB5}" sibTransId="{7515A44D-BB11-4D1D-A435-BD2922C06F79}"/>
    <dgm:cxn modelId="{62B6BF23-2544-4578-8802-816853B329DC}" type="presOf" srcId="{A975DD81-7583-42B6-9FE7-701E170BF58E}" destId="{2DE39051-84AC-4AF3-8EC2-EBDF6422F92A}" srcOrd="0" destOrd="0" presId="urn:microsoft.com/office/officeart/2005/8/layout/hierarchy1"/>
    <dgm:cxn modelId="{C927D84B-67D8-48DD-BF67-CF3B62E0B319}" type="presOf" srcId="{BC7D5BC6-9BFC-42E4-A608-2F7DE5EC6B2E}" destId="{10C5270C-3F84-480A-B81B-037F2AA1558D}" srcOrd="0" destOrd="0" presId="urn:microsoft.com/office/officeart/2005/8/layout/hierarchy1"/>
    <dgm:cxn modelId="{D887FD7C-170B-4BC8-BA4D-B028EFE5F081}" srcId="{9B6CF4F3-58E6-47F8-9286-3F020429BCF1}" destId="{A975DD81-7583-42B6-9FE7-701E170BF58E}" srcOrd="0" destOrd="0" parTransId="{BC7D5BC6-9BFC-42E4-A608-2F7DE5EC6B2E}" sibTransId="{6CEEDC5E-6E2E-4669-901F-9D57172D2079}"/>
    <dgm:cxn modelId="{427B34A2-C9BD-4EE8-8A92-A2C8735C7964}" type="presOf" srcId="{0824EF53-0816-4523-9051-75552A19E0B0}" destId="{5232B60C-B195-4BE7-B345-61B6759ED3F6}" srcOrd="0" destOrd="0" presId="urn:microsoft.com/office/officeart/2005/8/layout/hierarchy1"/>
    <dgm:cxn modelId="{705C46A5-C26D-4220-BE71-5BC28FA31D0D}" type="presOf" srcId="{9DE686EE-D26C-4309-8D04-24131BE8BE75}" destId="{8255DAC5-3319-429F-BF38-DB9C0DF78F17}" srcOrd="0" destOrd="0" presId="urn:microsoft.com/office/officeart/2005/8/layout/hierarchy1"/>
    <dgm:cxn modelId="{9CE97BD2-EDD4-4EB1-91A2-AFAA0403EEEE}" srcId="{5ED06476-D52A-47AA-BFCC-016A757BE763}" destId="{9B6CF4F3-58E6-47F8-9286-3F020429BCF1}" srcOrd="1" destOrd="0" parTransId="{2A46AA80-E82D-411F-AA5F-BCE9217980A7}" sibTransId="{B0A0D994-251D-4E44-8013-1A1338DE4A7A}"/>
    <dgm:cxn modelId="{11111AE0-7DA4-4D41-99A9-01DF91A8ADC5}" type="presOf" srcId="{9B6CF4F3-58E6-47F8-9286-3F020429BCF1}" destId="{937EB197-9C92-4D0A-A632-CE555CFB6AD8}" srcOrd="0" destOrd="0" presId="urn:microsoft.com/office/officeart/2005/8/layout/hierarchy1"/>
    <dgm:cxn modelId="{A00981F6-3803-4487-ABA3-531787D55BD2}" type="presOf" srcId="{5ED06476-D52A-47AA-BFCC-016A757BE763}" destId="{486F3B6A-3063-4349-BB67-95C7FC190282}" srcOrd="0" destOrd="0" presId="urn:microsoft.com/office/officeart/2005/8/layout/hierarchy1"/>
    <dgm:cxn modelId="{DC4D3CFA-8BF7-4B5C-AB3E-46AB9DB0E304}" type="presOf" srcId="{2530EC2B-A288-4891-B6BF-3A0506CD96C4}" destId="{E97F6367-6948-4485-B176-6306141EEA0D}" srcOrd="0" destOrd="0" presId="urn:microsoft.com/office/officeart/2005/8/layout/hierarchy1"/>
    <dgm:cxn modelId="{92B733B0-2D8A-416B-83D9-50AE873E1FCF}" type="presParOf" srcId="{486F3B6A-3063-4349-BB67-95C7FC190282}" destId="{EF487A23-242F-4BC0-A940-A9F67B70785F}" srcOrd="0" destOrd="0" presId="urn:microsoft.com/office/officeart/2005/8/layout/hierarchy1"/>
    <dgm:cxn modelId="{12D81F80-A19F-44C2-B54D-7CB37C58493E}" type="presParOf" srcId="{EF487A23-242F-4BC0-A940-A9F67B70785F}" destId="{E070CFD5-B18B-402F-94F6-439FAAA1718D}" srcOrd="0" destOrd="0" presId="urn:microsoft.com/office/officeart/2005/8/layout/hierarchy1"/>
    <dgm:cxn modelId="{EFB9868A-7CD5-4C34-9C7F-55150911B574}" type="presParOf" srcId="{E070CFD5-B18B-402F-94F6-439FAAA1718D}" destId="{5314D2C0-F99E-4DDD-A987-19935194BC0E}" srcOrd="0" destOrd="0" presId="urn:microsoft.com/office/officeart/2005/8/layout/hierarchy1"/>
    <dgm:cxn modelId="{4BAB6C00-37B0-4EBA-8FED-F5349BF7058C}" type="presParOf" srcId="{E070CFD5-B18B-402F-94F6-439FAAA1718D}" destId="{5232B60C-B195-4BE7-B345-61B6759ED3F6}" srcOrd="1" destOrd="0" presId="urn:microsoft.com/office/officeart/2005/8/layout/hierarchy1"/>
    <dgm:cxn modelId="{D273B69C-ECE1-4476-A284-38E699D10638}" type="presParOf" srcId="{EF487A23-242F-4BC0-A940-A9F67B70785F}" destId="{BFE31F88-5648-4EE8-97E5-71A58A6B979A}" srcOrd="1" destOrd="0" presId="urn:microsoft.com/office/officeart/2005/8/layout/hierarchy1"/>
    <dgm:cxn modelId="{EC572609-E4D0-4A6E-9E9B-18451E78574F}" type="presParOf" srcId="{BFE31F88-5648-4EE8-97E5-71A58A6B979A}" destId="{8255DAC5-3319-429F-BF38-DB9C0DF78F17}" srcOrd="0" destOrd="0" presId="urn:microsoft.com/office/officeart/2005/8/layout/hierarchy1"/>
    <dgm:cxn modelId="{BC14F40C-C180-4330-B8CE-C2DC00824270}" type="presParOf" srcId="{BFE31F88-5648-4EE8-97E5-71A58A6B979A}" destId="{921AD8A5-474F-485A-98E0-94C317CB32A0}" srcOrd="1" destOrd="0" presId="urn:microsoft.com/office/officeart/2005/8/layout/hierarchy1"/>
    <dgm:cxn modelId="{F4AF1805-809A-4AEE-B0FE-37CFC9F8E9ED}" type="presParOf" srcId="{921AD8A5-474F-485A-98E0-94C317CB32A0}" destId="{FD1550C2-3768-4C25-BFDC-9242BEA471B4}" srcOrd="0" destOrd="0" presId="urn:microsoft.com/office/officeart/2005/8/layout/hierarchy1"/>
    <dgm:cxn modelId="{1F2632CF-A6F2-448C-9A8A-5EB2B2318619}" type="presParOf" srcId="{FD1550C2-3768-4C25-BFDC-9242BEA471B4}" destId="{69C8A5C0-C7BA-475A-8054-048573F7CFAB}" srcOrd="0" destOrd="0" presId="urn:microsoft.com/office/officeart/2005/8/layout/hierarchy1"/>
    <dgm:cxn modelId="{2E6A2DB9-E1D4-4FEC-A13F-C9EE959F546B}" type="presParOf" srcId="{FD1550C2-3768-4C25-BFDC-9242BEA471B4}" destId="{E97F6367-6948-4485-B176-6306141EEA0D}" srcOrd="1" destOrd="0" presId="urn:microsoft.com/office/officeart/2005/8/layout/hierarchy1"/>
    <dgm:cxn modelId="{AAE85FEC-6979-4D32-8F05-2F8D006D668A}" type="presParOf" srcId="{921AD8A5-474F-485A-98E0-94C317CB32A0}" destId="{41933106-7C2F-49C3-87A3-F6DA04F2F45F}" srcOrd="1" destOrd="0" presId="urn:microsoft.com/office/officeart/2005/8/layout/hierarchy1"/>
    <dgm:cxn modelId="{AA14B59C-F4D7-4FD6-B359-7CB4F56A8523}" type="presParOf" srcId="{486F3B6A-3063-4349-BB67-95C7FC190282}" destId="{C175F3D6-4737-49C1-A9D5-71F1D85D0600}" srcOrd="1" destOrd="0" presId="urn:microsoft.com/office/officeart/2005/8/layout/hierarchy1"/>
    <dgm:cxn modelId="{35A40874-FC5C-44D2-A2E4-618115CFC6A8}" type="presParOf" srcId="{C175F3D6-4737-49C1-A9D5-71F1D85D0600}" destId="{D6A1F280-0DD4-46A9-904A-AF789D80C7F7}" srcOrd="0" destOrd="0" presId="urn:microsoft.com/office/officeart/2005/8/layout/hierarchy1"/>
    <dgm:cxn modelId="{B1951A58-1B62-42FA-AAFA-7259DF5B6E1B}" type="presParOf" srcId="{D6A1F280-0DD4-46A9-904A-AF789D80C7F7}" destId="{0F616D42-9381-480C-9F43-04938ACB4BCA}" srcOrd="0" destOrd="0" presId="urn:microsoft.com/office/officeart/2005/8/layout/hierarchy1"/>
    <dgm:cxn modelId="{0609036A-6168-4130-BED5-25195419A030}" type="presParOf" srcId="{D6A1F280-0DD4-46A9-904A-AF789D80C7F7}" destId="{937EB197-9C92-4D0A-A632-CE555CFB6AD8}" srcOrd="1" destOrd="0" presId="urn:microsoft.com/office/officeart/2005/8/layout/hierarchy1"/>
    <dgm:cxn modelId="{98518369-4478-4360-B9B4-24B73199C76F}" type="presParOf" srcId="{C175F3D6-4737-49C1-A9D5-71F1D85D0600}" destId="{1368F38E-087E-492D-9395-5590ECE83928}" srcOrd="1" destOrd="0" presId="urn:microsoft.com/office/officeart/2005/8/layout/hierarchy1"/>
    <dgm:cxn modelId="{07C43B6B-7FF8-464D-9529-3EB2C4B10330}" type="presParOf" srcId="{1368F38E-087E-492D-9395-5590ECE83928}" destId="{10C5270C-3F84-480A-B81B-037F2AA1558D}" srcOrd="0" destOrd="0" presId="urn:microsoft.com/office/officeart/2005/8/layout/hierarchy1"/>
    <dgm:cxn modelId="{E90012B3-DBB0-4067-AA59-1711106701AF}" type="presParOf" srcId="{1368F38E-087E-492D-9395-5590ECE83928}" destId="{E0366D18-8787-40BD-8944-93490617AD28}" srcOrd="1" destOrd="0" presId="urn:microsoft.com/office/officeart/2005/8/layout/hierarchy1"/>
    <dgm:cxn modelId="{86FFE5BD-48AD-4FC8-B5F6-AF8B3E46A484}" type="presParOf" srcId="{E0366D18-8787-40BD-8944-93490617AD28}" destId="{336B915A-8FA0-4011-9FB4-259023ED3A26}" srcOrd="0" destOrd="0" presId="urn:microsoft.com/office/officeart/2005/8/layout/hierarchy1"/>
    <dgm:cxn modelId="{83BF979C-C243-41B1-A55F-A45312D7983A}" type="presParOf" srcId="{336B915A-8FA0-4011-9FB4-259023ED3A26}" destId="{F2110867-0883-4ED1-900C-E7A74D1EBE3F}" srcOrd="0" destOrd="0" presId="urn:microsoft.com/office/officeart/2005/8/layout/hierarchy1"/>
    <dgm:cxn modelId="{9011A51B-A77E-4B63-8753-65C717C19B9D}" type="presParOf" srcId="{336B915A-8FA0-4011-9FB4-259023ED3A26}" destId="{2DE39051-84AC-4AF3-8EC2-EBDF6422F92A}" srcOrd="1" destOrd="0" presId="urn:microsoft.com/office/officeart/2005/8/layout/hierarchy1"/>
    <dgm:cxn modelId="{994142BA-45F2-4A58-8EA5-D7DDE683BC1C}" type="presParOf" srcId="{E0366D18-8787-40BD-8944-93490617AD28}" destId="{0695C122-B158-4746-9C37-76529F6647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07091-1E37-48C2-9C37-77BE02D556D3}"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E715B36-DE1B-48FA-9225-3E32A6C11F6D}">
      <dgm:prSet/>
      <dgm:spPr/>
      <dgm:t>
        <a:bodyPr/>
        <a:lstStyle/>
        <a:p>
          <a:r>
            <a:rPr lang="en-US"/>
            <a:t>Cross Jurisdiction scale without mass.</a:t>
          </a:r>
        </a:p>
      </dgm:t>
    </dgm:pt>
    <dgm:pt modelId="{6AC1B556-E681-4FB8-B112-4E8924303E8D}" type="parTrans" cxnId="{4419466C-B0EF-447C-8284-B1ECD291ADED}">
      <dgm:prSet/>
      <dgm:spPr/>
      <dgm:t>
        <a:bodyPr/>
        <a:lstStyle/>
        <a:p>
          <a:endParaRPr lang="en-US"/>
        </a:p>
      </dgm:t>
    </dgm:pt>
    <dgm:pt modelId="{3B5E2367-07AF-4B78-B6DB-105FF2A5CB11}" type="sibTrans" cxnId="{4419466C-B0EF-447C-8284-B1ECD291ADED}">
      <dgm:prSet/>
      <dgm:spPr/>
      <dgm:t>
        <a:bodyPr/>
        <a:lstStyle/>
        <a:p>
          <a:endParaRPr lang="en-US"/>
        </a:p>
      </dgm:t>
    </dgm:pt>
    <dgm:pt modelId="{2B119B67-B7C1-4C93-A5BB-0325E60301E5}">
      <dgm:prSet/>
      <dgm:spPr/>
      <dgm:t>
        <a:bodyPr/>
        <a:lstStyle/>
        <a:p>
          <a:r>
            <a:rPr lang="en-US"/>
            <a:t>Reliance on Intangible assets.</a:t>
          </a:r>
        </a:p>
      </dgm:t>
    </dgm:pt>
    <dgm:pt modelId="{BB04B873-7736-4E75-A416-6B3FD84A3D79}" type="parTrans" cxnId="{B77398FC-F6EB-4D20-92A9-E0F8BD332E28}">
      <dgm:prSet/>
      <dgm:spPr/>
      <dgm:t>
        <a:bodyPr/>
        <a:lstStyle/>
        <a:p>
          <a:endParaRPr lang="en-US"/>
        </a:p>
      </dgm:t>
    </dgm:pt>
    <dgm:pt modelId="{5939C078-F8E5-4E2D-8FE1-E983F33D4C9E}" type="sibTrans" cxnId="{B77398FC-F6EB-4D20-92A9-E0F8BD332E28}">
      <dgm:prSet/>
      <dgm:spPr/>
      <dgm:t>
        <a:bodyPr/>
        <a:lstStyle/>
        <a:p>
          <a:endParaRPr lang="en-US"/>
        </a:p>
      </dgm:t>
    </dgm:pt>
    <dgm:pt modelId="{D4621036-06CA-40FA-8B85-063EB2C49B6C}">
      <dgm:prSet/>
      <dgm:spPr/>
      <dgm:t>
        <a:bodyPr/>
        <a:lstStyle/>
        <a:p>
          <a:r>
            <a:rPr lang="en-US"/>
            <a:t>Data and user contribution.</a:t>
          </a:r>
        </a:p>
      </dgm:t>
    </dgm:pt>
    <dgm:pt modelId="{29B94A03-FB95-4A25-A197-707691C4E961}" type="parTrans" cxnId="{CF99D950-0A18-4C50-BC5E-723ECCEFE2F8}">
      <dgm:prSet/>
      <dgm:spPr/>
      <dgm:t>
        <a:bodyPr/>
        <a:lstStyle/>
        <a:p>
          <a:endParaRPr lang="en-US"/>
        </a:p>
      </dgm:t>
    </dgm:pt>
    <dgm:pt modelId="{1C28B3A2-2835-4144-A156-5069D89EDEF0}" type="sibTrans" cxnId="{CF99D950-0A18-4C50-BC5E-723ECCEFE2F8}">
      <dgm:prSet/>
      <dgm:spPr/>
      <dgm:t>
        <a:bodyPr/>
        <a:lstStyle/>
        <a:p>
          <a:endParaRPr lang="en-US"/>
        </a:p>
      </dgm:t>
    </dgm:pt>
    <dgm:pt modelId="{0ABA680C-6472-4521-882F-D207C4ED5DAE}" type="pres">
      <dgm:prSet presAssocID="{EED07091-1E37-48C2-9C37-77BE02D556D3}" presName="root" presStyleCnt="0">
        <dgm:presLayoutVars>
          <dgm:dir/>
          <dgm:resizeHandles val="exact"/>
        </dgm:presLayoutVars>
      </dgm:prSet>
      <dgm:spPr/>
    </dgm:pt>
    <dgm:pt modelId="{D3185245-5511-4DDA-BECF-1CE8EEE0C24D}" type="pres">
      <dgm:prSet presAssocID="{6E715B36-DE1B-48FA-9225-3E32A6C11F6D}" presName="compNode" presStyleCnt="0"/>
      <dgm:spPr/>
    </dgm:pt>
    <dgm:pt modelId="{C32425A6-7D65-42B1-A931-EAD316EABC01}" type="pres">
      <dgm:prSet presAssocID="{6E715B36-DE1B-48FA-9225-3E32A6C11F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
        </a:ext>
      </dgm:extLst>
    </dgm:pt>
    <dgm:pt modelId="{71A16381-D6CE-4061-9230-4C507823017C}" type="pres">
      <dgm:prSet presAssocID="{6E715B36-DE1B-48FA-9225-3E32A6C11F6D}" presName="spaceRect" presStyleCnt="0"/>
      <dgm:spPr/>
    </dgm:pt>
    <dgm:pt modelId="{18796D2D-F2E0-4A3B-B574-B61583813AEB}" type="pres">
      <dgm:prSet presAssocID="{6E715B36-DE1B-48FA-9225-3E32A6C11F6D}" presName="textRect" presStyleLbl="revTx" presStyleIdx="0" presStyleCnt="3">
        <dgm:presLayoutVars>
          <dgm:chMax val="1"/>
          <dgm:chPref val="1"/>
        </dgm:presLayoutVars>
      </dgm:prSet>
      <dgm:spPr/>
    </dgm:pt>
    <dgm:pt modelId="{3A59F1A4-A17C-4256-B267-201E71FB2141}" type="pres">
      <dgm:prSet presAssocID="{3B5E2367-07AF-4B78-B6DB-105FF2A5CB11}" presName="sibTrans" presStyleCnt="0"/>
      <dgm:spPr/>
    </dgm:pt>
    <dgm:pt modelId="{CD6699DC-2A96-4158-BA7B-595D97F6F487}" type="pres">
      <dgm:prSet presAssocID="{2B119B67-B7C1-4C93-A5BB-0325E60301E5}" presName="compNode" presStyleCnt="0"/>
      <dgm:spPr/>
    </dgm:pt>
    <dgm:pt modelId="{0BA1C197-DB8D-4057-9F9E-AA85DAE7DF81}" type="pres">
      <dgm:prSet presAssocID="{2B119B67-B7C1-4C93-A5BB-0325E60301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avator"/>
        </a:ext>
      </dgm:extLst>
    </dgm:pt>
    <dgm:pt modelId="{79FD3B06-2828-4525-B020-1F1B066423A5}" type="pres">
      <dgm:prSet presAssocID="{2B119B67-B7C1-4C93-A5BB-0325E60301E5}" presName="spaceRect" presStyleCnt="0"/>
      <dgm:spPr/>
    </dgm:pt>
    <dgm:pt modelId="{E57D0D04-0C6D-40BA-863B-144EEF90EF6A}" type="pres">
      <dgm:prSet presAssocID="{2B119B67-B7C1-4C93-A5BB-0325E60301E5}" presName="textRect" presStyleLbl="revTx" presStyleIdx="1" presStyleCnt="3">
        <dgm:presLayoutVars>
          <dgm:chMax val="1"/>
          <dgm:chPref val="1"/>
        </dgm:presLayoutVars>
      </dgm:prSet>
      <dgm:spPr/>
    </dgm:pt>
    <dgm:pt modelId="{ECE7233B-8A3D-495B-9B02-D4D1BEB9998F}" type="pres">
      <dgm:prSet presAssocID="{5939C078-F8E5-4E2D-8FE1-E983F33D4C9E}" presName="sibTrans" presStyleCnt="0"/>
      <dgm:spPr/>
    </dgm:pt>
    <dgm:pt modelId="{956DCA69-A245-4A5E-BB9B-76FE01FF2284}" type="pres">
      <dgm:prSet presAssocID="{D4621036-06CA-40FA-8B85-063EB2C49B6C}" presName="compNode" presStyleCnt="0"/>
      <dgm:spPr/>
    </dgm:pt>
    <dgm:pt modelId="{F5F22FFB-2564-4B14-AB38-301601D8B9D8}" type="pres">
      <dgm:prSet presAssocID="{D4621036-06CA-40FA-8B85-063EB2C49B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CB4E840E-7067-4C83-9C83-C22A67A76568}" type="pres">
      <dgm:prSet presAssocID="{D4621036-06CA-40FA-8B85-063EB2C49B6C}" presName="spaceRect" presStyleCnt="0"/>
      <dgm:spPr/>
    </dgm:pt>
    <dgm:pt modelId="{D375E4C3-7DF3-4838-AF87-8DCEF08BFA3F}" type="pres">
      <dgm:prSet presAssocID="{D4621036-06CA-40FA-8B85-063EB2C49B6C}" presName="textRect" presStyleLbl="revTx" presStyleIdx="2" presStyleCnt="3">
        <dgm:presLayoutVars>
          <dgm:chMax val="1"/>
          <dgm:chPref val="1"/>
        </dgm:presLayoutVars>
      </dgm:prSet>
      <dgm:spPr/>
    </dgm:pt>
  </dgm:ptLst>
  <dgm:cxnLst>
    <dgm:cxn modelId="{7498663F-C06A-4111-AF72-A3547770D7C1}" type="presOf" srcId="{EED07091-1E37-48C2-9C37-77BE02D556D3}" destId="{0ABA680C-6472-4521-882F-D207C4ED5DAE}" srcOrd="0" destOrd="0" presId="urn:microsoft.com/office/officeart/2018/2/layout/IconLabelList"/>
    <dgm:cxn modelId="{7F99FE64-EDDE-411D-9765-B70D413EDE30}" type="presOf" srcId="{6E715B36-DE1B-48FA-9225-3E32A6C11F6D}" destId="{18796D2D-F2E0-4A3B-B574-B61583813AEB}" srcOrd="0" destOrd="0" presId="urn:microsoft.com/office/officeart/2018/2/layout/IconLabelList"/>
    <dgm:cxn modelId="{4419466C-B0EF-447C-8284-B1ECD291ADED}" srcId="{EED07091-1E37-48C2-9C37-77BE02D556D3}" destId="{6E715B36-DE1B-48FA-9225-3E32A6C11F6D}" srcOrd="0" destOrd="0" parTransId="{6AC1B556-E681-4FB8-B112-4E8924303E8D}" sibTransId="{3B5E2367-07AF-4B78-B6DB-105FF2A5CB11}"/>
    <dgm:cxn modelId="{CF99D950-0A18-4C50-BC5E-723ECCEFE2F8}" srcId="{EED07091-1E37-48C2-9C37-77BE02D556D3}" destId="{D4621036-06CA-40FA-8B85-063EB2C49B6C}" srcOrd="2" destOrd="0" parTransId="{29B94A03-FB95-4A25-A197-707691C4E961}" sibTransId="{1C28B3A2-2835-4144-A156-5069D89EDEF0}"/>
    <dgm:cxn modelId="{BDA70078-B94E-4B6F-8A46-1069C7720D13}" type="presOf" srcId="{2B119B67-B7C1-4C93-A5BB-0325E60301E5}" destId="{E57D0D04-0C6D-40BA-863B-144EEF90EF6A}" srcOrd="0" destOrd="0" presId="urn:microsoft.com/office/officeart/2018/2/layout/IconLabelList"/>
    <dgm:cxn modelId="{E3266F9B-DFE3-420B-AF26-5032DF65F4A4}" type="presOf" srcId="{D4621036-06CA-40FA-8B85-063EB2C49B6C}" destId="{D375E4C3-7DF3-4838-AF87-8DCEF08BFA3F}" srcOrd="0" destOrd="0" presId="urn:microsoft.com/office/officeart/2018/2/layout/IconLabelList"/>
    <dgm:cxn modelId="{B77398FC-F6EB-4D20-92A9-E0F8BD332E28}" srcId="{EED07091-1E37-48C2-9C37-77BE02D556D3}" destId="{2B119B67-B7C1-4C93-A5BB-0325E60301E5}" srcOrd="1" destOrd="0" parTransId="{BB04B873-7736-4E75-A416-6B3FD84A3D79}" sibTransId="{5939C078-F8E5-4E2D-8FE1-E983F33D4C9E}"/>
    <dgm:cxn modelId="{DE77C887-AA2D-4C5E-91F9-8841DED5A9AF}" type="presParOf" srcId="{0ABA680C-6472-4521-882F-D207C4ED5DAE}" destId="{D3185245-5511-4DDA-BECF-1CE8EEE0C24D}" srcOrd="0" destOrd="0" presId="urn:microsoft.com/office/officeart/2018/2/layout/IconLabelList"/>
    <dgm:cxn modelId="{A079B192-481E-4A8E-BF46-83CB710AECB9}" type="presParOf" srcId="{D3185245-5511-4DDA-BECF-1CE8EEE0C24D}" destId="{C32425A6-7D65-42B1-A931-EAD316EABC01}" srcOrd="0" destOrd="0" presId="urn:microsoft.com/office/officeart/2018/2/layout/IconLabelList"/>
    <dgm:cxn modelId="{827E91C2-199C-4174-A86D-C542120DE4A7}" type="presParOf" srcId="{D3185245-5511-4DDA-BECF-1CE8EEE0C24D}" destId="{71A16381-D6CE-4061-9230-4C507823017C}" srcOrd="1" destOrd="0" presId="urn:microsoft.com/office/officeart/2018/2/layout/IconLabelList"/>
    <dgm:cxn modelId="{15B64844-0900-47A2-B40E-5DA9BB08A684}" type="presParOf" srcId="{D3185245-5511-4DDA-BECF-1CE8EEE0C24D}" destId="{18796D2D-F2E0-4A3B-B574-B61583813AEB}" srcOrd="2" destOrd="0" presId="urn:microsoft.com/office/officeart/2018/2/layout/IconLabelList"/>
    <dgm:cxn modelId="{205CEEC8-721A-423F-A5FA-2C3B9FD46B80}" type="presParOf" srcId="{0ABA680C-6472-4521-882F-D207C4ED5DAE}" destId="{3A59F1A4-A17C-4256-B267-201E71FB2141}" srcOrd="1" destOrd="0" presId="urn:microsoft.com/office/officeart/2018/2/layout/IconLabelList"/>
    <dgm:cxn modelId="{87359545-110F-44FA-ACDC-E5870F5080C8}" type="presParOf" srcId="{0ABA680C-6472-4521-882F-D207C4ED5DAE}" destId="{CD6699DC-2A96-4158-BA7B-595D97F6F487}" srcOrd="2" destOrd="0" presId="urn:microsoft.com/office/officeart/2018/2/layout/IconLabelList"/>
    <dgm:cxn modelId="{EC0013EB-EAD8-4021-931B-E2C4725AF01F}" type="presParOf" srcId="{CD6699DC-2A96-4158-BA7B-595D97F6F487}" destId="{0BA1C197-DB8D-4057-9F9E-AA85DAE7DF81}" srcOrd="0" destOrd="0" presId="urn:microsoft.com/office/officeart/2018/2/layout/IconLabelList"/>
    <dgm:cxn modelId="{B5737628-A98B-4421-BB6A-4FED96D65E24}" type="presParOf" srcId="{CD6699DC-2A96-4158-BA7B-595D97F6F487}" destId="{79FD3B06-2828-4525-B020-1F1B066423A5}" srcOrd="1" destOrd="0" presId="urn:microsoft.com/office/officeart/2018/2/layout/IconLabelList"/>
    <dgm:cxn modelId="{B68D3C9F-75A8-4F73-9CCE-05718CF4237B}" type="presParOf" srcId="{CD6699DC-2A96-4158-BA7B-595D97F6F487}" destId="{E57D0D04-0C6D-40BA-863B-144EEF90EF6A}" srcOrd="2" destOrd="0" presId="urn:microsoft.com/office/officeart/2018/2/layout/IconLabelList"/>
    <dgm:cxn modelId="{15266CF7-3EE9-497E-B452-FDD86E9326A1}" type="presParOf" srcId="{0ABA680C-6472-4521-882F-D207C4ED5DAE}" destId="{ECE7233B-8A3D-495B-9B02-D4D1BEB9998F}" srcOrd="3" destOrd="0" presId="urn:microsoft.com/office/officeart/2018/2/layout/IconLabelList"/>
    <dgm:cxn modelId="{8A29AEA0-EB99-49BD-ACA9-207685C5DA7E}" type="presParOf" srcId="{0ABA680C-6472-4521-882F-D207C4ED5DAE}" destId="{956DCA69-A245-4A5E-BB9B-76FE01FF2284}" srcOrd="4" destOrd="0" presId="urn:microsoft.com/office/officeart/2018/2/layout/IconLabelList"/>
    <dgm:cxn modelId="{925247EE-8C56-4892-9459-5BCB061BCD66}" type="presParOf" srcId="{956DCA69-A245-4A5E-BB9B-76FE01FF2284}" destId="{F5F22FFB-2564-4B14-AB38-301601D8B9D8}" srcOrd="0" destOrd="0" presId="urn:microsoft.com/office/officeart/2018/2/layout/IconLabelList"/>
    <dgm:cxn modelId="{FDB7746C-05D9-4BD6-A63F-7803434C00AD}" type="presParOf" srcId="{956DCA69-A245-4A5E-BB9B-76FE01FF2284}" destId="{CB4E840E-7067-4C83-9C83-C22A67A76568}" srcOrd="1" destOrd="0" presId="urn:microsoft.com/office/officeart/2018/2/layout/IconLabelList"/>
    <dgm:cxn modelId="{6D730349-7B60-477B-9256-782E811650BF}" type="presParOf" srcId="{956DCA69-A245-4A5E-BB9B-76FE01FF2284}" destId="{D375E4C3-7DF3-4838-AF87-8DCEF08BFA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4D014-82EA-49DF-AE93-38211F6275FC}"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20F9C59C-BEA8-4192-8478-4463AAEA1E18}">
      <dgm:prSet/>
      <dgm:spPr/>
      <dgm:t>
        <a:bodyPr/>
        <a:lstStyle/>
        <a:p>
          <a:r>
            <a:rPr lang="en-IN"/>
            <a:t>Time lagging and efficiency lacking manual taxation process.</a:t>
          </a:r>
          <a:endParaRPr lang="en-US"/>
        </a:p>
      </dgm:t>
    </dgm:pt>
    <dgm:pt modelId="{4AD2ED89-212A-41A5-85B0-808CC150EEAB}" type="parTrans" cxnId="{E5CDBD56-EE27-4B4A-B2F4-25F9FD1D2E44}">
      <dgm:prSet/>
      <dgm:spPr/>
      <dgm:t>
        <a:bodyPr/>
        <a:lstStyle/>
        <a:p>
          <a:endParaRPr lang="en-US"/>
        </a:p>
      </dgm:t>
    </dgm:pt>
    <dgm:pt modelId="{1B0E5CA8-420F-4207-B9FD-74FB439999A1}" type="sibTrans" cxnId="{E5CDBD56-EE27-4B4A-B2F4-25F9FD1D2E44}">
      <dgm:prSet/>
      <dgm:spPr/>
      <dgm:t>
        <a:bodyPr/>
        <a:lstStyle/>
        <a:p>
          <a:endParaRPr lang="en-US"/>
        </a:p>
      </dgm:t>
    </dgm:pt>
    <dgm:pt modelId="{E112A8F2-2322-4779-AFC5-9FF9532CEA29}">
      <dgm:prSet/>
      <dgm:spPr/>
      <dgm:t>
        <a:bodyPr/>
        <a:lstStyle/>
        <a:p>
          <a:r>
            <a:rPr lang="en-IN"/>
            <a:t>Difficulty in authentication of the manual documents.</a:t>
          </a:r>
          <a:endParaRPr lang="en-US"/>
        </a:p>
      </dgm:t>
    </dgm:pt>
    <dgm:pt modelId="{C1FABCC2-E402-4CD6-8629-9017738FBD3A}" type="parTrans" cxnId="{BECBEC16-6B07-4779-B1CB-7B149A24ED46}">
      <dgm:prSet/>
      <dgm:spPr/>
      <dgm:t>
        <a:bodyPr/>
        <a:lstStyle/>
        <a:p>
          <a:endParaRPr lang="en-US"/>
        </a:p>
      </dgm:t>
    </dgm:pt>
    <dgm:pt modelId="{A11DBC6C-0321-4599-B1B2-C21CA5BE7691}" type="sibTrans" cxnId="{BECBEC16-6B07-4779-B1CB-7B149A24ED46}">
      <dgm:prSet/>
      <dgm:spPr/>
      <dgm:t>
        <a:bodyPr/>
        <a:lstStyle/>
        <a:p>
          <a:endParaRPr lang="en-US"/>
        </a:p>
      </dgm:t>
    </dgm:pt>
    <dgm:pt modelId="{FD742FDD-2798-49F0-88D2-99066D28F8E1}">
      <dgm:prSet/>
      <dgm:spPr/>
      <dgm:t>
        <a:bodyPr/>
        <a:lstStyle/>
        <a:p>
          <a:r>
            <a:rPr lang="en-IN"/>
            <a:t>Time and bureaucratic delays in manual tracking.</a:t>
          </a:r>
          <a:endParaRPr lang="en-US"/>
        </a:p>
      </dgm:t>
    </dgm:pt>
    <dgm:pt modelId="{8AE29B9F-2051-4AA5-8BBA-D3B0EC248E8C}" type="parTrans" cxnId="{C78F52B8-5B60-40D4-8006-01CBDEB5CFB6}">
      <dgm:prSet/>
      <dgm:spPr/>
      <dgm:t>
        <a:bodyPr/>
        <a:lstStyle/>
        <a:p>
          <a:endParaRPr lang="en-US"/>
        </a:p>
      </dgm:t>
    </dgm:pt>
    <dgm:pt modelId="{4F776E80-9C5C-45FF-AF78-32397618D90A}" type="sibTrans" cxnId="{C78F52B8-5B60-40D4-8006-01CBDEB5CFB6}">
      <dgm:prSet/>
      <dgm:spPr/>
      <dgm:t>
        <a:bodyPr/>
        <a:lstStyle/>
        <a:p>
          <a:endParaRPr lang="en-US"/>
        </a:p>
      </dgm:t>
    </dgm:pt>
    <dgm:pt modelId="{F601CBCA-8447-4AAC-A07C-82A558988656}">
      <dgm:prSet/>
      <dgm:spPr/>
      <dgm:t>
        <a:bodyPr/>
        <a:lstStyle/>
        <a:p>
          <a:r>
            <a:rPr lang="en-IN"/>
            <a:t>Inadequate information sharing across the different departments of the Government.</a:t>
          </a:r>
          <a:endParaRPr lang="en-US"/>
        </a:p>
      </dgm:t>
    </dgm:pt>
    <dgm:pt modelId="{D7031235-B2FE-4DE5-A237-9D46343CB2AC}" type="parTrans" cxnId="{1D41F73F-62FD-4C46-BFCC-4F85DB861CD8}">
      <dgm:prSet/>
      <dgm:spPr/>
      <dgm:t>
        <a:bodyPr/>
        <a:lstStyle/>
        <a:p>
          <a:endParaRPr lang="en-US"/>
        </a:p>
      </dgm:t>
    </dgm:pt>
    <dgm:pt modelId="{A1E552F2-4BEB-45C4-9A0C-3F4FDCCCDF11}" type="sibTrans" cxnId="{1D41F73F-62FD-4C46-BFCC-4F85DB861CD8}">
      <dgm:prSet/>
      <dgm:spPr/>
      <dgm:t>
        <a:bodyPr/>
        <a:lstStyle/>
        <a:p>
          <a:endParaRPr lang="en-US"/>
        </a:p>
      </dgm:t>
    </dgm:pt>
    <dgm:pt modelId="{1DAB9834-96CA-40A6-AF77-079E4B8C12A4}">
      <dgm:prSet/>
      <dgm:spPr/>
      <dgm:t>
        <a:bodyPr/>
        <a:lstStyle/>
        <a:p>
          <a:r>
            <a:rPr lang="en-IN"/>
            <a:t>Difficulty in meeting the deadlines .</a:t>
          </a:r>
          <a:endParaRPr lang="en-US"/>
        </a:p>
      </dgm:t>
    </dgm:pt>
    <dgm:pt modelId="{7105639E-D31B-4B74-9516-77738D997428}" type="parTrans" cxnId="{5A9C9095-2AB9-4F84-8385-EC3686CBC98E}">
      <dgm:prSet/>
      <dgm:spPr/>
      <dgm:t>
        <a:bodyPr/>
        <a:lstStyle/>
        <a:p>
          <a:endParaRPr lang="en-US"/>
        </a:p>
      </dgm:t>
    </dgm:pt>
    <dgm:pt modelId="{3FDF2F42-41AC-4AC1-A8C1-A8EAF67FBE65}" type="sibTrans" cxnId="{5A9C9095-2AB9-4F84-8385-EC3686CBC98E}">
      <dgm:prSet/>
      <dgm:spPr/>
      <dgm:t>
        <a:bodyPr/>
        <a:lstStyle/>
        <a:p>
          <a:endParaRPr lang="en-US"/>
        </a:p>
      </dgm:t>
    </dgm:pt>
    <dgm:pt modelId="{314D123A-D7FA-4527-8B41-6154C6EBAE87}">
      <dgm:prSet/>
      <dgm:spPr/>
      <dgm:t>
        <a:bodyPr/>
        <a:lstStyle/>
        <a:p>
          <a:r>
            <a:rPr lang="en-IN"/>
            <a:t>Excessive reliance on manpower, resulting in tax holes and corruption.</a:t>
          </a:r>
          <a:endParaRPr lang="en-US"/>
        </a:p>
      </dgm:t>
    </dgm:pt>
    <dgm:pt modelId="{5945A2BD-5D41-4D54-91D0-FCBEB1E17068}" type="parTrans" cxnId="{DD137FDC-D6A0-4723-8A0C-785033AB6321}">
      <dgm:prSet/>
      <dgm:spPr/>
      <dgm:t>
        <a:bodyPr/>
        <a:lstStyle/>
        <a:p>
          <a:endParaRPr lang="en-US"/>
        </a:p>
      </dgm:t>
    </dgm:pt>
    <dgm:pt modelId="{AD102A0F-89AB-4884-8FE8-80B5A57F40F1}" type="sibTrans" cxnId="{DD137FDC-D6A0-4723-8A0C-785033AB6321}">
      <dgm:prSet/>
      <dgm:spPr/>
      <dgm:t>
        <a:bodyPr/>
        <a:lstStyle/>
        <a:p>
          <a:endParaRPr lang="en-US"/>
        </a:p>
      </dgm:t>
    </dgm:pt>
    <dgm:pt modelId="{D6C4F931-F05B-4F4C-B5CD-C64D2D993975}" type="pres">
      <dgm:prSet presAssocID="{E1D4D014-82EA-49DF-AE93-38211F6275FC}" presName="diagram" presStyleCnt="0">
        <dgm:presLayoutVars>
          <dgm:dir/>
          <dgm:resizeHandles val="exact"/>
        </dgm:presLayoutVars>
      </dgm:prSet>
      <dgm:spPr/>
    </dgm:pt>
    <dgm:pt modelId="{3F81247C-7BCF-46C7-A088-DC0FDD79AA50}" type="pres">
      <dgm:prSet presAssocID="{20F9C59C-BEA8-4192-8478-4463AAEA1E18}" presName="node" presStyleLbl="node1" presStyleIdx="0" presStyleCnt="6">
        <dgm:presLayoutVars>
          <dgm:bulletEnabled val="1"/>
        </dgm:presLayoutVars>
      </dgm:prSet>
      <dgm:spPr/>
    </dgm:pt>
    <dgm:pt modelId="{1F13FF05-367F-4D7E-B42F-B856173AA6C9}" type="pres">
      <dgm:prSet presAssocID="{1B0E5CA8-420F-4207-B9FD-74FB439999A1}" presName="sibTrans" presStyleCnt="0"/>
      <dgm:spPr/>
    </dgm:pt>
    <dgm:pt modelId="{792B889E-D257-4AC2-AD15-F18B3D1218B9}" type="pres">
      <dgm:prSet presAssocID="{E112A8F2-2322-4779-AFC5-9FF9532CEA29}" presName="node" presStyleLbl="node1" presStyleIdx="1" presStyleCnt="6">
        <dgm:presLayoutVars>
          <dgm:bulletEnabled val="1"/>
        </dgm:presLayoutVars>
      </dgm:prSet>
      <dgm:spPr/>
    </dgm:pt>
    <dgm:pt modelId="{F209E745-63CB-4BBE-AA2E-137D4AE527CE}" type="pres">
      <dgm:prSet presAssocID="{A11DBC6C-0321-4599-B1B2-C21CA5BE7691}" presName="sibTrans" presStyleCnt="0"/>
      <dgm:spPr/>
    </dgm:pt>
    <dgm:pt modelId="{00E85AB4-6352-47E4-AA6C-4E947EDB4025}" type="pres">
      <dgm:prSet presAssocID="{FD742FDD-2798-49F0-88D2-99066D28F8E1}" presName="node" presStyleLbl="node1" presStyleIdx="2" presStyleCnt="6">
        <dgm:presLayoutVars>
          <dgm:bulletEnabled val="1"/>
        </dgm:presLayoutVars>
      </dgm:prSet>
      <dgm:spPr/>
    </dgm:pt>
    <dgm:pt modelId="{949A64AC-B860-4409-827A-B273587417C6}" type="pres">
      <dgm:prSet presAssocID="{4F776E80-9C5C-45FF-AF78-32397618D90A}" presName="sibTrans" presStyleCnt="0"/>
      <dgm:spPr/>
    </dgm:pt>
    <dgm:pt modelId="{881A3DF0-16EE-43BC-912F-BE5982F3938D}" type="pres">
      <dgm:prSet presAssocID="{F601CBCA-8447-4AAC-A07C-82A558988656}" presName="node" presStyleLbl="node1" presStyleIdx="3" presStyleCnt="6">
        <dgm:presLayoutVars>
          <dgm:bulletEnabled val="1"/>
        </dgm:presLayoutVars>
      </dgm:prSet>
      <dgm:spPr/>
    </dgm:pt>
    <dgm:pt modelId="{FBAFD000-99CA-497A-B3B1-93790FA0D614}" type="pres">
      <dgm:prSet presAssocID="{A1E552F2-4BEB-45C4-9A0C-3F4FDCCCDF11}" presName="sibTrans" presStyleCnt="0"/>
      <dgm:spPr/>
    </dgm:pt>
    <dgm:pt modelId="{CD066DAA-2573-4373-9548-D4723468F36E}" type="pres">
      <dgm:prSet presAssocID="{1DAB9834-96CA-40A6-AF77-079E4B8C12A4}" presName="node" presStyleLbl="node1" presStyleIdx="4" presStyleCnt="6">
        <dgm:presLayoutVars>
          <dgm:bulletEnabled val="1"/>
        </dgm:presLayoutVars>
      </dgm:prSet>
      <dgm:spPr/>
    </dgm:pt>
    <dgm:pt modelId="{428B61CA-66F5-44AC-9B5F-FA2D0ACEA01A}" type="pres">
      <dgm:prSet presAssocID="{3FDF2F42-41AC-4AC1-A8C1-A8EAF67FBE65}" presName="sibTrans" presStyleCnt="0"/>
      <dgm:spPr/>
    </dgm:pt>
    <dgm:pt modelId="{6CB78804-60E2-45E4-A8DF-69F21B7E275F}" type="pres">
      <dgm:prSet presAssocID="{314D123A-D7FA-4527-8B41-6154C6EBAE87}" presName="node" presStyleLbl="node1" presStyleIdx="5" presStyleCnt="6">
        <dgm:presLayoutVars>
          <dgm:bulletEnabled val="1"/>
        </dgm:presLayoutVars>
      </dgm:prSet>
      <dgm:spPr/>
    </dgm:pt>
  </dgm:ptLst>
  <dgm:cxnLst>
    <dgm:cxn modelId="{DFA48F0D-7970-4D7E-9900-52BBA45F2D1A}" type="presOf" srcId="{FD742FDD-2798-49F0-88D2-99066D28F8E1}" destId="{00E85AB4-6352-47E4-AA6C-4E947EDB4025}" srcOrd="0" destOrd="0" presId="urn:microsoft.com/office/officeart/2005/8/layout/default"/>
    <dgm:cxn modelId="{BECBEC16-6B07-4779-B1CB-7B149A24ED46}" srcId="{E1D4D014-82EA-49DF-AE93-38211F6275FC}" destId="{E112A8F2-2322-4779-AFC5-9FF9532CEA29}" srcOrd="1" destOrd="0" parTransId="{C1FABCC2-E402-4CD6-8629-9017738FBD3A}" sibTransId="{A11DBC6C-0321-4599-B1B2-C21CA5BE7691}"/>
    <dgm:cxn modelId="{BDAC3417-1E10-42BD-AF75-54A4102502EE}" type="presOf" srcId="{E1D4D014-82EA-49DF-AE93-38211F6275FC}" destId="{D6C4F931-F05B-4F4C-B5CD-C64D2D993975}" srcOrd="0" destOrd="0" presId="urn:microsoft.com/office/officeart/2005/8/layout/default"/>
    <dgm:cxn modelId="{1D41F73F-62FD-4C46-BFCC-4F85DB861CD8}" srcId="{E1D4D014-82EA-49DF-AE93-38211F6275FC}" destId="{F601CBCA-8447-4AAC-A07C-82A558988656}" srcOrd="3" destOrd="0" parTransId="{D7031235-B2FE-4DE5-A237-9D46343CB2AC}" sibTransId="{A1E552F2-4BEB-45C4-9A0C-3F4FDCCCDF11}"/>
    <dgm:cxn modelId="{AA993E62-8EAA-4DA3-9801-5748A1FD83F2}" type="presOf" srcId="{20F9C59C-BEA8-4192-8478-4463AAEA1E18}" destId="{3F81247C-7BCF-46C7-A088-DC0FDD79AA50}" srcOrd="0" destOrd="0" presId="urn:microsoft.com/office/officeart/2005/8/layout/default"/>
    <dgm:cxn modelId="{E5CDBD56-EE27-4B4A-B2F4-25F9FD1D2E44}" srcId="{E1D4D014-82EA-49DF-AE93-38211F6275FC}" destId="{20F9C59C-BEA8-4192-8478-4463AAEA1E18}" srcOrd="0" destOrd="0" parTransId="{4AD2ED89-212A-41A5-85B0-808CC150EEAB}" sibTransId="{1B0E5CA8-420F-4207-B9FD-74FB439999A1}"/>
    <dgm:cxn modelId="{70097B78-D0BE-4263-94C9-3213E407DDAB}" type="presOf" srcId="{314D123A-D7FA-4527-8B41-6154C6EBAE87}" destId="{6CB78804-60E2-45E4-A8DF-69F21B7E275F}" srcOrd="0" destOrd="0" presId="urn:microsoft.com/office/officeart/2005/8/layout/default"/>
    <dgm:cxn modelId="{5A9C9095-2AB9-4F84-8385-EC3686CBC98E}" srcId="{E1D4D014-82EA-49DF-AE93-38211F6275FC}" destId="{1DAB9834-96CA-40A6-AF77-079E4B8C12A4}" srcOrd="4" destOrd="0" parTransId="{7105639E-D31B-4B74-9516-77738D997428}" sibTransId="{3FDF2F42-41AC-4AC1-A8C1-A8EAF67FBE65}"/>
    <dgm:cxn modelId="{C78F52B8-5B60-40D4-8006-01CBDEB5CFB6}" srcId="{E1D4D014-82EA-49DF-AE93-38211F6275FC}" destId="{FD742FDD-2798-49F0-88D2-99066D28F8E1}" srcOrd="2" destOrd="0" parTransId="{8AE29B9F-2051-4AA5-8BBA-D3B0EC248E8C}" sibTransId="{4F776E80-9C5C-45FF-AF78-32397618D90A}"/>
    <dgm:cxn modelId="{3AEE6AD5-43F6-4D3D-9C96-E48C4BC82CF5}" type="presOf" srcId="{E112A8F2-2322-4779-AFC5-9FF9532CEA29}" destId="{792B889E-D257-4AC2-AD15-F18B3D1218B9}" srcOrd="0" destOrd="0" presId="urn:microsoft.com/office/officeart/2005/8/layout/default"/>
    <dgm:cxn modelId="{DD137FDC-D6A0-4723-8A0C-785033AB6321}" srcId="{E1D4D014-82EA-49DF-AE93-38211F6275FC}" destId="{314D123A-D7FA-4527-8B41-6154C6EBAE87}" srcOrd="5" destOrd="0" parTransId="{5945A2BD-5D41-4D54-91D0-FCBEB1E17068}" sibTransId="{AD102A0F-89AB-4884-8FE8-80B5A57F40F1}"/>
    <dgm:cxn modelId="{B71040DE-390E-4875-A502-ED41E514716C}" type="presOf" srcId="{1DAB9834-96CA-40A6-AF77-079E4B8C12A4}" destId="{CD066DAA-2573-4373-9548-D4723468F36E}" srcOrd="0" destOrd="0" presId="urn:microsoft.com/office/officeart/2005/8/layout/default"/>
    <dgm:cxn modelId="{55B0BEEF-2956-4B74-9B88-B6F01E2E5457}" type="presOf" srcId="{F601CBCA-8447-4AAC-A07C-82A558988656}" destId="{881A3DF0-16EE-43BC-912F-BE5982F3938D}" srcOrd="0" destOrd="0" presId="urn:microsoft.com/office/officeart/2005/8/layout/default"/>
    <dgm:cxn modelId="{B1B2B23F-E9BF-49A7-B419-3B70055B9F9B}" type="presParOf" srcId="{D6C4F931-F05B-4F4C-B5CD-C64D2D993975}" destId="{3F81247C-7BCF-46C7-A088-DC0FDD79AA50}" srcOrd="0" destOrd="0" presId="urn:microsoft.com/office/officeart/2005/8/layout/default"/>
    <dgm:cxn modelId="{EAAAED58-87E5-4A18-BF40-2B9549AE88F0}" type="presParOf" srcId="{D6C4F931-F05B-4F4C-B5CD-C64D2D993975}" destId="{1F13FF05-367F-4D7E-B42F-B856173AA6C9}" srcOrd="1" destOrd="0" presId="urn:microsoft.com/office/officeart/2005/8/layout/default"/>
    <dgm:cxn modelId="{87B3A329-9D81-4EB7-9509-5D84A0799F57}" type="presParOf" srcId="{D6C4F931-F05B-4F4C-B5CD-C64D2D993975}" destId="{792B889E-D257-4AC2-AD15-F18B3D1218B9}" srcOrd="2" destOrd="0" presId="urn:microsoft.com/office/officeart/2005/8/layout/default"/>
    <dgm:cxn modelId="{CF307292-D7FF-4740-A389-F1B016F9DF67}" type="presParOf" srcId="{D6C4F931-F05B-4F4C-B5CD-C64D2D993975}" destId="{F209E745-63CB-4BBE-AA2E-137D4AE527CE}" srcOrd="3" destOrd="0" presId="urn:microsoft.com/office/officeart/2005/8/layout/default"/>
    <dgm:cxn modelId="{9BD5A9B3-3F2F-4F11-8FAB-E103908414F7}" type="presParOf" srcId="{D6C4F931-F05B-4F4C-B5CD-C64D2D993975}" destId="{00E85AB4-6352-47E4-AA6C-4E947EDB4025}" srcOrd="4" destOrd="0" presId="urn:microsoft.com/office/officeart/2005/8/layout/default"/>
    <dgm:cxn modelId="{8AEECF16-78E6-4D32-9A49-A073E115016F}" type="presParOf" srcId="{D6C4F931-F05B-4F4C-B5CD-C64D2D993975}" destId="{949A64AC-B860-4409-827A-B273587417C6}" srcOrd="5" destOrd="0" presId="urn:microsoft.com/office/officeart/2005/8/layout/default"/>
    <dgm:cxn modelId="{367D3D80-3451-4803-921E-89CC6FD61CD5}" type="presParOf" srcId="{D6C4F931-F05B-4F4C-B5CD-C64D2D993975}" destId="{881A3DF0-16EE-43BC-912F-BE5982F3938D}" srcOrd="6" destOrd="0" presId="urn:microsoft.com/office/officeart/2005/8/layout/default"/>
    <dgm:cxn modelId="{16922FEA-6CFE-4699-A9B2-1D262CBBDCC5}" type="presParOf" srcId="{D6C4F931-F05B-4F4C-B5CD-C64D2D993975}" destId="{FBAFD000-99CA-497A-B3B1-93790FA0D614}" srcOrd="7" destOrd="0" presId="urn:microsoft.com/office/officeart/2005/8/layout/default"/>
    <dgm:cxn modelId="{0F0D519B-8E99-42A0-B66A-948F17AE3568}" type="presParOf" srcId="{D6C4F931-F05B-4F4C-B5CD-C64D2D993975}" destId="{CD066DAA-2573-4373-9548-D4723468F36E}" srcOrd="8" destOrd="0" presId="urn:microsoft.com/office/officeart/2005/8/layout/default"/>
    <dgm:cxn modelId="{6A4C305B-3BE1-406E-BBB7-E91542AB9FB5}" type="presParOf" srcId="{D6C4F931-F05B-4F4C-B5CD-C64D2D993975}" destId="{428B61CA-66F5-44AC-9B5F-FA2D0ACEA01A}" srcOrd="9" destOrd="0" presId="urn:microsoft.com/office/officeart/2005/8/layout/default"/>
    <dgm:cxn modelId="{3F754AB5-5FEA-4C96-A105-B44E128C34ED}" type="presParOf" srcId="{D6C4F931-F05B-4F4C-B5CD-C64D2D993975}" destId="{6CB78804-60E2-45E4-A8DF-69F21B7E275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12C526-7EA4-4044-B1B7-6F4D00AC64E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51FC574-4740-4857-9EF7-F81854B42965}">
      <dgm:prSet/>
      <dgm:spPr/>
      <dgm:t>
        <a:bodyPr/>
        <a:lstStyle/>
        <a:p>
          <a:endParaRPr lang="en-US" dirty="0">
            <a:latin typeface="Times New Roman" panose="02020603050405020304" pitchFamily="18" charset="0"/>
            <a:cs typeface="Times New Roman" panose="02020603050405020304" pitchFamily="18" charset="0"/>
          </a:endParaRPr>
        </a:p>
      </dgm:t>
    </dgm:pt>
    <dgm:pt modelId="{BC3CD583-C4EC-491F-BB48-BE9A4A8B967E}" type="parTrans" cxnId="{EBB8D623-D4CD-45F4-A7E4-A570C6BE737E}">
      <dgm:prSet/>
      <dgm:spPr/>
      <dgm:t>
        <a:bodyPr/>
        <a:lstStyle/>
        <a:p>
          <a:endParaRPr lang="en-US">
            <a:latin typeface="Times New Roman" panose="02020603050405020304" pitchFamily="18" charset="0"/>
            <a:cs typeface="Times New Roman" panose="02020603050405020304" pitchFamily="18" charset="0"/>
          </a:endParaRPr>
        </a:p>
      </dgm:t>
    </dgm:pt>
    <dgm:pt modelId="{56D0EEA3-F7BC-4E47-B809-B0FF67EBF4CC}" type="sibTrans" cxnId="{EBB8D623-D4CD-45F4-A7E4-A570C6BE737E}">
      <dgm:prSet/>
      <dgm:spPr/>
      <dgm:t>
        <a:bodyPr/>
        <a:lstStyle/>
        <a:p>
          <a:endParaRPr lang="en-US">
            <a:latin typeface="Times New Roman" panose="02020603050405020304" pitchFamily="18" charset="0"/>
            <a:cs typeface="Times New Roman" panose="02020603050405020304" pitchFamily="18" charset="0"/>
          </a:endParaRPr>
        </a:p>
      </dgm:t>
    </dgm:pt>
    <dgm:pt modelId="{98BFFAF4-8845-4B06-A708-D6B0AFD4226E}">
      <dgm:prSet/>
      <dgm:spPr/>
      <dgm:t>
        <a:bodyPr/>
        <a:lstStyle/>
        <a:p>
          <a:r>
            <a:rPr lang="en-US">
              <a:latin typeface="Times New Roman" panose="02020603050405020304" pitchFamily="18" charset="0"/>
              <a:cs typeface="Times New Roman" panose="02020603050405020304" pitchFamily="18" charset="0"/>
            </a:rPr>
            <a:t>Integration and data sharing with other Government Departments</a:t>
          </a:r>
        </a:p>
      </dgm:t>
    </dgm:pt>
    <dgm:pt modelId="{7D3C3653-9EB8-4A60-9E38-F6D0304E6887}" type="parTrans" cxnId="{F395CF95-649F-47F6-94AC-CA3017147AD8}">
      <dgm:prSet/>
      <dgm:spPr/>
      <dgm:t>
        <a:bodyPr/>
        <a:lstStyle/>
        <a:p>
          <a:endParaRPr lang="en-US">
            <a:latin typeface="Times New Roman" panose="02020603050405020304" pitchFamily="18" charset="0"/>
            <a:cs typeface="Times New Roman" panose="02020603050405020304" pitchFamily="18" charset="0"/>
          </a:endParaRPr>
        </a:p>
      </dgm:t>
    </dgm:pt>
    <dgm:pt modelId="{77D3E930-9EA6-4A35-A1E2-AE849BA4ED8E}" type="sibTrans" cxnId="{F395CF95-649F-47F6-94AC-CA3017147AD8}">
      <dgm:prSet/>
      <dgm:spPr/>
      <dgm:t>
        <a:bodyPr/>
        <a:lstStyle/>
        <a:p>
          <a:endParaRPr lang="en-US">
            <a:latin typeface="Times New Roman" panose="02020603050405020304" pitchFamily="18" charset="0"/>
            <a:cs typeface="Times New Roman" panose="02020603050405020304" pitchFamily="18" charset="0"/>
          </a:endParaRPr>
        </a:p>
      </dgm:t>
    </dgm:pt>
    <dgm:pt modelId="{447E0210-8DC2-4C53-8598-1BC2D5A66F28}">
      <dgm:prSet/>
      <dgm:spPr/>
      <dgm:t>
        <a:bodyPr/>
        <a:lstStyle/>
        <a:p>
          <a:r>
            <a:rPr lang="en-US" dirty="0">
              <a:latin typeface="Times New Roman" panose="02020603050405020304" pitchFamily="18" charset="0"/>
              <a:cs typeface="Times New Roman" panose="02020603050405020304" pitchFamily="18" charset="0"/>
            </a:rPr>
            <a:t>Prefilled Information in ITR</a:t>
          </a:r>
        </a:p>
      </dgm:t>
    </dgm:pt>
    <dgm:pt modelId="{A8115C01-27FF-4888-A200-5EECE989324A}" type="parTrans" cxnId="{CBC46979-0376-4841-A85A-55FD7A73FE3F}">
      <dgm:prSet/>
      <dgm:spPr/>
      <dgm:t>
        <a:bodyPr/>
        <a:lstStyle/>
        <a:p>
          <a:endParaRPr lang="en-US">
            <a:latin typeface="Times New Roman" panose="02020603050405020304" pitchFamily="18" charset="0"/>
            <a:cs typeface="Times New Roman" panose="02020603050405020304" pitchFamily="18" charset="0"/>
          </a:endParaRPr>
        </a:p>
      </dgm:t>
    </dgm:pt>
    <dgm:pt modelId="{C9782E1C-2726-42E8-9C85-675E4A807891}" type="sibTrans" cxnId="{CBC46979-0376-4841-A85A-55FD7A73FE3F}">
      <dgm:prSet/>
      <dgm:spPr/>
      <dgm:t>
        <a:bodyPr/>
        <a:lstStyle/>
        <a:p>
          <a:endParaRPr lang="en-US">
            <a:latin typeface="Times New Roman" panose="02020603050405020304" pitchFamily="18" charset="0"/>
            <a:cs typeface="Times New Roman" panose="02020603050405020304" pitchFamily="18" charset="0"/>
          </a:endParaRPr>
        </a:p>
      </dgm:t>
    </dgm:pt>
    <dgm:pt modelId="{12BF8459-5548-4AC4-878F-D7FBE9E32E90}">
      <dgm:prSet/>
      <dgm:spPr/>
      <dgm:t>
        <a:bodyPr/>
        <a:lstStyle/>
        <a:p>
          <a:r>
            <a:rPr lang="en-US">
              <a:latin typeface="Times New Roman" panose="02020603050405020304" pitchFamily="18" charset="0"/>
              <a:cs typeface="Times New Roman" panose="02020603050405020304" pitchFamily="18" charset="0"/>
            </a:rPr>
            <a:t>GSTN common platform for registration, e-filling and payments</a:t>
          </a:r>
        </a:p>
      </dgm:t>
    </dgm:pt>
    <dgm:pt modelId="{BAB75A4B-791E-4186-B6BE-7669D4F3B6F8}" type="parTrans" cxnId="{E23298D4-57E7-496A-BED3-37E909633866}">
      <dgm:prSet/>
      <dgm:spPr/>
      <dgm:t>
        <a:bodyPr/>
        <a:lstStyle/>
        <a:p>
          <a:endParaRPr lang="en-US">
            <a:latin typeface="Times New Roman" panose="02020603050405020304" pitchFamily="18" charset="0"/>
            <a:cs typeface="Times New Roman" panose="02020603050405020304" pitchFamily="18" charset="0"/>
          </a:endParaRPr>
        </a:p>
      </dgm:t>
    </dgm:pt>
    <dgm:pt modelId="{B0673EA5-AF75-4770-889A-8046FDEE3DEB}" type="sibTrans" cxnId="{E23298D4-57E7-496A-BED3-37E909633866}">
      <dgm:prSet/>
      <dgm:spPr/>
      <dgm:t>
        <a:bodyPr/>
        <a:lstStyle/>
        <a:p>
          <a:endParaRPr lang="en-US">
            <a:latin typeface="Times New Roman" panose="02020603050405020304" pitchFamily="18" charset="0"/>
            <a:cs typeface="Times New Roman" panose="02020603050405020304" pitchFamily="18" charset="0"/>
          </a:endParaRPr>
        </a:p>
      </dgm:t>
    </dgm:pt>
    <dgm:pt modelId="{F965E935-5FE9-4481-B6DD-6946549D912F}">
      <dgm:prSet/>
      <dgm:spPr/>
      <dgm:t>
        <a:bodyPr/>
        <a:lstStyle/>
        <a:p>
          <a:r>
            <a:rPr lang="en-US">
              <a:latin typeface="Times New Roman" panose="02020603050405020304" pitchFamily="18" charset="0"/>
              <a:cs typeface="Times New Roman" panose="02020603050405020304" pitchFamily="18" charset="0"/>
            </a:rPr>
            <a:t>Highest monthly collections from GST &amp; E Invoicing</a:t>
          </a:r>
        </a:p>
      </dgm:t>
    </dgm:pt>
    <dgm:pt modelId="{79D8B85B-8562-4C01-BE54-694119A9A3C4}" type="parTrans" cxnId="{3886A684-9B3F-485F-847C-7544B2C478FC}">
      <dgm:prSet/>
      <dgm:spPr/>
      <dgm:t>
        <a:bodyPr/>
        <a:lstStyle/>
        <a:p>
          <a:endParaRPr lang="en-IN">
            <a:latin typeface="Times New Roman" panose="02020603050405020304" pitchFamily="18" charset="0"/>
            <a:cs typeface="Times New Roman" panose="02020603050405020304" pitchFamily="18" charset="0"/>
          </a:endParaRPr>
        </a:p>
      </dgm:t>
    </dgm:pt>
    <dgm:pt modelId="{17B7B23D-9EA7-4AE7-988D-66E4C905E286}" type="sibTrans" cxnId="{3886A684-9B3F-485F-847C-7544B2C478FC}">
      <dgm:prSet/>
      <dgm:spPr/>
      <dgm:t>
        <a:bodyPr/>
        <a:lstStyle/>
        <a:p>
          <a:endParaRPr lang="en-IN">
            <a:latin typeface="Times New Roman" panose="02020603050405020304" pitchFamily="18" charset="0"/>
            <a:cs typeface="Times New Roman" panose="02020603050405020304" pitchFamily="18" charset="0"/>
          </a:endParaRPr>
        </a:p>
      </dgm:t>
    </dgm:pt>
    <dgm:pt modelId="{EFC8BC12-C4E9-49D6-8D09-825B7ADA3BE5}">
      <dgm:prSet/>
      <dgm:spPr/>
      <dgm:t>
        <a:bodyPr/>
        <a:lstStyle/>
        <a:p>
          <a:r>
            <a:rPr lang="en-US" dirty="0">
              <a:latin typeface="Times New Roman" panose="02020603050405020304" pitchFamily="18" charset="0"/>
              <a:cs typeface="Times New Roman" panose="02020603050405020304" pitchFamily="18" charset="0"/>
            </a:rPr>
            <a:t>Quick processing of returns and refund</a:t>
          </a:r>
        </a:p>
      </dgm:t>
    </dgm:pt>
    <dgm:pt modelId="{92D29962-45C5-40EB-AB07-68CEB1708E2D}" type="parTrans" cxnId="{5E357A32-956C-47BA-B35A-883C642936FF}">
      <dgm:prSet/>
      <dgm:spPr/>
      <dgm:t>
        <a:bodyPr/>
        <a:lstStyle/>
        <a:p>
          <a:endParaRPr lang="en-IN">
            <a:latin typeface="Times New Roman" panose="02020603050405020304" pitchFamily="18" charset="0"/>
            <a:cs typeface="Times New Roman" panose="02020603050405020304" pitchFamily="18" charset="0"/>
          </a:endParaRPr>
        </a:p>
      </dgm:t>
    </dgm:pt>
    <dgm:pt modelId="{85995B0D-76D4-4320-8B62-09D9DAF8F2C1}" type="sibTrans" cxnId="{5E357A32-956C-47BA-B35A-883C642936FF}">
      <dgm:prSet/>
      <dgm:spPr/>
      <dgm:t>
        <a:bodyPr/>
        <a:lstStyle/>
        <a:p>
          <a:endParaRPr lang="en-IN">
            <a:latin typeface="Times New Roman" panose="02020603050405020304" pitchFamily="18" charset="0"/>
            <a:cs typeface="Times New Roman" panose="02020603050405020304" pitchFamily="18" charset="0"/>
          </a:endParaRPr>
        </a:p>
      </dgm:t>
    </dgm:pt>
    <dgm:pt modelId="{316FE2EB-85AD-46DC-A387-2099D550AC26}">
      <dgm:prSet/>
      <dgm:spPr/>
      <dgm:t>
        <a:bodyPr/>
        <a:lstStyle/>
        <a:p>
          <a:r>
            <a:rPr lang="en-US" dirty="0">
              <a:latin typeface="Times New Roman" panose="02020603050405020304" pitchFamily="18" charset="0"/>
              <a:cs typeface="Times New Roman" panose="02020603050405020304" pitchFamily="18" charset="0"/>
            </a:rPr>
            <a:t>Faceless Assessments &amp; Faceless Appeals </a:t>
          </a:r>
        </a:p>
      </dgm:t>
    </dgm:pt>
    <dgm:pt modelId="{32020DDE-590B-4C33-AFB6-4083FF3787F2}" type="parTrans" cxnId="{537DEF36-E2B9-4312-87AB-687CCFB2CDC9}">
      <dgm:prSet/>
      <dgm:spPr/>
      <dgm:t>
        <a:bodyPr/>
        <a:lstStyle/>
        <a:p>
          <a:endParaRPr lang="en-IN">
            <a:latin typeface="Times New Roman" panose="02020603050405020304" pitchFamily="18" charset="0"/>
            <a:cs typeface="Times New Roman" panose="02020603050405020304" pitchFamily="18" charset="0"/>
          </a:endParaRPr>
        </a:p>
      </dgm:t>
    </dgm:pt>
    <dgm:pt modelId="{8505AFB4-39A3-4323-AE04-BEE5093DCD51}" type="sibTrans" cxnId="{537DEF36-E2B9-4312-87AB-687CCFB2CDC9}">
      <dgm:prSet/>
      <dgm:spPr/>
      <dgm:t>
        <a:bodyPr/>
        <a:lstStyle/>
        <a:p>
          <a:endParaRPr lang="en-IN">
            <a:latin typeface="Times New Roman" panose="02020603050405020304" pitchFamily="18" charset="0"/>
            <a:cs typeface="Times New Roman" panose="02020603050405020304" pitchFamily="18" charset="0"/>
          </a:endParaRPr>
        </a:p>
      </dgm:t>
    </dgm:pt>
    <dgm:pt modelId="{7780E99A-B1AF-485D-94A0-CCD5061D378E}">
      <dgm:prSet/>
      <dgm:spPr/>
      <dgm:t>
        <a:bodyPr/>
        <a:lstStyle/>
        <a:p>
          <a:r>
            <a:rPr lang="en-US" dirty="0">
              <a:latin typeface="Times New Roman" panose="02020603050405020304" pitchFamily="18" charset="0"/>
              <a:cs typeface="Times New Roman" panose="02020603050405020304" pitchFamily="18" charset="0"/>
            </a:rPr>
            <a:t>Electronic Scrutiny of Returns </a:t>
          </a:r>
        </a:p>
      </dgm:t>
    </dgm:pt>
    <dgm:pt modelId="{8BD6E209-65B3-4550-9211-F63D21DB32B7}" type="parTrans" cxnId="{40D4944D-57A7-43FD-8949-8DCB4DD99B8E}">
      <dgm:prSet/>
      <dgm:spPr/>
      <dgm:t>
        <a:bodyPr/>
        <a:lstStyle/>
        <a:p>
          <a:endParaRPr lang="en-IN"/>
        </a:p>
      </dgm:t>
    </dgm:pt>
    <dgm:pt modelId="{6B03D2B9-5CD1-4F48-A3A2-FF8C536FDD0C}" type="sibTrans" cxnId="{40D4944D-57A7-43FD-8949-8DCB4DD99B8E}">
      <dgm:prSet/>
      <dgm:spPr/>
      <dgm:t>
        <a:bodyPr/>
        <a:lstStyle/>
        <a:p>
          <a:endParaRPr lang="en-IN"/>
        </a:p>
      </dgm:t>
    </dgm:pt>
    <dgm:pt modelId="{1DB1033E-B75E-45E2-94FD-36799D90921B}" type="pres">
      <dgm:prSet presAssocID="{E312C526-7EA4-4044-B1B7-6F4D00AC64E4}" presName="vert0" presStyleCnt="0">
        <dgm:presLayoutVars>
          <dgm:dir/>
          <dgm:animOne val="branch"/>
          <dgm:animLvl val="lvl"/>
        </dgm:presLayoutVars>
      </dgm:prSet>
      <dgm:spPr/>
    </dgm:pt>
    <dgm:pt modelId="{5A50D6C1-92B7-481E-BB9C-875621FC87A2}" type="pres">
      <dgm:prSet presAssocID="{851FC574-4740-4857-9EF7-F81854B42965}" presName="thickLine" presStyleLbl="alignNode1" presStyleIdx="0" presStyleCnt="8"/>
      <dgm:spPr/>
    </dgm:pt>
    <dgm:pt modelId="{BB4AB271-D552-484A-AA5F-14832FF7DEAF}" type="pres">
      <dgm:prSet presAssocID="{851FC574-4740-4857-9EF7-F81854B42965}" presName="horz1" presStyleCnt="0"/>
      <dgm:spPr/>
    </dgm:pt>
    <dgm:pt modelId="{5F4561A9-E2A0-422B-8A1D-FD3740212965}" type="pres">
      <dgm:prSet presAssocID="{851FC574-4740-4857-9EF7-F81854B42965}" presName="tx1" presStyleLbl="revTx" presStyleIdx="0" presStyleCnt="8"/>
      <dgm:spPr/>
    </dgm:pt>
    <dgm:pt modelId="{718F6CA0-215C-4634-9510-5D21DAC041A7}" type="pres">
      <dgm:prSet presAssocID="{851FC574-4740-4857-9EF7-F81854B42965}" presName="vert1" presStyleCnt="0"/>
      <dgm:spPr/>
    </dgm:pt>
    <dgm:pt modelId="{4C643C5D-4807-41F1-98D0-DB50AFB567EF}" type="pres">
      <dgm:prSet presAssocID="{98BFFAF4-8845-4B06-A708-D6B0AFD4226E}" presName="thickLine" presStyleLbl="alignNode1" presStyleIdx="1" presStyleCnt="8"/>
      <dgm:spPr/>
    </dgm:pt>
    <dgm:pt modelId="{0300A088-9FFD-49DA-BECF-21C84889B844}" type="pres">
      <dgm:prSet presAssocID="{98BFFAF4-8845-4B06-A708-D6B0AFD4226E}" presName="horz1" presStyleCnt="0"/>
      <dgm:spPr/>
    </dgm:pt>
    <dgm:pt modelId="{7C6C5F95-F60D-47B3-8118-CDEB396287AF}" type="pres">
      <dgm:prSet presAssocID="{98BFFAF4-8845-4B06-A708-D6B0AFD4226E}" presName="tx1" presStyleLbl="revTx" presStyleIdx="1" presStyleCnt="8"/>
      <dgm:spPr/>
    </dgm:pt>
    <dgm:pt modelId="{AC995E8C-7C7F-47E3-B2F9-421CF77B8AC1}" type="pres">
      <dgm:prSet presAssocID="{98BFFAF4-8845-4B06-A708-D6B0AFD4226E}" presName="vert1" presStyleCnt="0"/>
      <dgm:spPr/>
    </dgm:pt>
    <dgm:pt modelId="{1E8EEEFA-3CA2-4FAE-90FA-5F5394FD8C6C}" type="pres">
      <dgm:prSet presAssocID="{447E0210-8DC2-4C53-8598-1BC2D5A66F28}" presName="thickLine" presStyleLbl="alignNode1" presStyleIdx="2" presStyleCnt="8"/>
      <dgm:spPr/>
    </dgm:pt>
    <dgm:pt modelId="{EC04194A-3F23-47DD-B4F1-611AA6F3DE7D}" type="pres">
      <dgm:prSet presAssocID="{447E0210-8DC2-4C53-8598-1BC2D5A66F28}" presName="horz1" presStyleCnt="0"/>
      <dgm:spPr/>
    </dgm:pt>
    <dgm:pt modelId="{C6F0E877-591C-4716-B141-828B863D75B8}" type="pres">
      <dgm:prSet presAssocID="{447E0210-8DC2-4C53-8598-1BC2D5A66F28}" presName="tx1" presStyleLbl="revTx" presStyleIdx="2" presStyleCnt="8" custScaleX="100098" custScaleY="108705"/>
      <dgm:spPr/>
    </dgm:pt>
    <dgm:pt modelId="{564138BC-D029-4A3C-9F59-A4146BB98882}" type="pres">
      <dgm:prSet presAssocID="{447E0210-8DC2-4C53-8598-1BC2D5A66F28}" presName="vert1" presStyleCnt="0"/>
      <dgm:spPr/>
    </dgm:pt>
    <dgm:pt modelId="{368BD7E3-1117-40E6-A781-755EADF91CF6}" type="pres">
      <dgm:prSet presAssocID="{EFC8BC12-C4E9-49D6-8D09-825B7ADA3BE5}" presName="thickLine" presStyleLbl="alignNode1" presStyleIdx="3" presStyleCnt="8"/>
      <dgm:spPr/>
    </dgm:pt>
    <dgm:pt modelId="{8CE73D9C-9B6A-462A-872E-70C5661D2FD1}" type="pres">
      <dgm:prSet presAssocID="{EFC8BC12-C4E9-49D6-8D09-825B7ADA3BE5}" presName="horz1" presStyleCnt="0"/>
      <dgm:spPr/>
    </dgm:pt>
    <dgm:pt modelId="{A196A229-702C-44AB-A137-382A62E28506}" type="pres">
      <dgm:prSet presAssocID="{EFC8BC12-C4E9-49D6-8D09-825B7ADA3BE5}" presName="tx1" presStyleLbl="revTx" presStyleIdx="3" presStyleCnt="8"/>
      <dgm:spPr/>
    </dgm:pt>
    <dgm:pt modelId="{DBD226AD-FBE8-4E97-B9E8-C702D5B8BBEC}" type="pres">
      <dgm:prSet presAssocID="{EFC8BC12-C4E9-49D6-8D09-825B7ADA3BE5}" presName="vert1" presStyleCnt="0"/>
      <dgm:spPr/>
    </dgm:pt>
    <dgm:pt modelId="{0E2CB5EC-37B9-4C9D-BB72-895D9EF2432A}" type="pres">
      <dgm:prSet presAssocID="{7780E99A-B1AF-485D-94A0-CCD5061D378E}" presName="thickLine" presStyleLbl="alignNode1" presStyleIdx="4" presStyleCnt="8"/>
      <dgm:spPr/>
    </dgm:pt>
    <dgm:pt modelId="{5C17E24C-60EA-4980-BD10-F1003909CE3E}" type="pres">
      <dgm:prSet presAssocID="{7780E99A-B1AF-485D-94A0-CCD5061D378E}" presName="horz1" presStyleCnt="0"/>
      <dgm:spPr/>
    </dgm:pt>
    <dgm:pt modelId="{004538FA-3341-4D56-B2DE-10FB48F93B99}" type="pres">
      <dgm:prSet presAssocID="{7780E99A-B1AF-485D-94A0-CCD5061D378E}" presName="tx1" presStyleLbl="revTx" presStyleIdx="4" presStyleCnt="8"/>
      <dgm:spPr/>
    </dgm:pt>
    <dgm:pt modelId="{2D4D4AF9-9915-46B2-8174-227F3FA24399}" type="pres">
      <dgm:prSet presAssocID="{7780E99A-B1AF-485D-94A0-CCD5061D378E}" presName="vert1" presStyleCnt="0"/>
      <dgm:spPr/>
    </dgm:pt>
    <dgm:pt modelId="{00E22B49-413B-4E1C-803B-C261CC2BC0C0}" type="pres">
      <dgm:prSet presAssocID="{316FE2EB-85AD-46DC-A387-2099D550AC26}" presName="thickLine" presStyleLbl="alignNode1" presStyleIdx="5" presStyleCnt="8"/>
      <dgm:spPr/>
    </dgm:pt>
    <dgm:pt modelId="{60897622-AFC4-4638-8E40-5F4AE55698AA}" type="pres">
      <dgm:prSet presAssocID="{316FE2EB-85AD-46DC-A387-2099D550AC26}" presName="horz1" presStyleCnt="0"/>
      <dgm:spPr/>
    </dgm:pt>
    <dgm:pt modelId="{CC067280-B480-4BBD-8708-4A10D12CEFBC}" type="pres">
      <dgm:prSet presAssocID="{316FE2EB-85AD-46DC-A387-2099D550AC26}" presName="tx1" presStyleLbl="revTx" presStyleIdx="5" presStyleCnt="8"/>
      <dgm:spPr/>
    </dgm:pt>
    <dgm:pt modelId="{500B3302-331C-412F-B46C-0F2D40FDCC9B}" type="pres">
      <dgm:prSet presAssocID="{316FE2EB-85AD-46DC-A387-2099D550AC26}" presName="vert1" presStyleCnt="0"/>
      <dgm:spPr/>
    </dgm:pt>
    <dgm:pt modelId="{5F5546E6-1512-403F-882D-A42E76C75C7F}" type="pres">
      <dgm:prSet presAssocID="{12BF8459-5548-4AC4-878F-D7FBE9E32E90}" presName="thickLine" presStyleLbl="alignNode1" presStyleIdx="6" presStyleCnt="8"/>
      <dgm:spPr/>
    </dgm:pt>
    <dgm:pt modelId="{48C94A54-466A-46E1-9F9D-744565053DB5}" type="pres">
      <dgm:prSet presAssocID="{12BF8459-5548-4AC4-878F-D7FBE9E32E90}" presName="horz1" presStyleCnt="0"/>
      <dgm:spPr/>
    </dgm:pt>
    <dgm:pt modelId="{18542CAC-669A-4456-B16D-E25D0FF219AD}" type="pres">
      <dgm:prSet presAssocID="{12BF8459-5548-4AC4-878F-D7FBE9E32E90}" presName="tx1" presStyleLbl="revTx" presStyleIdx="6" presStyleCnt="8"/>
      <dgm:spPr/>
    </dgm:pt>
    <dgm:pt modelId="{3B15635C-87BF-48A3-9BBB-25B08669BDC7}" type="pres">
      <dgm:prSet presAssocID="{12BF8459-5548-4AC4-878F-D7FBE9E32E90}" presName="vert1" presStyleCnt="0"/>
      <dgm:spPr/>
    </dgm:pt>
    <dgm:pt modelId="{8BA3E2FA-8E2A-4A1C-9CF8-12C8B4687E0F}" type="pres">
      <dgm:prSet presAssocID="{F965E935-5FE9-4481-B6DD-6946549D912F}" presName="thickLine" presStyleLbl="alignNode1" presStyleIdx="7" presStyleCnt="8"/>
      <dgm:spPr/>
    </dgm:pt>
    <dgm:pt modelId="{A99719E5-3313-47D1-9579-A55F68E0F9AD}" type="pres">
      <dgm:prSet presAssocID="{F965E935-5FE9-4481-B6DD-6946549D912F}" presName="horz1" presStyleCnt="0"/>
      <dgm:spPr/>
    </dgm:pt>
    <dgm:pt modelId="{E80F80B2-4CDF-4FD4-ACAC-36A838383719}" type="pres">
      <dgm:prSet presAssocID="{F965E935-5FE9-4481-B6DD-6946549D912F}" presName="tx1" presStyleLbl="revTx" presStyleIdx="7" presStyleCnt="8"/>
      <dgm:spPr/>
    </dgm:pt>
    <dgm:pt modelId="{5F00B4DB-076B-40A4-A2F2-DA5EA3264A3C}" type="pres">
      <dgm:prSet presAssocID="{F965E935-5FE9-4481-B6DD-6946549D912F}" presName="vert1" presStyleCnt="0"/>
      <dgm:spPr/>
    </dgm:pt>
  </dgm:ptLst>
  <dgm:cxnLst>
    <dgm:cxn modelId="{EBB8D623-D4CD-45F4-A7E4-A570C6BE737E}" srcId="{E312C526-7EA4-4044-B1B7-6F4D00AC64E4}" destId="{851FC574-4740-4857-9EF7-F81854B42965}" srcOrd="0" destOrd="0" parTransId="{BC3CD583-C4EC-491F-BB48-BE9A4A8B967E}" sibTransId="{56D0EEA3-F7BC-4E47-B809-B0FF67EBF4CC}"/>
    <dgm:cxn modelId="{5E357A32-956C-47BA-B35A-883C642936FF}" srcId="{E312C526-7EA4-4044-B1B7-6F4D00AC64E4}" destId="{EFC8BC12-C4E9-49D6-8D09-825B7ADA3BE5}" srcOrd="3" destOrd="0" parTransId="{92D29962-45C5-40EB-AB07-68CEB1708E2D}" sibTransId="{85995B0D-76D4-4320-8B62-09D9DAF8F2C1}"/>
    <dgm:cxn modelId="{537DEF36-E2B9-4312-87AB-687CCFB2CDC9}" srcId="{E312C526-7EA4-4044-B1B7-6F4D00AC64E4}" destId="{316FE2EB-85AD-46DC-A387-2099D550AC26}" srcOrd="5" destOrd="0" parTransId="{32020DDE-590B-4C33-AFB6-4083FF3787F2}" sibTransId="{8505AFB4-39A3-4323-AE04-BEE5093DCD51}"/>
    <dgm:cxn modelId="{CAD08639-A3D6-419F-A18A-26B5E2A5931B}" type="presOf" srcId="{851FC574-4740-4857-9EF7-F81854B42965}" destId="{5F4561A9-E2A0-422B-8A1D-FD3740212965}" srcOrd="0" destOrd="0" presId="urn:microsoft.com/office/officeart/2008/layout/LinedList"/>
    <dgm:cxn modelId="{15E3195E-C083-4F2E-A58F-D93F73EED573}" type="presOf" srcId="{12BF8459-5548-4AC4-878F-D7FBE9E32E90}" destId="{18542CAC-669A-4456-B16D-E25D0FF219AD}" srcOrd="0" destOrd="0" presId="urn:microsoft.com/office/officeart/2008/layout/LinedList"/>
    <dgm:cxn modelId="{BBDE9546-2645-471A-9BE8-B7E359C1D94D}" type="presOf" srcId="{7780E99A-B1AF-485D-94A0-CCD5061D378E}" destId="{004538FA-3341-4D56-B2DE-10FB48F93B99}" srcOrd="0" destOrd="0" presId="urn:microsoft.com/office/officeart/2008/layout/LinedList"/>
    <dgm:cxn modelId="{40D4944D-57A7-43FD-8949-8DCB4DD99B8E}" srcId="{E312C526-7EA4-4044-B1B7-6F4D00AC64E4}" destId="{7780E99A-B1AF-485D-94A0-CCD5061D378E}" srcOrd="4" destOrd="0" parTransId="{8BD6E209-65B3-4550-9211-F63D21DB32B7}" sibTransId="{6B03D2B9-5CD1-4F48-A3A2-FF8C536FDD0C}"/>
    <dgm:cxn modelId="{CBC46979-0376-4841-A85A-55FD7A73FE3F}" srcId="{E312C526-7EA4-4044-B1B7-6F4D00AC64E4}" destId="{447E0210-8DC2-4C53-8598-1BC2D5A66F28}" srcOrd="2" destOrd="0" parTransId="{A8115C01-27FF-4888-A200-5EECE989324A}" sibTransId="{C9782E1C-2726-42E8-9C85-675E4A807891}"/>
    <dgm:cxn modelId="{B2F9737D-0461-40C5-AF68-E717996339A5}" type="presOf" srcId="{447E0210-8DC2-4C53-8598-1BC2D5A66F28}" destId="{C6F0E877-591C-4716-B141-828B863D75B8}" srcOrd="0" destOrd="0" presId="urn:microsoft.com/office/officeart/2008/layout/LinedList"/>
    <dgm:cxn modelId="{3886A684-9B3F-485F-847C-7544B2C478FC}" srcId="{E312C526-7EA4-4044-B1B7-6F4D00AC64E4}" destId="{F965E935-5FE9-4481-B6DD-6946549D912F}" srcOrd="7" destOrd="0" parTransId="{79D8B85B-8562-4C01-BE54-694119A9A3C4}" sibTransId="{17B7B23D-9EA7-4AE7-988D-66E4C905E286}"/>
    <dgm:cxn modelId="{F395CF95-649F-47F6-94AC-CA3017147AD8}" srcId="{E312C526-7EA4-4044-B1B7-6F4D00AC64E4}" destId="{98BFFAF4-8845-4B06-A708-D6B0AFD4226E}" srcOrd="1" destOrd="0" parTransId="{7D3C3653-9EB8-4A60-9E38-F6D0304E6887}" sibTransId="{77D3E930-9EA6-4A35-A1E2-AE849BA4ED8E}"/>
    <dgm:cxn modelId="{AD63FD9E-C4B9-46A7-8C71-ADD1D24CE297}" type="presOf" srcId="{EFC8BC12-C4E9-49D6-8D09-825B7ADA3BE5}" destId="{A196A229-702C-44AB-A137-382A62E28506}" srcOrd="0" destOrd="0" presId="urn:microsoft.com/office/officeart/2008/layout/LinedList"/>
    <dgm:cxn modelId="{607BBEA2-74EB-4CCA-9B54-6CBD5D32FDDE}" type="presOf" srcId="{F965E935-5FE9-4481-B6DD-6946549D912F}" destId="{E80F80B2-4CDF-4FD4-ACAC-36A838383719}" srcOrd="0" destOrd="0" presId="urn:microsoft.com/office/officeart/2008/layout/LinedList"/>
    <dgm:cxn modelId="{AD399EBB-CF89-49CA-8ADD-68072244C92C}" type="presOf" srcId="{98BFFAF4-8845-4B06-A708-D6B0AFD4226E}" destId="{7C6C5F95-F60D-47B3-8118-CDEB396287AF}" srcOrd="0" destOrd="0" presId="urn:microsoft.com/office/officeart/2008/layout/LinedList"/>
    <dgm:cxn modelId="{E23298D4-57E7-496A-BED3-37E909633866}" srcId="{E312C526-7EA4-4044-B1B7-6F4D00AC64E4}" destId="{12BF8459-5548-4AC4-878F-D7FBE9E32E90}" srcOrd="6" destOrd="0" parTransId="{BAB75A4B-791E-4186-B6BE-7669D4F3B6F8}" sibTransId="{B0673EA5-AF75-4770-889A-8046FDEE3DEB}"/>
    <dgm:cxn modelId="{A0ABC0D8-5DB4-4D82-A7E2-257F1A41C996}" type="presOf" srcId="{E312C526-7EA4-4044-B1B7-6F4D00AC64E4}" destId="{1DB1033E-B75E-45E2-94FD-36799D90921B}" srcOrd="0" destOrd="0" presId="urn:microsoft.com/office/officeart/2008/layout/LinedList"/>
    <dgm:cxn modelId="{04B18BDC-CB21-4899-8D62-7A190039144A}" type="presOf" srcId="{316FE2EB-85AD-46DC-A387-2099D550AC26}" destId="{CC067280-B480-4BBD-8708-4A10D12CEFBC}" srcOrd="0" destOrd="0" presId="urn:microsoft.com/office/officeart/2008/layout/LinedList"/>
    <dgm:cxn modelId="{9BB9A137-683E-46A4-B790-696D2FBDA9D3}" type="presParOf" srcId="{1DB1033E-B75E-45E2-94FD-36799D90921B}" destId="{5A50D6C1-92B7-481E-BB9C-875621FC87A2}" srcOrd="0" destOrd="0" presId="urn:microsoft.com/office/officeart/2008/layout/LinedList"/>
    <dgm:cxn modelId="{2BF0357C-9A63-4D45-A11B-45A6960DE5A2}" type="presParOf" srcId="{1DB1033E-B75E-45E2-94FD-36799D90921B}" destId="{BB4AB271-D552-484A-AA5F-14832FF7DEAF}" srcOrd="1" destOrd="0" presId="urn:microsoft.com/office/officeart/2008/layout/LinedList"/>
    <dgm:cxn modelId="{D231F9CC-5AA3-4B73-ABFD-064DA8EF7B87}" type="presParOf" srcId="{BB4AB271-D552-484A-AA5F-14832FF7DEAF}" destId="{5F4561A9-E2A0-422B-8A1D-FD3740212965}" srcOrd="0" destOrd="0" presId="urn:microsoft.com/office/officeart/2008/layout/LinedList"/>
    <dgm:cxn modelId="{7A39466F-64AD-4957-9C6E-BAA286AF1483}" type="presParOf" srcId="{BB4AB271-D552-484A-AA5F-14832FF7DEAF}" destId="{718F6CA0-215C-4634-9510-5D21DAC041A7}" srcOrd="1" destOrd="0" presId="urn:microsoft.com/office/officeart/2008/layout/LinedList"/>
    <dgm:cxn modelId="{6D63AB8E-59D2-4329-84E6-4795AB2328D2}" type="presParOf" srcId="{1DB1033E-B75E-45E2-94FD-36799D90921B}" destId="{4C643C5D-4807-41F1-98D0-DB50AFB567EF}" srcOrd="2" destOrd="0" presId="urn:microsoft.com/office/officeart/2008/layout/LinedList"/>
    <dgm:cxn modelId="{6AAF8056-4646-4D1E-9EA7-9835E0B09B06}" type="presParOf" srcId="{1DB1033E-B75E-45E2-94FD-36799D90921B}" destId="{0300A088-9FFD-49DA-BECF-21C84889B844}" srcOrd="3" destOrd="0" presId="urn:microsoft.com/office/officeart/2008/layout/LinedList"/>
    <dgm:cxn modelId="{34F2105A-DC27-4E43-9DAB-1CFBBE7419C8}" type="presParOf" srcId="{0300A088-9FFD-49DA-BECF-21C84889B844}" destId="{7C6C5F95-F60D-47B3-8118-CDEB396287AF}" srcOrd="0" destOrd="0" presId="urn:microsoft.com/office/officeart/2008/layout/LinedList"/>
    <dgm:cxn modelId="{C581A27D-A241-4382-AE71-A941779AED8B}" type="presParOf" srcId="{0300A088-9FFD-49DA-BECF-21C84889B844}" destId="{AC995E8C-7C7F-47E3-B2F9-421CF77B8AC1}" srcOrd="1" destOrd="0" presId="urn:microsoft.com/office/officeart/2008/layout/LinedList"/>
    <dgm:cxn modelId="{CA614195-DF01-40E2-96CC-396FFECEF72F}" type="presParOf" srcId="{1DB1033E-B75E-45E2-94FD-36799D90921B}" destId="{1E8EEEFA-3CA2-4FAE-90FA-5F5394FD8C6C}" srcOrd="4" destOrd="0" presId="urn:microsoft.com/office/officeart/2008/layout/LinedList"/>
    <dgm:cxn modelId="{60E1692A-FBD2-4D19-88E0-AAC84974B8FB}" type="presParOf" srcId="{1DB1033E-B75E-45E2-94FD-36799D90921B}" destId="{EC04194A-3F23-47DD-B4F1-611AA6F3DE7D}" srcOrd="5" destOrd="0" presId="urn:microsoft.com/office/officeart/2008/layout/LinedList"/>
    <dgm:cxn modelId="{1330B7FD-9F31-44B3-82B8-74D181CCA8A0}" type="presParOf" srcId="{EC04194A-3F23-47DD-B4F1-611AA6F3DE7D}" destId="{C6F0E877-591C-4716-B141-828B863D75B8}" srcOrd="0" destOrd="0" presId="urn:microsoft.com/office/officeart/2008/layout/LinedList"/>
    <dgm:cxn modelId="{31B522E5-DF74-4048-BC78-323E7845682F}" type="presParOf" srcId="{EC04194A-3F23-47DD-B4F1-611AA6F3DE7D}" destId="{564138BC-D029-4A3C-9F59-A4146BB98882}" srcOrd="1" destOrd="0" presId="urn:microsoft.com/office/officeart/2008/layout/LinedList"/>
    <dgm:cxn modelId="{A7CD4A6F-5B8F-4DB2-BE18-B702202FB5D4}" type="presParOf" srcId="{1DB1033E-B75E-45E2-94FD-36799D90921B}" destId="{368BD7E3-1117-40E6-A781-755EADF91CF6}" srcOrd="6" destOrd="0" presId="urn:microsoft.com/office/officeart/2008/layout/LinedList"/>
    <dgm:cxn modelId="{B1E65829-A68A-45F1-9255-0C757735FF7D}" type="presParOf" srcId="{1DB1033E-B75E-45E2-94FD-36799D90921B}" destId="{8CE73D9C-9B6A-462A-872E-70C5661D2FD1}" srcOrd="7" destOrd="0" presId="urn:microsoft.com/office/officeart/2008/layout/LinedList"/>
    <dgm:cxn modelId="{46E74598-BFD2-4D92-96DB-CC26745374B1}" type="presParOf" srcId="{8CE73D9C-9B6A-462A-872E-70C5661D2FD1}" destId="{A196A229-702C-44AB-A137-382A62E28506}" srcOrd="0" destOrd="0" presId="urn:microsoft.com/office/officeart/2008/layout/LinedList"/>
    <dgm:cxn modelId="{B6612B35-6157-4AF0-9C18-BB3C13D31A38}" type="presParOf" srcId="{8CE73D9C-9B6A-462A-872E-70C5661D2FD1}" destId="{DBD226AD-FBE8-4E97-B9E8-C702D5B8BBEC}" srcOrd="1" destOrd="0" presId="urn:microsoft.com/office/officeart/2008/layout/LinedList"/>
    <dgm:cxn modelId="{07E58B73-948B-458F-BBBF-2BA98E4A351F}" type="presParOf" srcId="{1DB1033E-B75E-45E2-94FD-36799D90921B}" destId="{0E2CB5EC-37B9-4C9D-BB72-895D9EF2432A}" srcOrd="8" destOrd="0" presId="urn:microsoft.com/office/officeart/2008/layout/LinedList"/>
    <dgm:cxn modelId="{DAE0E4FA-2F42-40EC-B76D-520867DE2029}" type="presParOf" srcId="{1DB1033E-B75E-45E2-94FD-36799D90921B}" destId="{5C17E24C-60EA-4980-BD10-F1003909CE3E}" srcOrd="9" destOrd="0" presId="urn:microsoft.com/office/officeart/2008/layout/LinedList"/>
    <dgm:cxn modelId="{108BCD7E-4DD6-4D30-98CA-D4DDB9DE9DD0}" type="presParOf" srcId="{5C17E24C-60EA-4980-BD10-F1003909CE3E}" destId="{004538FA-3341-4D56-B2DE-10FB48F93B99}" srcOrd="0" destOrd="0" presId="urn:microsoft.com/office/officeart/2008/layout/LinedList"/>
    <dgm:cxn modelId="{690AE767-BC6D-44F1-A36A-F651C8917F9D}" type="presParOf" srcId="{5C17E24C-60EA-4980-BD10-F1003909CE3E}" destId="{2D4D4AF9-9915-46B2-8174-227F3FA24399}" srcOrd="1" destOrd="0" presId="urn:microsoft.com/office/officeart/2008/layout/LinedList"/>
    <dgm:cxn modelId="{4A2CC0F0-34CE-4DCF-A804-4B4DAF19E49B}" type="presParOf" srcId="{1DB1033E-B75E-45E2-94FD-36799D90921B}" destId="{00E22B49-413B-4E1C-803B-C261CC2BC0C0}" srcOrd="10" destOrd="0" presId="urn:microsoft.com/office/officeart/2008/layout/LinedList"/>
    <dgm:cxn modelId="{7165F624-BC8D-4AB0-AAED-8DEC01A54B6B}" type="presParOf" srcId="{1DB1033E-B75E-45E2-94FD-36799D90921B}" destId="{60897622-AFC4-4638-8E40-5F4AE55698AA}" srcOrd="11" destOrd="0" presId="urn:microsoft.com/office/officeart/2008/layout/LinedList"/>
    <dgm:cxn modelId="{F01E6B6C-19C8-4EEF-A3A1-317D9ED77B8D}" type="presParOf" srcId="{60897622-AFC4-4638-8E40-5F4AE55698AA}" destId="{CC067280-B480-4BBD-8708-4A10D12CEFBC}" srcOrd="0" destOrd="0" presId="urn:microsoft.com/office/officeart/2008/layout/LinedList"/>
    <dgm:cxn modelId="{3677A6F5-D5D5-4999-BC9E-CBDE19EE8EAF}" type="presParOf" srcId="{60897622-AFC4-4638-8E40-5F4AE55698AA}" destId="{500B3302-331C-412F-B46C-0F2D40FDCC9B}" srcOrd="1" destOrd="0" presId="urn:microsoft.com/office/officeart/2008/layout/LinedList"/>
    <dgm:cxn modelId="{A84E291B-8F30-4778-BFD4-E154C48D72DF}" type="presParOf" srcId="{1DB1033E-B75E-45E2-94FD-36799D90921B}" destId="{5F5546E6-1512-403F-882D-A42E76C75C7F}" srcOrd="12" destOrd="0" presId="urn:microsoft.com/office/officeart/2008/layout/LinedList"/>
    <dgm:cxn modelId="{CB88BA46-B185-44D6-9BBC-6EB62A813478}" type="presParOf" srcId="{1DB1033E-B75E-45E2-94FD-36799D90921B}" destId="{48C94A54-466A-46E1-9F9D-744565053DB5}" srcOrd="13" destOrd="0" presId="urn:microsoft.com/office/officeart/2008/layout/LinedList"/>
    <dgm:cxn modelId="{EF85DF6D-0F7C-4F79-A646-F977F550EECF}" type="presParOf" srcId="{48C94A54-466A-46E1-9F9D-744565053DB5}" destId="{18542CAC-669A-4456-B16D-E25D0FF219AD}" srcOrd="0" destOrd="0" presId="urn:microsoft.com/office/officeart/2008/layout/LinedList"/>
    <dgm:cxn modelId="{12B4AF66-D7B8-413B-8771-ED63EB35F782}" type="presParOf" srcId="{48C94A54-466A-46E1-9F9D-744565053DB5}" destId="{3B15635C-87BF-48A3-9BBB-25B08669BDC7}" srcOrd="1" destOrd="0" presId="urn:microsoft.com/office/officeart/2008/layout/LinedList"/>
    <dgm:cxn modelId="{52D129BC-F84D-497A-AE60-E06E6AD1D79A}" type="presParOf" srcId="{1DB1033E-B75E-45E2-94FD-36799D90921B}" destId="{8BA3E2FA-8E2A-4A1C-9CF8-12C8B4687E0F}" srcOrd="14" destOrd="0" presId="urn:microsoft.com/office/officeart/2008/layout/LinedList"/>
    <dgm:cxn modelId="{16E1A136-343E-4D18-B6A3-806930D89253}" type="presParOf" srcId="{1DB1033E-B75E-45E2-94FD-36799D90921B}" destId="{A99719E5-3313-47D1-9579-A55F68E0F9AD}" srcOrd="15" destOrd="0" presId="urn:microsoft.com/office/officeart/2008/layout/LinedList"/>
    <dgm:cxn modelId="{6ED726D8-58E0-4B7C-A091-969EB7CE98C8}" type="presParOf" srcId="{A99719E5-3313-47D1-9579-A55F68E0F9AD}" destId="{E80F80B2-4CDF-4FD4-ACAC-36A838383719}" srcOrd="0" destOrd="0" presId="urn:microsoft.com/office/officeart/2008/layout/LinedList"/>
    <dgm:cxn modelId="{BBE5DD06-8DD1-47FA-8EEB-0DE05F1B9F6B}" type="presParOf" srcId="{A99719E5-3313-47D1-9579-A55F68E0F9AD}" destId="{5F00B4DB-076B-40A4-A2F2-DA5EA3264A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3DA0D8-4BFA-48DF-B727-E26CEDCAC103}"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0AC6ABA9-B0F0-453F-ADD8-65C29A7A621D}">
      <dgm:prSet/>
      <dgm:spPr/>
      <dgm:t>
        <a:bodyPr/>
        <a:lstStyle/>
        <a:p>
          <a:r>
            <a:rPr lang="en-US">
              <a:latin typeface="Times New Roman"/>
              <a:cs typeface="Times New Roman"/>
            </a:rPr>
            <a:t>Government Focus on Non Cash Economy</a:t>
          </a:r>
        </a:p>
      </dgm:t>
    </dgm:pt>
    <dgm:pt modelId="{D5538169-2579-4E8F-A195-77ABF03286DC}" type="parTrans" cxnId="{761DEC37-ED47-4901-B52B-67AB02D48B99}">
      <dgm:prSet/>
      <dgm:spPr/>
      <dgm:t>
        <a:bodyPr/>
        <a:lstStyle/>
        <a:p>
          <a:endParaRPr lang="en-US"/>
        </a:p>
      </dgm:t>
    </dgm:pt>
    <dgm:pt modelId="{A6428764-9005-4BF3-A977-55644D5E8CD1}" type="sibTrans" cxnId="{761DEC37-ED47-4901-B52B-67AB02D48B99}">
      <dgm:prSet/>
      <dgm:spPr/>
      <dgm:t>
        <a:bodyPr/>
        <a:lstStyle/>
        <a:p>
          <a:endParaRPr lang="en-US"/>
        </a:p>
      </dgm:t>
    </dgm:pt>
    <dgm:pt modelId="{643218CC-886C-4875-8E64-4B0A214EBFC8}">
      <dgm:prSet/>
      <dgm:spPr/>
      <dgm:t>
        <a:bodyPr/>
        <a:lstStyle/>
        <a:p>
          <a:r>
            <a:rPr lang="en-US">
              <a:latin typeface="Times New Roman"/>
              <a:cs typeface="Times New Roman"/>
            </a:rPr>
            <a:t>Digital transactions via UPI</a:t>
          </a:r>
        </a:p>
      </dgm:t>
    </dgm:pt>
    <dgm:pt modelId="{CD9AA5F3-06E8-4905-B55C-CB68DD0C664A}" type="parTrans" cxnId="{D41D854F-2028-4EB3-A68D-37407957351B}">
      <dgm:prSet/>
      <dgm:spPr/>
      <dgm:t>
        <a:bodyPr/>
        <a:lstStyle/>
        <a:p>
          <a:endParaRPr lang="en-US"/>
        </a:p>
      </dgm:t>
    </dgm:pt>
    <dgm:pt modelId="{F3CE2260-D09C-4638-B99F-10C1B1A2EC36}" type="sibTrans" cxnId="{D41D854F-2028-4EB3-A68D-37407957351B}">
      <dgm:prSet/>
      <dgm:spPr/>
      <dgm:t>
        <a:bodyPr/>
        <a:lstStyle/>
        <a:p>
          <a:endParaRPr lang="en-US"/>
        </a:p>
      </dgm:t>
    </dgm:pt>
    <dgm:pt modelId="{902D4727-F81F-490E-8BF4-43E2CBBEAD16}">
      <dgm:prSet/>
      <dgm:spPr/>
      <dgm:t>
        <a:bodyPr/>
        <a:lstStyle/>
        <a:p>
          <a:r>
            <a:rPr lang="en-US">
              <a:latin typeface="Times New Roman"/>
              <a:cs typeface="Times New Roman"/>
            </a:rPr>
            <a:t>Data Analytics </a:t>
          </a:r>
        </a:p>
      </dgm:t>
    </dgm:pt>
    <dgm:pt modelId="{ADCCBD0B-C84D-410C-BF36-C3D57C028E8E}" type="parTrans" cxnId="{BF9A0687-F3D6-413F-9ABC-FEE6958AF734}">
      <dgm:prSet/>
      <dgm:spPr/>
      <dgm:t>
        <a:bodyPr/>
        <a:lstStyle/>
        <a:p>
          <a:endParaRPr lang="en-US"/>
        </a:p>
      </dgm:t>
    </dgm:pt>
    <dgm:pt modelId="{2AF6249B-98D2-4C35-B213-3C0B95E54CA5}" type="sibTrans" cxnId="{BF9A0687-F3D6-413F-9ABC-FEE6958AF734}">
      <dgm:prSet/>
      <dgm:spPr/>
      <dgm:t>
        <a:bodyPr/>
        <a:lstStyle/>
        <a:p>
          <a:endParaRPr lang="en-US"/>
        </a:p>
      </dgm:t>
    </dgm:pt>
    <dgm:pt modelId="{6EF5382E-2B87-43FD-A0C0-9FF7DB0940FD}">
      <dgm:prSet/>
      <dgm:spPr/>
      <dgm:t>
        <a:bodyPr/>
        <a:lstStyle/>
        <a:p>
          <a:r>
            <a:rPr lang="en-US">
              <a:latin typeface="Times New Roman"/>
              <a:cs typeface="Times New Roman"/>
            </a:rPr>
            <a:t>Non Compliant Tax Payers</a:t>
          </a:r>
        </a:p>
      </dgm:t>
    </dgm:pt>
    <dgm:pt modelId="{9AAC364F-CA58-42DC-A09D-37C9638A9A2E}" type="parTrans" cxnId="{E40328D6-8A55-430F-AE09-004BA5F5498D}">
      <dgm:prSet/>
      <dgm:spPr/>
      <dgm:t>
        <a:bodyPr/>
        <a:lstStyle/>
        <a:p>
          <a:endParaRPr lang="en-US"/>
        </a:p>
      </dgm:t>
    </dgm:pt>
    <dgm:pt modelId="{BC16DEC6-A4E5-439C-BE9D-EF037288F564}" type="sibTrans" cxnId="{E40328D6-8A55-430F-AE09-004BA5F5498D}">
      <dgm:prSet/>
      <dgm:spPr/>
      <dgm:t>
        <a:bodyPr/>
        <a:lstStyle/>
        <a:p>
          <a:endParaRPr lang="en-US"/>
        </a:p>
      </dgm:t>
    </dgm:pt>
    <dgm:pt modelId="{4008B88F-8848-48DA-8B33-9595E3564DBC}" type="pres">
      <dgm:prSet presAssocID="{323DA0D8-4BFA-48DF-B727-E26CEDCAC103}" presName="linear" presStyleCnt="0">
        <dgm:presLayoutVars>
          <dgm:dir/>
          <dgm:animLvl val="lvl"/>
          <dgm:resizeHandles val="exact"/>
        </dgm:presLayoutVars>
      </dgm:prSet>
      <dgm:spPr/>
    </dgm:pt>
    <dgm:pt modelId="{56F621D9-B337-4987-8E15-DF766F6B3289}" type="pres">
      <dgm:prSet presAssocID="{0AC6ABA9-B0F0-453F-ADD8-65C29A7A621D}" presName="parentLin" presStyleCnt="0"/>
      <dgm:spPr/>
    </dgm:pt>
    <dgm:pt modelId="{D67A8805-BAC2-4A64-8E44-D7156747C624}" type="pres">
      <dgm:prSet presAssocID="{0AC6ABA9-B0F0-453F-ADD8-65C29A7A621D}" presName="parentLeftMargin" presStyleLbl="node1" presStyleIdx="0" presStyleCnt="4"/>
      <dgm:spPr/>
    </dgm:pt>
    <dgm:pt modelId="{585C7891-13BD-4624-9947-B41323E608A3}" type="pres">
      <dgm:prSet presAssocID="{0AC6ABA9-B0F0-453F-ADD8-65C29A7A621D}" presName="parentText" presStyleLbl="node1" presStyleIdx="0" presStyleCnt="4">
        <dgm:presLayoutVars>
          <dgm:chMax val="0"/>
          <dgm:bulletEnabled val="1"/>
        </dgm:presLayoutVars>
      </dgm:prSet>
      <dgm:spPr/>
    </dgm:pt>
    <dgm:pt modelId="{52B3D062-0A50-4462-AE5F-A54CC1070294}" type="pres">
      <dgm:prSet presAssocID="{0AC6ABA9-B0F0-453F-ADD8-65C29A7A621D}" presName="negativeSpace" presStyleCnt="0"/>
      <dgm:spPr/>
    </dgm:pt>
    <dgm:pt modelId="{3345A23B-142E-4BAE-A346-B44E26479280}" type="pres">
      <dgm:prSet presAssocID="{0AC6ABA9-B0F0-453F-ADD8-65C29A7A621D}" presName="childText" presStyleLbl="conFgAcc1" presStyleIdx="0" presStyleCnt="4">
        <dgm:presLayoutVars>
          <dgm:bulletEnabled val="1"/>
        </dgm:presLayoutVars>
      </dgm:prSet>
      <dgm:spPr/>
    </dgm:pt>
    <dgm:pt modelId="{6CD650D6-28BB-49E7-907A-511F8EBFE1A1}" type="pres">
      <dgm:prSet presAssocID="{A6428764-9005-4BF3-A977-55644D5E8CD1}" presName="spaceBetweenRectangles" presStyleCnt="0"/>
      <dgm:spPr/>
    </dgm:pt>
    <dgm:pt modelId="{F2162F17-E2E0-4503-A8BA-585B387F3A32}" type="pres">
      <dgm:prSet presAssocID="{643218CC-886C-4875-8E64-4B0A214EBFC8}" presName="parentLin" presStyleCnt="0"/>
      <dgm:spPr/>
    </dgm:pt>
    <dgm:pt modelId="{4367115C-4027-469C-9AE4-4D3CBA6967A6}" type="pres">
      <dgm:prSet presAssocID="{643218CC-886C-4875-8E64-4B0A214EBFC8}" presName="parentLeftMargin" presStyleLbl="node1" presStyleIdx="0" presStyleCnt="4"/>
      <dgm:spPr/>
    </dgm:pt>
    <dgm:pt modelId="{F6423223-02E4-4E55-AF9A-7733BEA2F347}" type="pres">
      <dgm:prSet presAssocID="{643218CC-886C-4875-8E64-4B0A214EBFC8}" presName="parentText" presStyleLbl="node1" presStyleIdx="1" presStyleCnt="4">
        <dgm:presLayoutVars>
          <dgm:chMax val="0"/>
          <dgm:bulletEnabled val="1"/>
        </dgm:presLayoutVars>
      </dgm:prSet>
      <dgm:spPr/>
    </dgm:pt>
    <dgm:pt modelId="{45E93A79-6749-4A74-804D-A881DC4102A3}" type="pres">
      <dgm:prSet presAssocID="{643218CC-886C-4875-8E64-4B0A214EBFC8}" presName="negativeSpace" presStyleCnt="0"/>
      <dgm:spPr/>
    </dgm:pt>
    <dgm:pt modelId="{4820A221-F6C1-476F-9B74-389AF4CCFF3F}" type="pres">
      <dgm:prSet presAssocID="{643218CC-886C-4875-8E64-4B0A214EBFC8}" presName="childText" presStyleLbl="conFgAcc1" presStyleIdx="1" presStyleCnt="4">
        <dgm:presLayoutVars>
          <dgm:bulletEnabled val="1"/>
        </dgm:presLayoutVars>
      </dgm:prSet>
      <dgm:spPr/>
    </dgm:pt>
    <dgm:pt modelId="{23C4ACB5-4356-4E48-9BF3-4B03AF1D523B}" type="pres">
      <dgm:prSet presAssocID="{F3CE2260-D09C-4638-B99F-10C1B1A2EC36}" presName="spaceBetweenRectangles" presStyleCnt="0"/>
      <dgm:spPr/>
    </dgm:pt>
    <dgm:pt modelId="{F9860E8B-89E5-4E61-9F71-18EFB637BCFF}" type="pres">
      <dgm:prSet presAssocID="{902D4727-F81F-490E-8BF4-43E2CBBEAD16}" presName="parentLin" presStyleCnt="0"/>
      <dgm:spPr/>
    </dgm:pt>
    <dgm:pt modelId="{C93CA0E2-D2A1-4A7C-918A-D4F213C62052}" type="pres">
      <dgm:prSet presAssocID="{902D4727-F81F-490E-8BF4-43E2CBBEAD16}" presName="parentLeftMargin" presStyleLbl="node1" presStyleIdx="1" presStyleCnt="4"/>
      <dgm:spPr/>
    </dgm:pt>
    <dgm:pt modelId="{3D03CF1F-1CC7-46B4-BC52-541B49D221D1}" type="pres">
      <dgm:prSet presAssocID="{902D4727-F81F-490E-8BF4-43E2CBBEAD16}" presName="parentText" presStyleLbl="node1" presStyleIdx="2" presStyleCnt="4">
        <dgm:presLayoutVars>
          <dgm:chMax val="0"/>
          <dgm:bulletEnabled val="1"/>
        </dgm:presLayoutVars>
      </dgm:prSet>
      <dgm:spPr/>
    </dgm:pt>
    <dgm:pt modelId="{C892EFDB-7D10-4643-8862-B9916CA242C6}" type="pres">
      <dgm:prSet presAssocID="{902D4727-F81F-490E-8BF4-43E2CBBEAD16}" presName="negativeSpace" presStyleCnt="0"/>
      <dgm:spPr/>
    </dgm:pt>
    <dgm:pt modelId="{4C667511-924F-41A8-BD6C-2C05B622D13C}" type="pres">
      <dgm:prSet presAssocID="{902D4727-F81F-490E-8BF4-43E2CBBEAD16}" presName="childText" presStyleLbl="conFgAcc1" presStyleIdx="2" presStyleCnt="4">
        <dgm:presLayoutVars>
          <dgm:bulletEnabled val="1"/>
        </dgm:presLayoutVars>
      </dgm:prSet>
      <dgm:spPr/>
    </dgm:pt>
    <dgm:pt modelId="{2015F8A8-3088-45D3-ACE7-F25C6142E725}" type="pres">
      <dgm:prSet presAssocID="{2AF6249B-98D2-4C35-B213-3C0B95E54CA5}" presName="spaceBetweenRectangles" presStyleCnt="0"/>
      <dgm:spPr/>
    </dgm:pt>
    <dgm:pt modelId="{66BFB282-9B00-435C-9F9C-949A6D21E519}" type="pres">
      <dgm:prSet presAssocID="{6EF5382E-2B87-43FD-A0C0-9FF7DB0940FD}" presName="parentLin" presStyleCnt="0"/>
      <dgm:spPr/>
    </dgm:pt>
    <dgm:pt modelId="{EB2534AC-3A13-4255-970A-CAB6FE4D7CFE}" type="pres">
      <dgm:prSet presAssocID="{6EF5382E-2B87-43FD-A0C0-9FF7DB0940FD}" presName="parentLeftMargin" presStyleLbl="node1" presStyleIdx="2" presStyleCnt="4"/>
      <dgm:spPr/>
    </dgm:pt>
    <dgm:pt modelId="{06D0F7FE-2816-4E05-B18A-6ABAECDFB208}" type="pres">
      <dgm:prSet presAssocID="{6EF5382E-2B87-43FD-A0C0-9FF7DB0940FD}" presName="parentText" presStyleLbl="node1" presStyleIdx="3" presStyleCnt="4">
        <dgm:presLayoutVars>
          <dgm:chMax val="0"/>
          <dgm:bulletEnabled val="1"/>
        </dgm:presLayoutVars>
      </dgm:prSet>
      <dgm:spPr/>
    </dgm:pt>
    <dgm:pt modelId="{067ADCED-9B7C-4666-B7C8-FFB403C13FA6}" type="pres">
      <dgm:prSet presAssocID="{6EF5382E-2B87-43FD-A0C0-9FF7DB0940FD}" presName="negativeSpace" presStyleCnt="0"/>
      <dgm:spPr/>
    </dgm:pt>
    <dgm:pt modelId="{EFB28E20-DF38-4FF4-8007-DA85F50F2D4D}" type="pres">
      <dgm:prSet presAssocID="{6EF5382E-2B87-43FD-A0C0-9FF7DB0940FD}" presName="childText" presStyleLbl="conFgAcc1" presStyleIdx="3" presStyleCnt="4">
        <dgm:presLayoutVars>
          <dgm:bulletEnabled val="1"/>
        </dgm:presLayoutVars>
      </dgm:prSet>
      <dgm:spPr/>
    </dgm:pt>
  </dgm:ptLst>
  <dgm:cxnLst>
    <dgm:cxn modelId="{9728A10B-4D15-401D-AEE2-9920C3791F8F}" type="presOf" srcId="{6EF5382E-2B87-43FD-A0C0-9FF7DB0940FD}" destId="{EB2534AC-3A13-4255-970A-CAB6FE4D7CFE}" srcOrd="0" destOrd="0" presId="urn:microsoft.com/office/officeart/2005/8/layout/list1"/>
    <dgm:cxn modelId="{0165B00B-8402-43AC-B42C-834ABE1637CB}" type="presOf" srcId="{902D4727-F81F-490E-8BF4-43E2CBBEAD16}" destId="{3D03CF1F-1CC7-46B4-BC52-541B49D221D1}" srcOrd="1" destOrd="0" presId="urn:microsoft.com/office/officeart/2005/8/layout/list1"/>
    <dgm:cxn modelId="{B038C013-1AE2-4453-9F86-FAD574290A7F}" type="presOf" srcId="{0AC6ABA9-B0F0-453F-ADD8-65C29A7A621D}" destId="{D67A8805-BAC2-4A64-8E44-D7156747C624}" srcOrd="0" destOrd="0" presId="urn:microsoft.com/office/officeart/2005/8/layout/list1"/>
    <dgm:cxn modelId="{761DEC37-ED47-4901-B52B-67AB02D48B99}" srcId="{323DA0D8-4BFA-48DF-B727-E26CEDCAC103}" destId="{0AC6ABA9-B0F0-453F-ADD8-65C29A7A621D}" srcOrd="0" destOrd="0" parTransId="{D5538169-2579-4E8F-A195-77ABF03286DC}" sibTransId="{A6428764-9005-4BF3-A977-55644D5E8CD1}"/>
    <dgm:cxn modelId="{A2151764-A33E-4FBC-9ADD-0608DE8D2D90}" type="presOf" srcId="{902D4727-F81F-490E-8BF4-43E2CBBEAD16}" destId="{C93CA0E2-D2A1-4A7C-918A-D4F213C62052}" srcOrd="0" destOrd="0" presId="urn:microsoft.com/office/officeart/2005/8/layout/list1"/>
    <dgm:cxn modelId="{5791876D-6D3E-4023-8580-EE86C59D549C}" type="presOf" srcId="{323DA0D8-4BFA-48DF-B727-E26CEDCAC103}" destId="{4008B88F-8848-48DA-8B33-9595E3564DBC}" srcOrd="0" destOrd="0" presId="urn:microsoft.com/office/officeart/2005/8/layout/list1"/>
    <dgm:cxn modelId="{D41D854F-2028-4EB3-A68D-37407957351B}" srcId="{323DA0D8-4BFA-48DF-B727-E26CEDCAC103}" destId="{643218CC-886C-4875-8E64-4B0A214EBFC8}" srcOrd="1" destOrd="0" parTransId="{CD9AA5F3-06E8-4905-B55C-CB68DD0C664A}" sibTransId="{F3CE2260-D09C-4638-B99F-10C1B1A2EC36}"/>
    <dgm:cxn modelId="{BF9A0687-F3D6-413F-9ABC-FEE6958AF734}" srcId="{323DA0D8-4BFA-48DF-B727-E26CEDCAC103}" destId="{902D4727-F81F-490E-8BF4-43E2CBBEAD16}" srcOrd="2" destOrd="0" parTransId="{ADCCBD0B-C84D-410C-BF36-C3D57C028E8E}" sibTransId="{2AF6249B-98D2-4C35-B213-3C0B95E54CA5}"/>
    <dgm:cxn modelId="{A1258099-03A2-43C5-876D-66DE120C8328}" type="presOf" srcId="{0AC6ABA9-B0F0-453F-ADD8-65C29A7A621D}" destId="{585C7891-13BD-4624-9947-B41323E608A3}" srcOrd="1" destOrd="0" presId="urn:microsoft.com/office/officeart/2005/8/layout/list1"/>
    <dgm:cxn modelId="{18E56F9A-4445-4615-8428-DB0B0EBA0E37}" type="presOf" srcId="{643218CC-886C-4875-8E64-4B0A214EBFC8}" destId="{4367115C-4027-469C-9AE4-4D3CBA6967A6}" srcOrd="0" destOrd="0" presId="urn:microsoft.com/office/officeart/2005/8/layout/list1"/>
    <dgm:cxn modelId="{2A7EA4CC-8A0D-4A3D-AF33-02B0C14043D9}" type="presOf" srcId="{643218CC-886C-4875-8E64-4B0A214EBFC8}" destId="{F6423223-02E4-4E55-AF9A-7733BEA2F347}" srcOrd="1" destOrd="0" presId="urn:microsoft.com/office/officeart/2005/8/layout/list1"/>
    <dgm:cxn modelId="{E40328D6-8A55-430F-AE09-004BA5F5498D}" srcId="{323DA0D8-4BFA-48DF-B727-E26CEDCAC103}" destId="{6EF5382E-2B87-43FD-A0C0-9FF7DB0940FD}" srcOrd="3" destOrd="0" parTransId="{9AAC364F-CA58-42DC-A09D-37C9638A9A2E}" sibTransId="{BC16DEC6-A4E5-439C-BE9D-EF037288F564}"/>
    <dgm:cxn modelId="{5F94F6E8-2A2A-41A7-9882-914A0D9B379F}" type="presOf" srcId="{6EF5382E-2B87-43FD-A0C0-9FF7DB0940FD}" destId="{06D0F7FE-2816-4E05-B18A-6ABAECDFB208}" srcOrd="1" destOrd="0" presId="urn:microsoft.com/office/officeart/2005/8/layout/list1"/>
    <dgm:cxn modelId="{9066F867-B1BF-4A76-B445-5E0C4BC820C3}" type="presParOf" srcId="{4008B88F-8848-48DA-8B33-9595E3564DBC}" destId="{56F621D9-B337-4987-8E15-DF766F6B3289}" srcOrd="0" destOrd="0" presId="urn:microsoft.com/office/officeart/2005/8/layout/list1"/>
    <dgm:cxn modelId="{C0ED0122-09ED-4B65-BD2E-C5F02EC769BF}" type="presParOf" srcId="{56F621D9-B337-4987-8E15-DF766F6B3289}" destId="{D67A8805-BAC2-4A64-8E44-D7156747C624}" srcOrd="0" destOrd="0" presId="urn:microsoft.com/office/officeart/2005/8/layout/list1"/>
    <dgm:cxn modelId="{D57F37EE-6675-4DF3-AFBE-BC4F5AAE1FBF}" type="presParOf" srcId="{56F621D9-B337-4987-8E15-DF766F6B3289}" destId="{585C7891-13BD-4624-9947-B41323E608A3}" srcOrd="1" destOrd="0" presId="urn:microsoft.com/office/officeart/2005/8/layout/list1"/>
    <dgm:cxn modelId="{C5CBA219-26D3-485B-91A6-A9A6917C0CAE}" type="presParOf" srcId="{4008B88F-8848-48DA-8B33-9595E3564DBC}" destId="{52B3D062-0A50-4462-AE5F-A54CC1070294}" srcOrd="1" destOrd="0" presId="urn:microsoft.com/office/officeart/2005/8/layout/list1"/>
    <dgm:cxn modelId="{6F504C81-8D69-4E00-BFED-5A4DF847AFE6}" type="presParOf" srcId="{4008B88F-8848-48DA-8B33-9595E3564DBC}" destId="{3345A23B-142E-4BAE-A346-B44E26479280}" srcOrd="2" destOrd="0" presId="urn:microsoft.com/office/officeart/2005/8/layout/list1"/>
    <dgm:cxn modelId="{B1532FDA-8869-430A-A459-EE9F1D192FF3}" type="presParOf" srcId="{4008B88F-8848-48DA-8B33-9595E3564DBC}" destId="{6CD650D6-28BB-49E7-907A-511F8EBFE1A1}" srcOrd="3" destOrd="0" presId="urn:microsoft.com/office/officeart/2005/8/layout/list1"/>
    <dgm:cxn modelId="{9EA9229A-2286-477D-883C-7E19281B4BF4}" type="presParOf" srcId="{4008B88F-8848-48DA-8B33-9595E3564DBC}" destId="{F2162F17-E2E0-4503-A8BA-585B387F3A32}" srcOrd="4" destOrd="0" presId="urn:microsoft.com/office/officeart/2005/8/layout/list1"/>
    <dgm:cxn modelId="{F77CBA9F-7ABC-4571-8C40-A110968B6E07}" type="presParOf" srcId="{F2162F17-E2E0-4503-A8BA-585B387F3A32}" destId="{4367115C-4027-469C-9AE4-4D3CBA6967A6}" srcOrd="0" destOrd="0" presId="urn:microsoft.com/office/officeart/2005/8/layout/list1"/>
    <dgm:cxn modelId="{09569738-501D-4D5A-AB81-D53583911416}" type="presParOf" srcId="{F2162F17-E2E0-4503-A8BA-585B387F3A32}" destId="{F6423223-02E4-4E55-AF9A-7733BEA2F347}" srcOrd="1" destOrd="0" presId="urn:microsoft.com/office/officeart/2005/8/layout/list1"/>
    <dgm:cxn modelId="{662D3B5B-147F-4FB7-8D59-3A18CB41E9AA}" type="presParOf" srcId="{4008B88F-8848-48DA-8B33-9595E3564DBC}" destId="{45E93A79-6749-4A74-804D-A881DC4102A3}" srcOrd="5" destOrd="0" presId="urn:microsoft.com/office/officeart/2005/8/layout/list1"/>
    <dgm:cxn modelId="{415EC96D-F8E5-498E-A2E3-A377B9835E99}" type="presParOf" srcId="{4008B88F-8848-48DA-8B33-9595E3564DBC}" destId="{4820A221-F6C1-476F-9B74-389AF4CCFF3F}" srcOrd="6" destOrd="0" presId="urn:microsoft.com/office/officeart/2005/8/layout/list1"/>
    <dgm:cxn modelId="{1F6D4068-D9B1-412E-A0CB-05D449400A85}" type="presParOf" srcId="{4008B88F-8848-48DA-8B33-9595E3564DBC}" destId="{23C4ACB5-4356-4E48-9BF3-4B03AF1D523B}" srcOrd="7" destOrd="0" presId="urn:microsoft.com/office/officeart/2005/8/layout/list1"/>
    <dgm:cxn modelId="{4F829F75-30E2-4C49-8022-05FE8CB5880E}" type="presParOf" srcId="{4008B88F-8848-48DA-8B33-9595E3564DBC}" destId="{F9860E8B-89E5-4E61-9F71-18EFB637BCFF}" srcOrd="8" destOrd="0" presId="urn:microsoft.com/office/officeart/2005/8/layout/list1"/>
    <dgm:cxn modelId="{84DF8FD0-B025-4969-B03E-C7529D7C8A57}" type="presParOf" srcId="{F9860E8B-89E5-4E61-9F71-18EFB637BCFF}" destId="{C93CA0E2-D2A1-4A7C-918A-D4F213C62052}" srcOrd="0" destOrd="0" presId="urn:microsoft.com/office/officeart/2005/8/layout/list1"/>
    <dgm:cxn modelId="{5AA525C0-0D36-414C-96D1-EC754D0ED16A}" type="presParOf" srcId="{F9860E8B-89E5-4E61-9F71-18EFB637BCFF}" destId="{3D03CF1F-1CC7-46B4-BC52-541B49D221D1}" srcOrd="1" destOrd="0" presId="urn:microsoft.com/office/officeart/2005/8/layout/list1"/>
    <dgm:cxn modelId="{8380FFBD-6D33-46E4-B7DE-27679F182678}" type="presParOf" srcId="{4008B88F-8848-48DA-8B33-9595E3564DBC}" destId="{C892EFDB-7D10-4643-8862-B9916CA242C6}" srcOrd="9" destOrd="0" presId="urn:microsoft.com/office/officeart/2005/8/layout/list1"/>
    <dgm:cxn modelId="{C4982E51-D19E-43A4-89A9-9EA346AF0371}" type="presParOf" srcId="{4008B88F-8848-48DA-8B33-9595E3564DBC}" destId="{4C667511-924F-41A8-BD6C-2C05B622D13C}" srcOrd="10" destOrd="0" presId="urn:microsoft.com/office/officeart/2005/8/layout/list1"/>
    <dgm:cxn modelId="{D2085555-F536-4DE3-99AE-071C707894C9}" type="presParOf" srcId="{4008B88F-8848-48DA-8B33-9595E3564DBC}" destId="{2015F8A8-3088-45D3-ACE7-F25C6142E725}" srcOrd="11" destOrd="0" presId="urn:microsoft.com/office/officeart/2005/8/layout/list1"/>
    <dgm:cxn modelId="{CBDB2484-3F75-4598-8E79-F02AC79369E6}" type="presParOf" srcId="{4008B88F-8848-48DA-8B33-9595E3564DBC}" destId="{66BFB282-9B00-435C-9F9C-949A6D21E519}" srcOrd="12" destOrd="0" presId="urn:microsoft.com/office/officeart/2005/8/layout/list1"/>
    <dgm:cxn modelId="{5198939F-651C-4D6D-AB72-FD18291BA14A}" type="presParOf" srcId="{66BFB282-9B00-435C-9F9C-949A6D21E519}" destId="{EB2534AC-3A13-4255-970A-CAB6FE4D7CFE}" srcOrd="0" destOrd="0" presId="urn:microsoft.com/office/officeart/2005/8/layout/list1"/>
    <dgm:cxn modelId="{61C5A984-DDFF-46CA-AA06-048FE5320724}" type="presParOf" srcId="{66BFB282-9B00-435C-9F9C-949A6D21E519}" destId="{06D0F7FE-2816-4E05-B18A-6ABAECDFB208}" srcOrd="1" destOrd="0" presId="urn:microsoft.com/office/officeart/2005/8/layout/list1"/>
    <dgm:cxn modelId="{31407662-2382-42DE-A803-ED3EF6C29D9A}" type="presParOf" srcId="{4008B88F-8848-48DA-8B33-9595E3564DBC}" destId="{067ADCED-9B7C-4666-B7C8-FFB403C13FA6}" srcOrd="13" destOrd="0" presId="urn:microsoft.com/office/officeart/2005/8/layout/list1"/>
    <dgm:cxn modelId="{6A15960E-60E6-488F-B9E3-7C41D57F2220}" type="presParOf" srcId="{4008B88F-8848-48DA-8B33-9595E3564DBC}" destId="{EFB28E20-DF38-4FF4-8007-DA85F50F2D4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D3D507-589E-4847-A567-50C0EAC46FB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81E6955-78C4-4B60-85FB-56C60976B262}">
      <dgm:prSet/>
      <dgm:spPr/>
      <dgm:t>
        <a:bodyPr/>
        <a:lstStyle/>
        <a:p>
          <a:pPr>
            <a:lnSpc>
              <a:spcPct val="100000"/>
            </a:lnSpc>
          </a:pPr>
          <a:r>
            <a:rPr lang="en-IN"/>
            <a:t>Creation of integrated tax related database</a:t>
          </a:r>
          <a:endParaRPr lang="en-US"/>
        </a:p>
      </dgm:t>
    </dgm:pt>
    <dgm:pt modelId="{F3712A70-97F6-4B73-ADE4-4423FB1CBFFE}" type="parTrans" cxnId="{9B47CDFA-AAE0-4392-8477-D1CAF79A0BB2}">
      <dgm:prSet/>
      <dgm:spPr/>
      <dgm:t>
        <a:bodyPr/>
        <a:lstStyle/>
        <a:p>
          <a:endParaRPr lang="en-US"/>
        </a:p>
      </dgm:t>
    </dgm:pt>
    <dgm:pt modelId="{3F944075-6363-4795-9C0E-168CB624A02B}" type="sibTrans" cxnId="{9B47CDFA-AAE0-4392-8477-D1CAF79A0BB2}">
      <dgm:prSet/>
      <dgm:spPr/>
      <dgm:t>
        <a:bodyPr/>
        <a:lstStyle/>
        <a:p>
          <a:pPr>
            <a:lnSpc>
              <a:spcPct val="100000"/>
            </a:lnSpc>
          </a:pPr>
          <a:endParaRPr lang="en-US"/>
        </a:p>
      </dgm:t>
    </dgm:pt>
    <dgm:pt modelId="{A0C3463B-34E1-4C8A-BA02-A9715EF9E981}">
      <dgm:prSet/>
      <dgm:spPr/>
      <dgm:t>
        <a:bodyPr/>
        <a:lstStyle/>
        <a:p>
          <a:pPr>
            <a:lnSpc>
              <a:spcPct val="100000"/>
            </a:lnSpc>
          </a:pPr>
          <a:r>
            <a:rPr lang="en-IN"/>
            <a:t>Document verification and management</a:t>
          </a:r>
          <a:endParaRPr lang="en-US"/>
        </a:p>
      </dgm:t>
    </dgm:pt>
    <dgm:pt modelId="{E212898C-E2BA-47EA-A89E-5142ED5BD26E}" type="parTrans" cxnId="{57CA6D3D-3414-425F-9A21-E940A110DBB8}">
      <dgm:prSet/>
      <dgm:spPr/>
      <dgm:t>
        <a:bodyPr/>
        <a:lstStyle/>
        <a:p>
          <a:endParaRPr lang="en-US"/>
        </a:p>
      </dgm:t>
    </dgm:pt>
    <dgm:pt modelId="{AB04521E-97A4-46A0-BB8E-3501F4022BC3}" type="sibTrans" cxnId="{57CA6D3D-3414-425F-9A21-E940A110DBB8}">
      <dgm:prSet/>
      <dgm:spPr/>
      <dgm:t>
        <a:bodyPr/>
        <a:lstStyle/>
        <a:p>
          <a:pPr>
            <a:lnSpc>
              <a:spcPct val="100000"/>
            </a:lnSpc>
          </a:pPr>
          <a:endParaRPr lang="en-US"/>
        </a:p>
      </dgm:t>
    </dgm:pt>
    <dgm:pt modelId="{163CC205-A72D-49B6-81A0-32DDFCB7FFC8}">
      <dgm:prSet/>
      <dgm:spPr/>
      <dgm:t>
        <a:bodyPr/>
        <a:lstStyle/>
        <a:p>
          <a:pPr>
            <a:lnSpc>
              <a:spcPct val="100000"/>
            </a:lnSpc>
          </a:pPr>
          <a:r>
            <a:rPr lang="en-IN"/>
            <a:t>Tax litigation management</a:t>
          </a:r>
          <a:endParaRPr lang="en-US"/>
        </a:p>
      </dgm:t>
    </dgm:pt>
    <dgm:pt modelId="{CAE986FA-B3C6-4413-A6FF-AD159E7DADBC}" type="parTrans" cxnId="{C767C89C-4B11-4EFC-A8AB-DE8A1F3A4DAA}">
      <dgm:prSet/>
      <dgm:spPr/>
      <dgm:t>
        <a:bodyPr/>
        <a:lstStyle/>
        <a:p>
          <a:endParaRPr lang="en-US"/>
        </a:p>
      </dgm:t>
    </dgm:pt>
    <dgm:pt modelId="{3CF6301C-AA1C-4EEB-A7FF-69248EFF33D5}" type="sibTrans" cxnId="{C767C89C-4B11-4EFC-A8AB-DE8A1F3A4DAA}">
      <dgm:prSet/>
      <dgm:spPr/>
      <dgm:t>
        <a:bodyPr/>
        <a:lstStyle/>
        <a:p>
          <a:pPr>
            <a:lnSpc>
              <a:spcPct val="100000"/>
            </a:lnSpc>
          </a:pPr>
          <a:endParaRPr lang="en-US"/>
        </a:p>
      </dgm:t>
    </dgm:pt>
    <dgm:pt modelId="{DFC15866-4232-458C-A288-ED5EA84AC5E4}">
      <dgm:prSet/>
      <dgm:spPr/>
      <dgm:t>
        <a:bodyPr/>
        <a:lstStyle/>
        <a:p>
          <a:pPr>
            <a:lnSpc>
              <a:spcPct val="100000"/>
            </a:lnSpc>
          </a:pPr>
          <a:r>
            <a:rPr lang="en-IN"/>
            <a:t>Transfer pricing</a:t>
          </a:r>
          <a:endParaRPr lang="en-US"/>
        </a:p>
      </dgm:t>
    </dgm:pt>
    <dgm:pt modelId="{89C8CCB6-24C2-4EAB-821D-248EC375D181}" type="parTrans" cxnId="{18E45A62-BDCE-4A23-8D40-FDB738A6AC2C}">
      <dgm:prSet/>
      <dgm:spPr/>
      <dgm:t>
        <a:bodyPr/>
        <a:lstStyle/>
        <a:p>
          <a:endParaRPr lang="en-US"/>
        </a:p>
      </dgm:t>
    </dgm:pt>
    <dgm:pt modelId="{2B3CE65C-F9EC-4735-88C8-A18B1D98BC49}" type="sibTrans" cxnId="{18E45A62-BDCE-4A23-8D40-FDB738A6AC2C}">
      <dgm:prSet/>
      <dgm:spPr/>
      <dgm:t>
        <a:bodyPr/>
        <a:lstStyle/>
        <a:p>
          <a:pPr>
            <a:lnSpc>
              <a:spcPct val="100000"/>
            </a:lnSpc>
          </a:pPr>
          <a:endParaRPr lang="en-US"/>
        </a:p>
      </dgm:t>
    </dgm:pt>
    <dgm:pt modelId="{42ACE901-9B1E-44A7-92A4-3E4371EA98AF}">
      <dgm:prSet/>
      <dgm:spPr/>
      <dgm:t>
        <a:bodyPr/>
        <a:lstStyle/>
        <a:p>
          <a:pPr>
            <a:lnSpc>
              <a:spcPct val="100000"/>
            </a:lnSpc>
          </a:pPr>
          <a:r>
            <a:rPr lang="en-IN"/>
            <a:t>Inhouse ERP for tax computation and analysis</a:t>
          </a:r>
          <a:endParaRPr lang="en-US"/>
        </a:p>
      </dgm:t>
    </dgm:pt>
    <dgm:pt modelId="{CEBEFCD2-A5B7-43EC-AFA9-9AEB38C5ABE1}" type="parTrans" cxnId="{68740696-2977-460E-9985-C30EE3CD92F6}">
      <dgm:prSet/>
      <dgm:spPr/>
      <dgm:t>
        <a:bodyPr/>
        <a:lstStyle/>
        <a:p>
          <a:endParaRPr lang="en-US"/>
        </a:p>
      </dgm:t>
    </dgm:pt>
    <dgm:pt modelId="{CB1A19D7-2EB6-4D24-B72A-53C423B141E2}" type="sibTrans" cxnId="{68740696-2977-460E-9985-C30EE3CD92F6}">
      <dgm:prSet/>
      <dgm:spPr/>
      <dgm:t>
        <a:bodyPr/>
        <a:lstStyle/>
        <a:p>
          <a:endParaRPr lang="en-US"/>
        </a:p>
      </dgm:t>
    </dgm:pt>
    <dgm:pt modelId="{9B20A783-0F3C-4F8A-97FC-5B34564092F5}" type="pres">
      <dgm:prSet presAssocID="{56D3D507-589E-4847-A567-50C0EAC46FBD}" presName="root" presStyleCnt="0">
        <dgm:presLayoutVars>
          <dgm:dir/>
          <dgm:resizeHandles val="exact"/>
        </dgm:presLayoutVars>
      </dgm:prSet>
      <dgm:spPr/>
    </dgm:pt>
    <dgm:pt modelId="{A2E9493F-222E-4D73-A5D3-EB43DEF04E81}" type="pres">
      <dgm:prSet presAssocID="{56D3D507-589E-4847-A567-50C0EAC46FBD}" presName="container" presStyleCnt="0">
        <dgm:presLayoutVars>
          <dgm:dir/>
          <dgm:resizeHandles val="exact"/>
        </dgm:presLayoutVars>
      </dgm:prSet>
      <dgm:spPr/>
    </dgm:pt>
    <dgm:pt modelId="{B0F90B70-0399-4162-B310-16C6A0FA0460}" type="pres">
      <dgm:prSet presAssocID="{D81E6955-78C4-4B60-85FB-56C60976B262}" presName="compNode" presStyleCnt="0"/>
      <dgm:spPr/>
    </dgm:pt>
    <dgm:pt modelId="{E904B14D-1A80-4491-BA23-D289A0330831}" type="pres">
      <dgm:prSet presAssocID="{D81E6955-78C4-4B60-85FB-56C60976B262}" presName="iconBgRect" presStyleLbl="bgShp" presStyleIdx="0" presStyleCnt="5"/>
      <dgm:spPr/>
    </dgm:pt>
    <dgm:pt modelId="{FFCF6D2C-1E6E-4AE3-AF5D-C2DC9357B11C}" type="pres">
      <dgm:prSet presAssocID="{D81E6955-78C4-4B60-85FB-56C60976B2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0AAC0702-A899-4EF4-8837-27985464DCCE}" type="pres">
      <dgm:prSet presAssocID="{D81E6955-78C4-4B60-85FB-56C60976B262}" presName="spaceRect" presStyleCnt="0"/>
      <dgm:spPr/>
    </dgm:pt>
    <dgm:pt modelId="{47DD2F79-01D4-4C4B-A8B0-34751ABF0A39}" type="pres">
      <dgm:prSet presAssocID="{D81E6955-78C4-4B60-85FB-56C60976B262}" presName="textRect" presStyleLbl="revTx" presStyleIdx="0" presStyleCnt="5">
        <dgm:presLayoutVars>
          <dgm:chMax val="1"/>
          <dgm:chPref val="1"/>
        </dgm:presLayoutVars>
      </dgm:prSet>
      <dgm:spPr/>
    </dgm:pt>
    <dgm:pt modelId="{66FA4AB5-707B-456C-8AE5-2BD243730DCD}" type="pres">
      <dgm:prSet presAssocID="{3F944075-6363-4795-9C0E-168CB624A02B}" presName="sibTrans" presStyleLbl="sibTrans2D1" presStyleIdx="0" presStyleCnt="0"/>
      <dgm:spPr/>
    </dgm:pt>
    <dgm:pt modelId="{F1F61FA2-1B60-4864-9046-2BF6C6045AF7}" type="pres">
      <dgm:prSet presAssocID="{A0C3463B-34E1-4C8A-BA02-A9715EF9E981}" presName="compNode" presStyleCnt="0"/>
      <dgm:spPr/>
    </dgm:pt>
    <dgm:pt modelId="{9CA28719-8324-4A43-BDC8-C1CD3B159C79}" type="pres">
      <dgm:prSet presAssocID="{A0C3463B-34E1-4C8A-BA02-A9715EF9E981}" presName="iconBgRect" presStyleLbl="bgShp" presStyleIdx="1" presStyleCnt="5"/>
      <dgm:spPr/>
    </dgm:pt>
    <dgm:pt modelId="{57177F60-8CC7-46D2-98BC-FE275A4ACA79}" type="pres">
      <dgm:prSet presAssocID="{A0C3463B-34E1-4C8A-BA02-A9715EF9E98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6D8700D9-C80C-480E-A7C8-C92365E043AE}" type="pres">
      <dgm:prSet presAssocID="{A0C3463B-34E1-4C8A-BA02-A9715EF9E981}" presName="spaceRect" presStyleCnt="0"/>
      <dgm:spPr/>
    </dgm:pt>
    <dgm:pt modelId="{9ED11506-CFD6-4543-B0C2-F6E34B14AC42}" type="pres">
      <dgm:prSet presAssocID="{A0C3463B-34E1-4C8A-BA02-A9715EF9E981}" presName="textRect" presStyleLbl="revTx" presStyleIdx="1" presStyleCnt="5">
        <dgm:presLayoutVars>
          <dgm:chMax val="1"/>
          <dgm:chPref val="1"/>
        </dgm:presLayoutVars>
      </dgm:prSet>
      <dgm:spPr/>
    </dgm:pt>
    <dgm:pt modelId="{3DDB350D-BA79-48AD-96ED-9C44357635C2}" type="pres">
      <dgm:prSet presAssocID="{AB04521E-97A4-46A0-BB8E-3501F4022BC3}" presName="sibTrans" presStyleLbl="sibTrans2D1" presStyleIdx="0" presStyleCnt="0"/>
      <dgm:spPr/>
    </dgm:pt>
    <dgm:pt modelId="{103E8DB7-FA60-4BD8-B62B-D982C40ABA85}" type="pres">
      <dgm:prSet presAssocID="{163CC205-A72D-49B6-81A0-32DDFCB7FFC8}" presName="compNode" presStyleCnt="0"/>
      <dgm:spPr/>
    </dgm:pt>
    <dgm:pt modelId="{F0BEC1F1-BBD4-4219-8719-616173FB89CF}" type="pres">
      <dgm:prSet presAssocID="{163CC205-A72D-49B6-81A0-32DDFCB7FFC8}" presName="iconBgRect" presStyleLbl="bgShp" presStyleIdx="2" presStyleCnt="5"/>
      <dgm:spPr/>
    </dgm:pt>
    <dgm:pt modelId="{5FAFC8AD-A965-4A32-B712-35B328F3B5F9}" type="pres">
      <dgm:prSet presAssocID="{163CC205-A72D-49B6-81A0-32DDFCB7FFC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0A41FF98-5D7F-4EE8-9E04-D9CBBB91C151}" type="pres">
      <dgm:prSet presAssocID="{163CC205-A72D-49B6-81A0-32DDFCB7FFC8}" presName="spaceRect" presStyleCnt="0"/>
      <dgm:spPr/>
    </dgm:pt>
    <dgm:pt modelId="{A3AF5F71-2A6E-474C-AB39-4E739ED69C25}" type="pres">
      <dgm:prSet presAssocID="{163CC205-A72D-49B6-81A0-32DDFCB7FFC8}" presName="textRect" presStyleLbl="revTx" presStyleIdx="2" presStyleCnt="5">
        <dgm:presLayoutVars>
          <dgm:chMax val="1"/>
          <dgm:chPref val="1"/>
        </dgm:presLayoutVars>
      </dgm:prSet>
      <dgm:spPr/>
    </dgm:pt>
    <dgm:pt modelId="{24D204A1-4C4D-444F-9F75-A98D97F8FA57}" type="pres">
      <dgm:prSet presAssocID="{3CF6301C-AA1C-4EEB-A7FF-69248EFF33D5}" presName="sibTrans" presStyleLbl="sibTrans2D1" presStyleIdx="0" presStyleCnt="0"/>
      <dgm:spPr/>
    </dgm:pt>
    <dgm:pt modelId="{D412B462-71C3-46B4-B241-90E4AF475473}" type="pres">
      <dgm:prSet presAssocID="{DFC15866-4232-458C-A288-ED5EA84AC5E4}" presName="compNode" presStyleCnt="0"/>
      <dgm:spPr/>
    </dgm:pt>
    <dgm:pt modelId="{CAFD492B-24F8-4383-A9E0-C945A20B2B36}" type="pres">
      <dgm:prSet presAssocID="{DFC15866-4232-458C-A288-ED5EA84AC5E4}" presName="iconBgRect" presStyleLbl="bgShp" presStyleIdx="3" presStyleCnt="5"/>
      <dgm:spPr/>
    </dgm:pt>
    <dgm:pt modelId="{6A104F6B-2D08-4A48-BD54-C58DAF8C62B2}" type="pres">
      <dgm:prSet presAssocID="{DFC15866-4232-458C-A288-ED5EA84AC5E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C9F06C51-055A-4AC4-9B37-EADAE26B5962}" type="pres">
      <dgm:prSet presAssocID="{DFC15866-4232-458C-A288-ED5EA84AC5E4}" presName="spaceRect" presStyleCnt="0"/>
      <dgm:spPr/>
    </dgm:pt>
    <dgm:pt modelId="{DA2171AB-7455-4BE1-8BE9-36974A4EA9A6}" type="pres">
      <dgm:prSet presAssocID="{DFC15866-4232-458C-A288-ED5EA84AC5E4}" presName="textRect" presStyleLbl="revTx" presStyleIdx="3" presStyleCnt="5">
        <dgm:presLayoutVars>
          <dgm:chMax val="1"/>
          <dgm:chPref val="1"/>
        </dgm:presLayoutVars>
      </dgm:prSet>
      <dgm:spPr/>
    </dgm:pt>
    <dgm:pt modelId="{C0FA180D-E68B-45A1-95FB-E76F7BADBC16}" type="pres">
      <dgm:prSet presAssocID="{2B3CE65C-F9EC-4735-88C8-A18B1D98BC49}" presName="sibTrans" presStyleLbl="sibTrans2D1" presStyleIdx="0" presStyleCnt="0"/>
      <dgm:spPr/>
    </dgm:pt>
    <dgm:pt modelId="{37B187E7-CF46-4950-A19F-4D56D2520C10}" type="pres">
      <dgm:prSet presAssocID="{42ACE901-9B1E-44A7-92A4-3E4371EA98AF}" presName="compNode" presStyleCnt="0"/>
      <dgm:spPr/>
    </dgm:pt>
    <dgm:pt modelId="{06F67877-5C02-4649-B391-C027279036EF}" type="pres">
      <dgm:prSet presAssocID="{42ACE901-9B1E-44A7-92A4-3E4371EA98AF}" presName="iconBgRect" presStyleLbl="bgShp" presStyleIdx="4" presStyleCnt="5"/>
      <dgm:spPr/>
    </dgm:pt>
    <dgm:pt modelId="{3842EA29-9D83-478F-BE43-AB6759C691ED}" type="pres">
      <dgm:prSet presAssocID="{42ACE901-9B1E-44A7-92A4-3E4371EA98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alculator"/>
        </a:ext>
      </dgm:extLst>
    </dgm:pt>
    <dgm:pt modelId="{752B208E-2922-4807-B114-B7CDF361A154}" type="pres">
      <dgm:prSet presAssocID="{42ACE901-9B1E-44A7-92A4-3E4371EA98AF}" presName="spaceRect" presStyleCnt="0"/>
      <dgm:spPr/>
    </dgm:pt>
    <dgm:pt modelId="{CF4F77DC-D65F-4D64-AFDE-58C684510544}" type="pres">
      <dgm:prSet presAssocID="{42ACE901-9B1E-44A7-92A4-3E4371EA98AF}" presName="textRect" presStyleLbl="revTx" presStyleIdx="4" presStyleCnt="5">
        <dgm:presLayoutVars>
          <dgm:chMax val="1"/>
          <dgm:chPref val="1"/>
        </dgm:presLayoutVars>
      </dgm:prSet>
      <dgm:spPr/>
    </dgm:pt>
  </dgm:ptLst>
  <dgm:cxnLst>
    <dgm:cxn modelId="{D4154E06-F4F2-47A7-A5DA-1DCB20CFE092}" type="presOf" srcId="{42ACE901-9B1E-44A7-92A4-3E4371EA98AF}" destId="{CF4F77DC-D65F-4D64-AFDE-58C684510544}" srcOrd="0" destOrd="0" presId="urn:microsoft.com/office/officeart/2018/2/layout/IconCircleList"/>
    <dgm:cxn modelId="{F5E3AC0D-F53D-4F29-9D23-48B6131ED926}" type="presOf" srcId="{56D3D507-589E-4847-A567-50C0EAC46FBD}" destId="{9B20A783-0F3C-4F8A-97FC-5B34564092F5}" srcOrd="0" destOrd="0" presId="urn:microsoft.com/office/officeart/2018/2/layout/IconCircleList"/>
    <dgm:cxn modelId="{E3EC7318-E19E-4258-AA35-11E6CBAE5ED2}" type="presOf" srcId="{163CC205-A72D-49B6-81A0-32DDFCB7FFC8}" destId="{A3AF5F71-2A6E-474C-AB39-4E739ED69C25}" srcOrd="0" destOrd="0" presId="urn:microsoft.com/office/officeart/2018/2/layout/IconCircleList"/>
    <dgm:cxn modelId="{8ACB7520-2167-4E77-8403-35AC68C7D72D}" type="presOf" srcId="{A0C3463B-34E1-4C8A-BA02-A9715EF9E981}" destId="{9ED11506-CFD6-4543-B0C2-F6E34B14AC42}" srcOrd="0" destOrd="0" presId="urn:microsoft.com/office/officeart/2018/2/layout/IconCircleList"/>
    <dgm:cxn modelId="{A262F92F-D30D-4AD6-8F53-317969053E73}" type="presOf" srcId="{AB04521E-97A4-46A0-BB8E-3501F4022BC3}" destId="{3DDB350D-BA79-48AD-96ED-9C44357635C2}" srcOrd="0" destOrd="0" presId="urn:microsoft.com/office/officeart/2018/2/layout/IconCircleList"/>
    <dgm:cxn modelId="{57CA6D3D-3414-425F-9A21-E940A110DBB8}" srcId="{56D3D507-589E-4847-A567-50C0EAC46FBD}" destId="{A0C3463B-34E1-4C8A-BA02-A9715EF9E981}" srcOrd="1" destOrd="0" parTransId="{E212898C-E2BA-47EA-A89E-5142ED5BD26E}" sibTransId="{AB04521E-97A4-46A0-BB8E-3501F4022BC3}"/>
    <dgm:cxn modelId="{18E45A62-BDCE-4A23-8D40-FDB738A6AC2C}" srcId="{56D3D507-589E-4847-A567-50C0EAC46FBD}" destId="{DFC15866-4232-458C-A288-ED5EA84AC5E4}" srcOrd="3" destOrd="0" parTransId="{89C8CCB6-24C2-4EAB-821D-248EC375D181}" sibTransId="{2B3CE65C-F9EC-4735-88C8-A18B1D98BC49}"/>
    <dgm:cxn modelId="{FD69E865-49DA-4C6A-8BAC-67982509560E}" type="presOf" srcId="{2B3CE65C-F9EC-4735-88C8-A18B1D98BC49}" destId="{C0FA180D-E68B-45A1-95FB-E76F7BADBC16}" srcOrd="0" destOrd="0" presId="urn:microsoft.com/office/officeart/2018/2/layout/IconCircleList"/>
    <dgm:cxn modelId="{98EB7090-D16F-48E6-BD00-8E60A848AFFD}" type="presOf" srcId="{3F944075-6363-4795-9C0E-168CB624A02B}" destId="{66FA4AB5-707B-456C-8AE5-2BD243730DCD}" srcOrd="0" destOrd="0" presId="urn:microsoft.com/office/officeart/2018/2/layout/IconCircleList"/>
    <dgm:cxn modelId="{742B8492-4E1D-45CB-BDDA-C0382538427A}" type="presOf" srcId="{3CF6301C-AA1C-4EEB-A7FF-69248EFF33D5}" destId="{24D204A1-4C4D-444F-9F75-A98D97F8FA57}" srcOrd="0" destOrd="0" presId="urn:microsoft.com/office/officeart/2018/2/layout/IconCircleList"/>
    <dgm:cxn modelId="{68740696-2977-460E-9985-C30EE3CD92F6}" srcId="{56D3D507-589E-4847-A567-50C0EAC46FBD}" destId="{42ACE901-9B1E-44A7-92A4-3E4371EA98AF}" srcOrd="4" destOrd="0" parTransId="{CEBEFCD2-A5B7-43EC-AFA9-9AEB38C5ABE1}" sibTransId="{CB1A19D7-2EB6-4D24-B72A-53C423B141E2}"/>
    <dgm:cxn modelId="{C767C89C-4B11-4EFC-A8AB-DE8A1F3A4DAA}" srcId="{56D3D507-589E-4847-A567-50C0EAC46FBD}" destId="{163CC205-A72D-49B6-81A0-32DDFCB7FFC8}" srcOrd="2" destOrd="0" parTransId="{CAE986FA-B3C6-4413-A6FF-AD159E7DADBC}" sibTransId="{3CF6301C-AA1C-4EEB-A7FF-69248EFF33D5}"/>
    <dgm:cxn modelId="{E9C1CCAC-A4E4-428A-A0D3-06D0DCF72005}" type="presOf" srcId="{DFC15866-4232-458C-A288-ED5EA84AC5E4}" destId="{DA2171AB-7455-4BE1-8BE9-36974A4EA9A6}" srcOrd="0" destOrd="0" presId="urn:microsoft.com/office/officeart/2018/2/layout/IconCircleList"/>
    <dgm:cxn modelId="{826485CE-54AA-4027-B1DB-85AF8BC26A0D}" type="presOf" srcId="{D81E6955-78C4-4B60-85FB-56C60976B262}" destId="{47DD2F79-01D4-4C4B-A8B0-34751ABF0A39}" srcOrd="0" destOrd="0" presId="urn:microsoft.com/office/officeart/2018/2/layout/IconCircleList"/>
    <dgm:cxn modelId="{9B47CDFA-AAE0-4392-8477-D1CAF79A0BB2}" srcId="{56D3D507-589E-4847-A567-50C0EAC46FBD}" destId="{D81E6955-78C4-4B60-85FB-56C60976B262}" srcOrd="0" destOrd="0" parTransId="{F3712A70-97F6-4B73-ADE4-4423FB1CBFFE}" sibTransId="{3F944075-6363-4795-9C0E-168CB624A02B}"/>
    <dgm:cxn modelId="{743A40F5-D685-4345-B2E7-840EF16ACD04}" type="presParOf" srcId="{9B20A783-0F3C-4F8A-97FC-5B34564092F5}" destId="{A2E9493F-222E-4D73-A5D3-EB43DEF04E81}" srcOrd="0" destOrd="0" presId="urn:microsoft.com/office/officeart/2018/2/layout/IconCircleList"/>
    <dgm:cxn modelId="{00D5AE25-2187-4019-8940-764FC53B3A9D}" type="presParOf" srcId="{A2E9493F-222E-4D73-A5D3-EB43DEF04E81}" destId="{B0F90B70-0399-4162-B310-16C6A0FA0460}" srcOrd="0" destOrd="0" presId="urn:microsoft.com/office/officeart/2018/2/layout/IconCircleList"/>
    <dgm:cxn modelId="{C9561D66-E2BE-420F-8799-6F015969C7B4}" type="presParOf" srcId="{B0F90B70-0399-4162-B310-16C6A0FA0460}" destId="{E904B14D-1A80-4491-BA23-D289A0330831}" srcOrd="0" destOrd="0" presId="urn:microsoft.com/office/officeart/2018/2/layout/IconCircleList"/>
    <dgm:cxn modelId="{0397113C-99F0-43A8-AE32-D8564352DAB6}" type="presParOf" srcId="{B0F90B70-0399-4162-B310-16C6A0FA0460}" destId="{FFCF6D2C-1E6E-4AE3-AF5D-C2DC9357B11C}" srcOrd="1" destOrd="0" presId="urn:microsoft.com/office/officeart/2018/2/layout/IconCircleList"/>
    <dgm:cxn modelId="{1C8B47EF-24BE-4816-A31D-AECA425C6137}" type="presParOf" srcId="{B0F90B70-0399-4162-B310-16C6A0FA0460}" destId="{0AAC0702-A899-4EF4-8837-27985464DCCE}" srcOrd="2" destOrd="0" presId="urn:microsoft.com/office/officeart/2018/2/layout/IconCircleList"/>
    <dgm:cxn modelId="{BACF3DDF-6ED7-41A4-95C2-8AF7CD695D39}" type="presParOf" srcId="{B0F90B70-0399-4162-B310-16C6A0FA0460}" destId="{47DD2F79-01D4-4C4B-A8B0-34751ABF0A39}" srcOrd="3" destOrd="0" presId="urn:microsoft.com/office/officeart/2018/2/layout/IconCircleList"/>
    <dgm:cxn modelId="{58D7FCDA-41ED-4697-A7A8-72C12040AD42}" type="presParOf" srcId="{A2E9493F-222E-4D73-A5D3-EB43DEF04E81}" destId="{66FA4AB5-707B-456C-8AE5-2BD243730DCD}" srcOrd="1" destOrd="0" presId="urn:microsoft.com/office/officeart/2018/2/layout/IconCircleList"/>
    <dgm:cxn modelId="{DB9472B8-6E09-400D-A8DA-BE8293155C9E}" type="presParOf" srcId="{A2E9493F-222E-4D73-A5D3-EB43DEF04E81}" destId="{F1F61FA2-1B60-4864-9046-2BF6C6045AF7}" srcOrd="2" destOrd="0" presId="urn:microsoft.com/office/officeart/2018/2/layout/IconCircleList"/>
    <dgm:cxn modelId="{E1D4A760-BD87-44B9-8C9A-08940CCEF280}" type="presParOf" srcId="{F1F61FA2-1B60-4864-9046-2BF6C6045AF7}" destId="{9CA28719-8324-4A43-BDC8-C1CD3B159C79}" srcOrd="0" destOrd="0" presId="urn:microsoft.com/office/officeart/2018/2/layout/IconCircleList"/>
    <dgm:cxn modelId="{B453E682-A7F0-4049-A370-A5FCD94B3110}" type="presParOf" srcId="{F1F61FA2-1B60-4864-9046-2BF6C6045AF7}" destId="{57177F60-8CC7-46D2-98BC-FE275A4ACA79}" srcOrd="1" destOrd="0" presId="urn:microsoft.com/office/officeart/2018/2/layout/IconCircleList"/>
    <dgm:cxn modelId="{45FEF3B6-32B1-41CB-95CD-81B95DF372DE}" type="presParOf" srcId="{F1F61FA2-1B60-4864-9046-2BF6C6045AF7}" destId="{6D8700D9-C80C-480E-A7C8-C92365E043AE}" srcOrd="2" destOrd="0" presId="urn:microsoft.com/office/officeart/2018/2/layout/IconCircleList"/>
    <dgm:cxn modelId="{D1ADE570-C666-4F1B-9C89-48CEEFAA714A}" type="presParOf" srcId="{F1F61FA2-1B60-4864-9046-2BF6C6045AF7}" destId="{9ED11506-CFD6-4543-B0C2-F6E34B14AC42}" srcOrd="3" destOrd="0" presId="urn:microsoft.com/office/officeart/2018/2/layout/IconCircleList"/>
    <dgm:cxn modelId="{EBD2181B-8ADD-4D0B-9325-7F3437678A91}" type="presParOf" srcId="{A2E9493F-222E-4D73-A5D3-EB43DEF04E81}" destId="{3DDB350D-BA79-48AD-96ED-9C44357635C2}" srcOrd="3" destOrd="0" presId="urn:microsoft.com/office/officeart/2018/2/layout/IconCircleList"/>
    <dgm:cxn modelId="{09E9259B-3B37-470F-9ECD-0FEB47F4A883}" type="presParOf" srcId="{A2E9493F-222E-4D73-A5D3-EB43DEF04E81}" destId="{103E8DB7-FA60-4BD8-B62B-D982C40ABA85}" srcOrd="4" destOrd="0" presId="urn:microsoft.com/office/officeart/2018/2/layout/IconCircleList"/>
    <dgm:cxn modelId="{2327E000-C868-4BA1-8241-04E112128EDB}" type="presParOf" srcId="{103E8DB7-FA60-4BD8-B62B-D982C40ABA85}" destId="{F0BEC1F1-BBD4-4219-8719-616173FB89CF}" srcOrd="0" destOrd="0" presId="urn:microsoft.com/office/officeart/2018/2/layout/IconCircleList"/>
    <dgm:cxn modelId="{20F573D4-BF5C-4273-ABE6-8CCD672A074F}" type="presParOf" srcId="{103E8DB7-FA60-4BD8-B62B-D982C40ABA85}" destId="{5FAFC8AD-A965-4A32-B712-35B328F3B5F9}" srcOrd="1" destOrd="0" presId="urn:microsoft.com/office/officeart/2018/2/layout/IconCircleList"/>
    <dgm:cxn modelId="{7B6B5191-0F3F-4584-8FA5-7F5065060B70}" type="presParOf" srcId="{103E8DB7-FA60-4BD8-B62B-D982C40ABA85}" destId="{0A41FF98-5D7F-4EE8-9E04-D9CBBB91C151}" srcOrd="2" destOrd="0" presId="urn:microsoft.com/office/officeart/2018/2/layout/IconCircleList"/>
    <dgm:cxn modelId="{9E751CDA-C3AE-4B02-BD5C-17ECFF98A685}" type="presParOf" srcId="{103E8DB7-FA60-4BD8-B62B-D982C40ABA85}" destId="{A3AF5F71-2A6E-474C-AB39-4E739ED69C25}" srcOrd="3" destOrd="0" presId="urn:microsoft.com/office/officeart/2018/2/layout/IconCircleList"/>
    <dgm:cxn modelId="{C187EFD6-3530-4F8D-8A49-3AA3B2387152}" type="presParOf" srcId="{A2E9493F-222E-4D73-A5D3-EB43DEF04E81}" destId="{24D204A1-4C4D-444F-9F75-A98D97F8FA57}" srcOrd="5" destOrd="0" presId="urn:microsoft.com/office/officeart/2018/2/layout/IconCircleList"/>
    <dgm:cxn modelId="{D5C18EAD-582D-465C-90CC-58992F1F827D}" type="presParOf" srcId="{A2E9493F-222E-4D73-A5D3-EB43DEF04E81}" destId="{D412B462-71C3-46B4-B241-90E4AF475473}" srcOrd="6" destOrd="0" presId="urn:microsoft.com/office/officeart/2018/2/layout/IconCircleList"/>
    <dgm:cxn modelId="{3EF066E7-E822-406C-9918-AFC4B623819C}" type="presParOf" srcId="{D412B462-71C3-46B4-B241-90E4AF475473}" destId="{CAFD492B-24F8-4383-A9E0-C945A20B2B36}" srcOrd="0" destOrd="0" presId="urn:microsoft.com/office/officeart/2018/2/layout/IconCircleList"/>
    <dgm:cxn modelId="{A1D8720A-494A-4486-BD70-E926D64AAD4B}" type="presParOf" srcId="{D412B462-71C3-46B4-B241-90E4AF475473}" destId="{6A104F6B-2D08-4A48-BD54-C58DAF8C62B2}" srcOrd="1" destOrd="0" presId="urn:microsoft.com/office/officeart/2018/2/layout/IconCircleList"/>
    <dgm:cxn modelId="{51201715-221A-4B40-9F5F-3B500B3DBC4F}" type="presParOf" srcId="{D412B462-71C3-46B4-B241-90E4AF475473}" destId="{C9F06C51-055A-4AC4-9B37-EADAE26B5962}" srcOrd="2" destOrd="0" presId="urn:microsoft.com/office/officeart/2018/2/layout/IconCircleList"/>
    <dgm:cxn modelId="{DB96FA4D-BDED-4705-96B9-756AF4D5E8AA}" type="presParOf" srcId="{D412B462-71C3-46B4-B241-90E4AF475473}" destId="{DA2171AB-7455-4BE1-8BE9-36974A4EA9A6}" srcOrd="3" destOrd="0" presId="urn:microsoft.com/office/officeart/2018/2/layout/IconCircleList"/>
    <dgm:cxn modelId="{4232C2C8-966B-4666-8453-934556FAB838}" type="presParOf" srcId="{A2E9493F-222E-4D73-A5D3-EB43DEF04E81}" destId="{C0FA180D-E68B-45A1-95FB-E76F7BADBC16}" srcOrd="7" destOrd="0" presId="urn:microsoft.com/office/officeart/2018/2/layout/IconCircleList"/>
    <dgm:cxn modelId="{38C5C501-2A4E-4069-8035-5A1E172F3A58}" type="presParOf" srcId="{A2E9493F-222E-4D73-A5D3-EB43DEF04E81}" destId="{37B187E7-CF46-4950-A19F-4D56D2520C10}" srcOrd="8" destOrd="0" presId="urn:microsoft.com/office/officeart/2018/2/layout/IconCircleList"/>
    <dgm:cxn modelId="{70561966-20D3-41E9-9D74-39F255F6F4FB}" type="presParOf" srcId="{37B187E7-CF46-4950-A19F-4D56D2520C10}" destId="{06F67877-5C02-4649-B391-C027279036EF}" srcOrd="0" destOrd="0" presId="urn:microsoft.com/office/officeart/2018/2/layout/IconCircleList"/>
    <dgm:cxn modelId="{438CBC3C-CB25-4A02-A872-A5115A865E5B}" type="presParOf" srcId="{37B187E7-CF46-4950-A19F-4D56D2520C10}" destId="{3842EA29-9D83-478F-BE43-AB6759C691ED}" srcOrd="1" destOrd="0" presId="urn:microsoft.com/office/officeart/2018/2/layout/IconCircleList"/>
    <dgm:cxn modelId="{69793475-4167-4BF9-92F3-6A4B25E25517}" type="presParOf" srcId="{37B187E7-CF46-4950-A19F-4D56D2520C10}" destId="{752B208E-2922-4807-B114-B7CDF361A154}" srcOrd="2" destOrd="0" presId="urn:microsoft.com/office/officeart/2018/2/layout/IconCircleList"/>
    <dgm:cxn modelId="{D70B2B46-FF64-447C-9C0A-739C32FF2CC4}" type="presParOf" srcId="{37B187E7-CF46-4950-A19F-4D56D2520C10}" destId="{CF4F77DC-D65F-4D64-AFDE-58C68451054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CC47E5-CFB9-4F34-AED4-FB7FEC1EBA58}"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1B3E5FE4-BF2D-4D88-9CC1-EBECFDB037AB}">
      <dgm:prSet/>
      <dgm:spPr/>
      <dgm:t>
        <a:bodyPr/>
        <a:lstStyle/>
        <a:p>
          <a:r>
            <a:rPr lang="en-US"/>
            <a:t>Largely to be compliance based</a:t>
          </a:r>
        </a:p>
      </dgm:t>
    </dgm:pt>
    <dgm:pt modelId="{4CFFA7CB-68DC-470A-B4A5-4531E4C4BFEA}" type="parTrans" cxnId="{50B8BDE8-0E1F-4FBA-BA2B-41BFA65785D5}">
      <dgm:prSet/>
      <dgm:spPr/>
      <dgm:t>
        <a:bodyPr/>
        <a:lstStyle/>
        <a:p>
          <a:endParaRPr lang="en-US"/>
        </a:p>
      </dgm:t>
    </dgm:pt>
    <dgm:pt modelId="{F07B794B-C141-400C-B9BA-334D8E8E4CF0}" type="sibTrans" cxnId="{50B8BDE8-0E1F-4FBA-BA2B-41BFA65785D5}">
      <dgm:prSet/>
      <dgm:spPr/>
      <dgm:t>
        <a:bodyPr/>
        <a:lstStyle/>
        <a:p>
          <a:endParaRPr lang="en-US"/>
        </a:p>
      </dgm:t>
    </dgm:pt>
    <dgm:pt modelId="{F1899E62-8301-42DA-9CA2-BDE2BC0049E5}">
      <dgm:prSet/>
      <dgm:spPr/>
      <dgm:t>
        <a:bodyPr/>
        <a:lstStyle/>
        <a:p>
          <a:r>
            <a:rPr lang="en-US"/>
            <a:t>Litigation on facts to reduce</a:t>
          </a:r>
        </a:p>
      </dgm:t>
    </dgm:pt>
    <dgm:pt modelId="{550D6130-A7C0-4BE4-AA6F-12CD245368A9}" type="parTrans" cxnId="{2F4870BF-B703-458A-B039-A6C71CCF18EC}">
      <dgm:prSet/>
      <dgm:spPr/>
      <dgm:t>
        <a:bodyPr/>
        <a:lstStyle/>
        <a:p>
          <a:endParaRPr lang="en-US"/>
        </a:p>
      </dgm:t>
    </dgm:pt>
    <dgm:pt modelId="{C3188C65-7FAF-4767-A552-48E8363E1ECC}" type="sibTrans" cxnId="{2F4870BF-B703-458A-B039-A6C71CCF18EC}">
      <dgm:prSet/>
      <dgm:spPr/>
      <dgm:t>
        <a:bodyPr/>
        <a:lstStyle/>
        <a:p>
          <a:endParaRPr lang="en-US"/>
        </a:p>
      </dgm:t>
    </dgm:pt>
    <dgm:pt modelId="{6C951303-0F3C-4FF9-811F-8AD5FE72B328}">
      <dgm:prSet/>
      <dgm:spPr/>
      <dgm:t>
        <a:bodyPr/>
        <a:lstStyle/>
        <a:p>
          <a:r>
            <a:rPr lang="en-US"/>
            <a:t>Complete integration of digital payments and direct and indirect tax</a:t>
          </a:r>
        </a:p>
      </dgm:t>
    </dgm:pt>
    <dgm:pt modelId="{11573533-1F87-4A7E-9EBD-764F1FA8278B}" type="parTrans" cxnId="{1A6C00AA-2DE7-4A65-ADCB-503E1F001AFC}">
      <dgm:prSet/>
      <dgm:spPr/>
      <dgm:t>
        <a:bodyPr/>
        <a:lstStyle/>
        <a:p>
          <a:endParaRPr lang="en-US"/>
        </a:p>
      </dgm:t>
    </dgm:pt>
    <dgm:pt modelId="{5660700C-1EFC-4602-B394-0B7C33E68E53}" type="sibTrans" cxnId="{1A6C00AA-2DE7-4A65-ADCB-503E1F001AFC}">
      <dgm:prSet/>
      <dgm:spPr/>
      <dgm:t>
        <a:bodyPr/>
        <a:lstStyle/>
        <a:p>
          <a:endParaRPr lang="en-US"/>
        </a:p>
      </dgm:t>
    </dgm:pt>
    <dgm:pt modelId="{3E9AA1A4-A750-4BD9-94E8-A7341F27686B}" type="pres">
      <dgm:prSet presAssocID="{C6CC47E5-CFB9-4F34-AED4-FB7FEC1EBA58}" presName="root" presStyleCnt="0">
        <dgm:presLayoutVars>
          <dgm:dir/>
          <dgm:resizeHandles val="exact"/>
        </dgm:presLayoutVars>
      </dgm:prSet>
      <dgm:spPr/>
    </dgm:pt>
    <dgm:pt modelId="{40C33197-8785-4FD0-8B33-73B2DAE442BF}" type="pres">
      <dgm:prSet presAssocID="{1B3E5FE4-BF2D-4D88-9CC1-EBECFDB037AB}" presName="compNode" presStyleCnt="0"/>
      <dgm:spPr/>
    </dgm:pt>
    <dgm:pt modelId="{0D8BF007-90C9-4CD6-B480-605960A1A468}" type="pres">
      <dgm:prSet presAssocID="{1B3E5FE4-BF2D-4D88-9CC1-EBECFDB037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3EBA917-4DB9-40F0-AB90-2572E0A97112}" type="pres">
      <dgm:prSet presAssocID="{1B3E5FE4-BF2D-4D88-9CC1-EBECFDB037AB}" presName="spaceRect" presStyleCnt="0"/>
      <dgm:spPr/>
    </dgm:pt>
    <dgm:pt modelId="{0E46B57E-815C-41D1-A3F7-D6F298BD8D10}" type="pres">
      <dgm:prSet presAssocID="{1B3E5FE4-BF2D-4D88-9CC1-EBECFDB037AB}" presName="textRect" presStyleLbl="revTx" presStyleIdx="0" presStyleCnt="3">
        <dgm:presLayoutVars>
          <dgm:chMax val="1"/>
          <dgm:chPref val="1"/>
        </dgm:presLayoutVars>
      </dgm:prSet>
      <dgm:spPr/>
    </dgm:pt>
    <dgm:pt modelId="{100221CB-A5AC-47AC-AE74-050FAFC0B6AD}" type="pres">
      <dgm:prSet presAssocID="{F07B794B-C141-400C-B9BA-334D8E8E4CF0}" presName="sibTrans" presStyleCnt="0"/>
      <dgm:spPr/>
    </dgm:pt>
    <dgm:pt modelId="{CE6A13D1-988C-47B8-8B6D-6B1DA41523CF}" type="pres">
      <dgm:prSet presAssocID="{F1899E62-8301-42DA-9CA2-BDE2BC0049E5}" presName="compNode" presStyleCnt="0"/>
      <dgm:spPr/>
    </dgm:pt>
    <dgm:pt modelId="{CDFB9EA6-E069-4F2F-9128-5FA9A616F8D9}" type="pres">
      <dgm:prSet presAssocID="{F1899E62-8301-42DA-9CA2-BDE2BC0049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9D2C4F5-566B-4800-A511-F6ECF9AAF88C}" type="pres">
      <dgm:prSet presAssocID="{F1899E62-8301-42DA-9CA2-BDE2BC0049E5}" presName="spaceRect" presStyleCnt="0"/>
      <dgm:spPr/>
    </dgm:pt>
    <dgm:pt modelId="{551CE665-1569-40F7-A695-9C677C0E6085}" type="pres">
      <dgm:prSet presAssocID="{F1899E62-8301-42DA-9CA2-BDE2BC0049E5}" presName="textRect" presStyleLbl="revTx" presStyleIdx="1" presStyleCnt="3">
        <dgm:presLayoutVars>
          <dgm:chMax val="1"/>
          <dgm:chPref val="1"/>
        </dgm:presLayoutVars>
      </dgm:prSet>
      <dgm:spPr/>
    </dgm:pt>
    <dgm:pt modelId="{EA1FEFFC-F80F-44F1-A6AD-DE7E013E51E4}" type="pres">
      <dgm:prSet presAssocID="{C3188C65-7FAF-4767-A552-48E8363E1ECC}" presName="sibTrans" presStyleCnt="0"/>
      <dgm:spPr/>
    </dgm:pt>
    <dgm:pt modelId="{F155CE5F-6531-4FDD-8614-D9185F7ADBB6}" type="pres">
      <dgm:prSet presAssocID="{6C951303-0F3C-4FF9-811F-8AD5FE72B328}" presName="compNode" presStyleCnt="0"/>
      <dgm:spPr/>
    </dgm:pt>
    <dgm:pt modelId="{77A0BC0B-FBB2-4201-945B-2560DEAA1CC2}" type="pres">
      <dgm:prSet presAssocID="{6C951303-0F3C-4FF9-811F-8AD5FE72B3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FF6A77CB-DD9A-4A12-829C-9A250A7434CA}" type="pres">
      <dgm:prSet presAssocID="{6C951303-0F3C-4FF9-811F-8AD5FE72B328}" presName="spaceRect" presStyleCnt="0"/>
      <dgm:spPr/>
    </dgm:pt>
    <dgm:pt modelId="{61CD9806-8570-4081-AAFA-00642EEF7EFD}" type="pres">
      <dgm:prSet presAssocID="{6C951303-0F3C-4FF9-811F-8AD5FE72B328}" presName="textRect" presStyleLbl="revTx" presStyleIdx="2" presStyleCnt="3">
        <dgm:presLayoutVars>
          <dgm:chMax val="1"/>
          <dgm:chPref val="1"/>
        </dgm:presLayoutVars>
      </dgm:prSet>
      <dgm:spPr/>
    </dgm:pt>
  </dgm:ptLst>
  <dgm:cxnLst>
    <dgm:cxn modelId="{182A3764-E5A2-494A-90B2-177552B519DC}" type="presOf" srcId="{1B3E5FE4-BF2D-4D88-9CC1-EBECFDB037AB}" destId="{0E46B57E-815C-41D1-A3F7-D6F298BD8D10}" srcOrd="0" destOrd="0" presId="urn:microsoft.com/office/officeart/2018/2/layout/IconLabelList"/>
    <dgm:cxn modelId="{1BCF7F4A-57A8-416C-8658-2DAD3D4A6157}" type="presOf" srcId="{6C951303-0F3C-4FF9-811F-8AD5FE72B328}" destId="{61CD9806-8570-4081-AAFA-00642EEF7EFD}" srcOrd="0" destOrd="0" presId="urn:microsoft.com/office/officeart/2018/2/layout/IconLabelList"/>
    <dgm:cxn modelId="{B3666281-0E53-4556-87AE-FB67FE2D48CE}" type="presOf" srcId="{C6CC47E5-CFB9-4F34-AED4-FB7FEC1EBA58}" destId="{3E9AA1A4-A750-4BD9-94E8-A7341F27686B}" srcOrd="0" destOrd="0" presId="urn:microsoft.com/office/officeart/2018/2/layout/IconLabelList"/>
    <dgm:cxn modelId="{0972048D-031C-4B37-8B67-89C166738E39}" type="presOf" srcId="{F1899E62-8301-42DA-9CA2-BDE2BC0049E5}" destId="{551CE665-1569-40F7-A695-9C677C0E6085}" srcOrd="0" destOrd="0" presId="urn:microsoft.com/office/officeart/2018/2/layout/IconLabelList"/>
    <dgm:cxn modelId="{1A6C00AA-2DE7-4A65-ADCB-503E1F001AFC}" srcId="{C6CC47E5-CFB9-4F34-AED4-FB7FEC1EBA58}" destId="{6C951303-0F3C-4FF9-811F-8AD5FE72B328}" srcOrd="2" destOrd="0" parTransId="{11573533-1F87-4A7E-9EBD-764F1FA8278B}" sibTransId="{5660700C-1EFC-4602-B394-0B7C33E68E53}"/>
    <dgm:cxn modelId="{2F4870BF-B703-458A-B039-A6C71CCF18EC}" srcId="{C6CC47E5-CFB9-4F34-AED4-FB7FEC1EBA58}" destId="{F1899E62-8301-42DA-9CA2-BDE2BC0049E5}" srcOrd="1" destOrd="0" parTransId="{550D6130-A7C0-4BE4-AA6F-12CD245368A9}" sibTransId="{C3188C65-7FAF-4767-A552-48E8363E1ECC}"/>
    <dgm:cxn modelId="{50B8BDE8-0E1F-4FBA-BA2B-41BFA65785D5}" srcId="{C6CC47E5-CFB9-4F34-AED4-FB7FEC1EBA58}" destId="{1B3E5FE4-BF2D-4D88-9CC1-EBECFDB037AB}" srcOrd="0" destOrd="0" parTransId="{4CFFA7CB-68DC-470A-B4A5-4531E4C4BFEA}" sibTransId="{F07B794B-C141-400C-B9BA-334D8E8E4CF0}"/>
    <dgm:cxn modelId="{3C20F54C-4366-408B-A098-2A887623F85F}" type="presParOf" srcId="{3E9AA1A4-A750-4BD9-94E8-A7341F27686B}" destId="{40C33197-8785-4FD0-8B33-73B2DAE442BF}" srcOrd="0" destOrd="0" presId="urn:microsoft.com/office/officeart/2018/2/layout/IconLabelList"/>
    <dgm:cxn modelId="{C95AE124-A334-49A0-BE2C-55A4D181CE88}" type="presParOf" srcId="{40C33197-8785-4FD0-8B33-73B2DAE442BF}" destId="{0D8BF007-90C9-4CD6-B480-605960A1A468}" srcOrd="0" destOrd="0" presId="urn:microsoft.com/office/officeart/2018/2/layout/IconLabelList"/>
    <dgm:cxn modelId="{1B8A62A9-BE9F-46FF-BAC8-561D0A8CBA09}" type="presParOf" srcId="{40C33197-8785-4FD0-8B33-73B2DAE442BF}" destId="{63EBA917-4DB9-40F0-AB90-2572E0A97112}" srcOrd="1" destOrd="0" presId="urn:microsoft.com/office/officeart/2018/2/layout/IconLabelList"/>
    <dgm:cxn modelId="{61B58C44-0478-4254-A103-7EC0A735EBF4}" type="presParOf" srcId="{40C33197-8785-4FD0-8B33-73B2DAE442BF}" destId="{0E46B57E-815C-41D1-A3F7-D6F298BD8D10}" srcOrd="2" destOrd="0" presId="urn:microsoft.com/office/officeart/2018/2/layout/IconLabelList"/>
    <dgm:cxn modelId="{E2851609-EA2F-4CBD-B911-1BF3A40F4BBF}" type="presParOf" srcId="{3E9AA1A4-A750-4BD9-94E8-A7341F27686B}" destId="{100221CB-A5AC-47AC-AE74-050FAFC0B6AD}" srcOrd="1" destOrd="0" presId="urn:microsoft.com/office/officeart/2018/2/layout/IconLabelList"/>
    <dgm:cxn modelId="{00D1F216-7491-492B-9E51-F308B5E65A66}" type="presParOf" srcId="{3E9AA1A4-A750-4BD9-94E8-A7341F27686B}" destId="{CE6A13D1-988C-47B8-8B6D-6B1DA41523CF}" srcOrd="2" destOrd="0" presId="urn:microsoft.com/office/officeart/2018/2/layout/IconLabelList"/>
    <dgm:cxn modelId="{AB4C5300-7B62-4DE2-B919-414BAD2CD08C}" type="presParOf" srcId="{CE6A13D1-988C-47B8-8B6D-6B1DA41523CF}" destId="{CDFB9EA6-E069-4F2F-9128-5FA9A616F8D9}" srcOrd="0" destOrd="0" presId="urn:microsoft.com/office/officeart/2018/2/layout/IconLabelList"/>
    <dgm:cxn modelId="{CB581C12-31A5-42F5-ACD8-67FA213E3485}" type="presParOf" srcId="{CE6A13D1-988C-47B8-8B6D-6B1DA41523CF}" destId="{A9D2C4F5-566B-4800-A511-F6ECF9AAF88C}" srcOrd="1" destOrd="0" presId="urn:microsoft.com/office/officeart/2018/2/layout/IconLabelList"/>
    <dgm:cxn modelId="{09A494BC-5217-4626-BE8F-0F566DF1FF43}" type="presParOf" srcId="{CE6A13D1-988C-47B8-8B6D-6B1DA41523CF}" destId="{551CE665-1569-40F7-A695-9C677C0E6085}" srcOrd="2" destOrd="0" presId="urn:microsoft.com/office/officeart/2018/2/layout/IconLabelList"/>
    <dgm:cxn modelId="{047CEEBC-5672-4037-8A36-66FFAC2F538C}" type="presParOf" srcId="{3E9AA1A4-A750-4BD9-94E8-A7341F27686B}" destId="{EA1FEFFC-F80F-44F1-A6AD-DE7E013E51E4}" srcOrd="3" destOrd="0" presId="urn:microsoft.com/office/officeart/2018/2/layout/IconLabelList"/>
    <dgm:cxn modelId="{AF2E4871-F7AD-4303-AF28-DFC06CAE7101}" type="presParOf" srcId="{3E9AA1A4-A750-4BD9-94E8-A7341F27686B}" destId="{F155CE5F-6531-4FDD-8614-D9185F7ADBB6}" srcOrd="4" destOrd="0" presId="urn:microsoft.com/office/officeart/2018/2/layout/IconLabelList"/>
    <dgm:cxn modelId="{3800AE4E-28F2-4906-9A63-7A5896D5F532}" type="presParOf" srcId="{F155CE5F-6531-4FDD-8614-D9185F7ADBB6}" destId="{77A0BC0B-FBB2-4201-945B-2560DEAA1CC2}" srcOrd="0" destOrd="0" presId="urn:microsoft.com/office/officeart/2018/2/layout/IconLabelList"/>
    <dgm:cxn modelId="{3276FDBA-9FD9-4A53-B174-C249B42B21CD}" type="presParOf" srcId="{F155CE5F-6531-4FDD-8614-D9185F7ADBB6}" destId="{FF6A77CB-DD9A-4A12-829C-9A250A7434CA}" srcOrd="1" destOrd="0" presId="urn:microsoft.com/office/officeart/2018/2/layout/IconLabelList"/>
    <dgm:cxn modelId="{01D0B39D-BC04-488C-B5D4-ED71B1EBDEB2}" type="presParOf" srcId="{F155CE5F-6531-4FDD-8614-D9185F7ADBB6}" destId="{61CD9806-8570-4081-AAFA-00642EEF7EF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1FA1E7-9225-40EA-95AE-C0FCE121C672}"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0CE080F-4D78-4D26-BE0B-4A0D753C062E}">
      <dgm:prSet/>
      <dgm:spPr/>
      <dgm:t>
        <a:bodyPr/>
        <a:lstStyle/>
        <a:p>
          <a:pPr>
            <a:lnSpc>
              <a:spcPct val="100000"/>
            </a:lnSpc>
          </a:pPr>
          <a:r>
            <a:rPr lang="en-US"/>
            <a:t>1.Automatic data flow driven by automation</a:t>
          </a:r>
        </a:p>
      </dgm:t>
    </dgm:pt>
    <dgm:pt modelId="{C7C1BC48-228E-4CC3-AAC5-2CB8244CBA82}" type="parTrans" cxnId="{5897F4D8-DCE6-468B-A4C9-090293FCFB7C}">
      <dgm:prSet/>
      <dgm:spPr/>
      <dgm:t>
        <a:bodyPr/>
        <a:lstStyle/>
        <a:p>
          <a:endParaRPr lang="en-US"/>
        </a:p>
      </dgm:t>
    </dgm:pt>
    <dgm:pt modelId="{69EDFE92-1F30-4AC6-B452-F54AEA190B65}" type="sibTrans" cxnId="{5897F4D8-DCE6-468B-A4C9-090293FCFB7C}">
      <dgm:prSet/>
      <dgm:spPr/>
      <dgm:t>
        <a:bodyPr/>
        <a:lstStyle/>
        <a:p>
          <a:endParaRPr lang="en-US"/>
        </a:p>
      </dgm:t>
    </dgm:pt>
    <dgm:pt modelId="{39433161-08DF-4C43-B14F-92C77CDBAAAE}">
      <dgm:prSet/>
      <dgm:spPr/>
      <dgm:t>
        <a:bodyPr/>
        <a:lstStyle/>
        <a:p>
          <a:pPr>
            <a:lnSpc>
              <a:spcPct val="100000"/>
            </a:lnSpc>
          </a:pPr>
          <a:r>
            <a:rPr lang="en-US"/>
            <a:t>2.Tax applications / tools supporting tax assessments and tax audits electronically</a:t>
          </a:r>
        </a:p>
      </dgm:t>
    </dgm:pt>
    <dgm:pt modelId="{365587A3-A011-4161-A9F0-283C5BF36358}" type="parTrans" cxnId="{81A4DC5D-F4DA-45AE-A1AD-A8FBEFAFDAA9}">
      <dgm:prSet/>
      <dgm:spPr/>
      <dgm:t>
        <a:bodyPr/>
        <a:lstStyle/>
        <a:p>
          <a:endParaRPr lang="en-US"/>
        </a:p>
      </dgm:t>
    </dgm:pt>
    <dgm:pt modelId="{54DDFE99-CC01-4E3F-A140-6790218693D5}" type="sibTrans" cxnId="{81A4DC5D-F4DA-45AE-A1AD-A8FBEFAFDAA9}">
      <dgm:prSet/>
      <dgm:spPr/>
      <dgm:t>
        <a:bodyPr/>
        <a:lstStyle/>
        <a:p>
          <a:endParaRPr lang="en-US"/>
        </a:p>
      </dgm:t>
    </dgm:pt>
    <dgm:pt modelId="{181C3F6F-81E0-4EAF-87F7-9C9E128C44DE}">
      <dgm:prSet/>
      <dgm:spPr/>
      <dgm:t>
        <a:bodyPr/>
        <a:lstStyle/>
        <a:p>
          <a:pPr>
            <a:lnSpc>
              <a:spcPct val="100000"/>
            </a:lnSpc>
          </a:pPr>
          <a:r>
            <a:rPr lang="en-US"/>
            <a:t>3.Real time tax reporting</a:t>
          </a:r>
        </a:p>
      </dgm:t>
    </dgm:pt>
    <dgm:pt modelId="{B4AA79C6-DC03-475E-8B96-55D321ECD7C8}" type="parTrans" cxnId="{C0DE941E-BAAC-43B9-AD35-F89303059DFA}">
      <dgm:prSet/>
      <dgm:spPr/>
      <dgm:t>
        <a:bodyPr/>
        <a:lstStyle/>
        <a:p>
          <a:endParaRPr lang="en-US"/>
        </a:p>
      </dgm:t>
    </dgm:pt>
    <dgm:pt modelId="{CD491700-BBB0-4E60-90C0-A8A74A8F6958}" type="sibTrans" cxnId="{C0DE941E-BAAC-43B9-AD35-F89303059DFA}">
      <dgm:prSet/>
      <dgm:spPr/>
      <dgm:t>
        <a:bodyPr/>
        <a:lstStyle/>
        <a:p>
          <a:endParaRPr lang="en-US"/>
        </a:p>
      </dgm:t>
    </dgm:pt>
    <dgm:pt modelId="{57A2ECCC-081F-4BE6-9EE9-42D080D4EC20}">
      <dgm:prSet/>
      <dgm:spPr/>
      <dgm:t>
        <a:bodyPr/>
        <a:lstStyle/>
        <a:p>
          <a:pPr>
            <a:lnSpc>
              <a:spcPct val="100000"/>
            </a:lnSpc>
          </a:pPr>
          <a:r>
            <a:rPr lang="en-US"/>
            <a:t>4.Chatbots dedicated to routine tax queries</a:t>
          </a:r>
        </a:p>
      </dgm:t>
    </dgm:pt>
    <dgm:pt modelId="{233CA4DA-E491-4833-B8C9-AC4FFDA20845}" type="parTrans" cxnId="{ED5825D1-EDBC-4FC2-B3B7-E8F66233EA9C}">
      <dgm:prSet/>
      <dgm:spPr/>
      <dgm:t>
        <a:bodyPr/>
        <a:lstStyle/>
        <a:p>
          <a:endParaRPr lang="en-US"/>
        </a:p>
      </dgm:t>
    </dgm:pt>
    <dgm:pt modelId="{1F0C24D5-CE67-420B-A9EF-00B249BB23C3}" type="sibTrans" cxnId="{ED5825D1-EDBC-4FC2-B3B7-E8F66233EA9C}">
      <dgm:prSet/>
      <dgm:spPr/>
      <dgm:t>
        <a:bodyPr/>
        <a:lstStyle/>
        <a:p>
          <a:endParaRPr lang="en-US"/>
        </a:p>
      </dgm:t>
    </dgm:pt>
    <dgm:pt modelId="{2F728FE1-A9E4-408A-A62F-8C89364D1C9D}">
      <dgm:prSet/>
      <dgm:spPr/>
      <dgm:t>
        <a:bodyPr/>
        <a:lstStyle/>
        <a:p>
          <a:pPr>
            <a:lnSpc>
              <a:spcPct val="100000"/>
            </a:lnSpc>
          </a:pPr>
          <a:r>
            <a:rPr lang="en-US"/>
            <a:t>5.Automated management tax reporting</a:t>
          </a:r>
        </a:p>
      </dgm:t>
    </dgm:pt>
    <dgm:pt modelId="{11CD0D12-76B8-48F6-8447-B62150090D37}" type="parTrans" cxnId="{EB55953B-6BAE-4EE4-87D5-602048DC5E83}">
      <dgm:prSet/>
      <dgm:spPr/>
      <dgm:t>
        <a:bodyPr/>
        <a:lstStyle/>
        <a:p>
          <a:endParaRPr lang="en-US"/>
        </a:p>
      </dgm:t>
    </dgm:pt>
    <dgm:pt modelId="{2C7858CA-F9F9-4CA5-95D6-9956A06B8F65}" type="sibTrans" cxnId="{EB55953B-6BAE-4EE4-87D5-602048DC5E83}">
      <dgm:prSet/>
      <dgm:spPr/>
      <dgm:t>
        <a:bodyPr/>
        <a:lstStyle/>
        <a:p>
          <a:endParaRPr lang="en-US"/>
        </a:p>
      </dgm:t>
    </dgm:pt>
    <dgm:pt modelId="{D0DE2A89-6606-490A-AB41-1F4A0AC31666}" type="pres">
      <dgm:prSet presAssocID="{101FA1E7-9225-40EA-95AE-C0FCE121C672}" presName="root" presStyleCnt="0">
        <dgm:presLayoutVars>
          <dgm:dir/>
          <dgm:resizeHandles val="exact"/>
        </dgm:presLayoutVars>
      </dgm:prSet>
      <dgm:spPr/>
    </dgm:pt>
    <dgm:pt modelId="{9594A9C3-8533-4DD5-A1B5-6E38C4833EF3}" type="pres">
      <dgm:prSet presAssocID="{20CE080F-4D78-4D26-BE0B-4A0D753C062E}" presName="compNode" presStyleCnt="0"/>
      <dgm:spPr/>
    </dgm:pt>
    <dgm:pt modelId="{7CB59898-85D4-4C07-BBAE-C6A8E6430CD8}" type="pres">
      <dgm:prSet presAssocID="{20CE080F-4D78-4D26-BE0B-4A0D753C062E}" presName="bgRect" presStyleLbl="bgShp" presStyleIdx="0" presStyleCnt="5"/>
      <dgm:spPr/>
    </dgm:pt>
    <dgm:pt modelId="{2A8B25B2-C414-48D8-BBDC-FF30A2237AC7}" type="pres">
      <dgm:prSet presAssocID="{20CE080F-4D78-4D26-BE0B-4A0D753C06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1F88CE7F-DDB2-4383-9896-11D20C6B830B}" type="pres">
      <dgm:prSet presAssocID="{20CE080F-4D78-4D26-BE0B-4A0D753C062E}" presName="spaceRect" presStyleCnt="0"/>
      <dgm:spPr/>
    </dgm:pt>
    <dgm:pt modelId="{BA7982A4-2412-41BB-9C85-EB2F429D9685}" type="pres">
      <dgm:prSet presAssocID="{20CE080F-4D78-4D26-BE0B-4A0D753C062E}" presName="parTx" presStyleLbl="revTx" presStyleIdx="0" presStyleCnt="5">
        <dgm:presLayoutVars>
          <dgm:chMax val="0"/>
          <dgm:chPref val="0"/>
        </dgm:presLayoutVars>
      </dgm:prSet>
      <dgm:spPr/>
    </dgm:pt>
    <dgm:pt modelId="{3055AEC1-842A-4FA1-AA26-D7E6AEAA7748}" type="pres">
      <dgm:prSet presAssocID="{69EDFE92-1F30-4AC6-B452-F54AEA190B65}" presName="sibTrans" presStyleCnt="0"/>
      <dgm:spPr/>
    </dgm:pt>
    <dgm:pt modelId="{1932476B-F6D7-4A2A-89BC-63DDACC154F9}" type="pres">
      <dgm:prSet presAssocID="{39433161-08DF-4C43-B14F-92C77CDBAAAE}" presName="compNode" presStyleCnt="0"/>
      <dgm:spPr/>
    </dgm:pt>
    <dgm:pt modelId="{6D831926-378F-4879-ADED-8F2BD6227068}" type="pres">
      <dgm:prSet presAssocID="{39433161-08DF-4C43-B14F-92C77CDBAAAE}" presName="bgRect" presStyleLbl="bgShp" presStyleIdx="1" presStyleCnt="5"/>
      <dgm:spPr/>
    </dgm:pt>
    <dgm:pt modelId="{5859D865-2D0B-4AB6-8638-669303E23CD8}" type="pres">
      <dgm:prSet presAssocID="{39433161-08DF-4C43-B14F-92C77CDBAA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6FA6BCF-39CA-4E1B-A0D4-3323C30FF27A}" type="pres">
      <dgm:prSet presAssocID="{39433161-08DF-4C43-B14F-92C77CDBAAAE}" presName="spaceRect" presStyleCnt="0"/>
      <dgm:spPr/>
    </dgm:pt>
    <dgm:pt modelId="{13B0FBC8-72DD-4D83-A2AD-ED0E29577271}" type="pres">
      <dgm:prSet presAssocID="{39433161-08DF-4C43-B14F-92C77CDBAAAE}" presName="parTx" presStyleLbl="revTx" presStyleIdx="1" presStyleCnt="5">
        <dgm:presLayoutVars>
          <dgm:chMax val="0"/>
          <dgm:chPref val="0"/>
        </dgm:presLayoutVars>
      </dgm:prSet>
      <dgm:spPr/>
    </dgm:pt>
    <dgm:pt modelId="{8444E6DE-51B2-4177-B29A-E217D1467973}" type="pres">
      <dgm:prSet presAssocID="{54DDFE99-CC01-4E3F-A140-6790218693D5}" presName="sibTrans" presStyleCnt="0"/>
      <dgm:spPr/>
    </dgm:pt>
    <dgm:pt modelId="{954CDE8C-0C04-4DD9-A4E8-A42DD0970514}" type="pres">
      <dgm:prSet presAssocID="{181C3F6F-81E0-4EAF-87F7-9C9E128C44DE}" presName="compNode" presStyleCnt="0"/>
      <dgm:spPr/>
    </dgm:pt>
    <dgm:pt modelId="{2B433F94-1C81-45D6-B8D0-7A3CC448A25E}" type="pres">
      <dgm:prSet presAssocID="{181C3F6F-81E0-4EAF-87F7-9C9E128C44DE}" presName="bgRect" presStyleLbl="bgShp" presStyleIdx="2" presStyleCnt="5"/>
      <dgm:spPr/>
    </dgm:pt>
    <dgm:pt modelId="{4D6A1803-870B-4504-9341-1675BC6F9CF8}" type="pres">
      <dgm:prSet presAssocID="{181C3F6F-81E0-4EAF-87F7-9C9E128C44D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49D38F1F-4B0E-4417-90F4-DDB8A15448EC}" type="pres">
      <dgm:prSet presAssocID="{181C3F6F-81E0-4EAF-87F7-9C9E128C44DE}" presName="spaceRect" presStyleCnt="0"/>
      <dgm:spPr/>
    </dgm:pt>
    <dgm:pt modelId="{71F250D7-3CC1-4730-9EF5-05C6AB9B2449}" type="pres">
      <dgm:prSet presAssocID="{181C3F6F-81E0-4EAF-87F7-9C9E128C44DE}" presName="parTx" presStyleLbl="revTx" presStyleIdx="2" presStyleCnt="5">
        <dgm:presLayoutVars>
          <dgm:chMax val="0"/>
          <dgm:chPref val="0"/>
        </dgm:presLayoutVars>
      </dgm:prSet>
      <dgm:spPr/>
    </dgm:pt>
    <dgm:pt modelId="{77FA1A66-268A-41D9-B927-5847698FD369}" type="pres">
      <dgm:prSet presAssocID="{CD491700-BBB0-4E60-90C0-A8A74A8F6958}" presName="sibTrans" presStyleCnt="0"/>
      <dgm:spPr/>
    </dgm:pt>
    <dgm:pt modelId="{34A8B83D-CA9F-4458-86AF-26C3A60570ED}" type="pres">
      <dgm:prSet presAssocID="{57A2ECCC-081F-4BE6-9EE9-42D080D4EC20}" presName="compNode" presStyleCnt="0"/>
      <dgm:spPr/>
    </dgm:pt>
    <dgm:pt modelId="{0F91F13B-B1D9-4697-9E25-B91D513587C5}" type="pres">
      <dgm:prSet presAssocID="{57A2ECCC-081F-4BE6-9EE9-42D080D4EC20}" presName="bgRect" presStyleLbl="bgShp" presStyleIdx="3" presStyleCnt="5"/>
      <dgm:spPr/>
    </dgm:pt>
    <dgm:pt modelId="{3D4F4A3F-5042-4139-85D6-6EB5BA72F46F}" type="pres">
      <dgm:prSet presAssocID="{57A2ECCC-081F-4BE6-9EE9-42D080D4EC2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DD5A920E-3D10-410B-9E38-CC3E7B451D24}" type="pres">
      <dgm:prSet presAssocID="{57A2ECCC-081F-4BE6-9EE9-42D080D4EC20}" presName="spaceRect" presStyleCnt="0"/>
      <dgm:spPr/>
    </dgm:pt>
    <dgm:pt modelId="{CD334030-C754-4C95-B8C9-38341A6694BF}" type="pres">
      <dgm:prSet presAssocID="{57A2ECCC-081F-4BE6-9EE9-42D080D4EC20}" presName="parTx" presStyleLbl="revTx" presStyleIdx="3" presStyleCnt="5">
        <dgm:presLayoutVars>
          <dgm:chMax val="0"/>
          <dgm:chPref val="0"/>
        </dgm:presLayoutVars>
      </dgm:prSet>
      <dgm:spPr/>
    </dgm:pt>
    <dgm:pt modelId="{E98AD397-83AF-4C88-8BDE-D26628126422}" type="pres">
      <dgm:prSet presAssocID="{1F0C24D5-CE67-420B-A9EF-00B249BB23C3}" presName="sibTrans" presStyleCnt="0"/>
      <dgm:spPr/>
    </dgm:pt>
    <dgm:pt modelId="{8356236A-FE0D-4F7D-8BED-7BE0910DC9E8}" type="pres">
      <dgm:prSet presAssocID="{2F728FE1-A9E4-408A-A62F-8C89364D1C9D}" presName="compNode" presStyleCnt="0"/>
      <dgm:spPr/>
    </dgm:pt>
    <dgm:pt modelId="{0C21CA63-F8C7-4CEE-8D00-7640BE934991}" type="pres">
      <dgm:prSet presAssocID="{2F728FE1-A9E4-408A-A62F-8C89364D1C9D}" presName="bgRect" presStyleLbl="bgShp" presStyleIdx="4" presStyleCnt="5"/>
      <dgm:spPr/>
    </dgm:pt>
    <dgm:pt modelId="{713A8102-30F3-4C31-A51C-393D95399A2B}" type="pres">
      <dgm:prSet presAssocID="{2F728FE1-A9E4-408A-A62F-8C89364D1C9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C15D6B06-B846-48FD-BB48-C3F9AB2FC15A}" type="pres">
      <dgm:prSet presAssocID="{2F728FE1-A9E4-408A-A62F-8C89364D1C9D}" presName="spaceRect" presStyleCnt="0"/>
      <dgm:spPr/>
    </dgm:pt>
    <dgm:pt modelId="{5A2206A3-9655-4510-8B2E-128937779D5E}" type="pres">
      <dgm:prSet presAssocID="{2F728FE1-A9E4-408A-A62F-8C89364D1C9D}" presName="parTx" presStyleLbl="revTx" presStyleIdx="4" presStyleCnt="5">
        <dgm:presLayoutVars>
          <dgm:chMax val="0"/>
          <dgm:chPref val="0"/>
        </dgm:presLayoutVars>
      </dgm:prSet>
      <dgm:spPr/>
    </dgm:pt>
  </dgm:ptLst>
  <dgm:cxnLst>
    <dgm:cxn modelId="{D2C39614-71CF-43C5-8E55-303BA859B58E}" type="presOf" srcId="{39433161-08DF-4C43-B14F-92C77CDBAAAE}" destId="{13B0FBC8-72DD-4D83-A2AD-ED0E29577271}" srcOrd="0" destOrd="0" presId="urn:microsoft.com/office/officeart/2018/2/layout/IconVerticalSolidList"/>
    <dgm:cxn modelId="{C0DE941E-BAAC-43B9-AD35-F89303059DFA}" srcId="{101FA1E7-9225-40EA-95AE-C0FCE121C672}" destId="{181C3F6F-81E0-4EAF-87F7-9C9E128C44DE}" srcOrd="2" destOrd="0" parTransId="{B4AA79C6-DC03-475E-8B96-55D321ECD7C8}" sibTransId="{CD491700-BBB0-4E60-90C0-A8A74A8F6958}"/>
    <dgm:cxn modelId="{EB55953B-6BAE-4EE4-87D5-602048DC5E83}" srcId="{101FA1E7-9225-40EA-95AE-C0FCE121C672}" destId="{2F728FE1-A9E4-408A-A62F-8C89364D1C9D}" srcOrd="4" destOrd="0" parTransId="{11CD0D12-76B8-48F6-8447-B62150090D37}" sibTransId="{2C7858CA-F9F9-4CA5-95D6-9956A06B8F65}"/>
    <dgm:cxn modelId="{BCC6963F-8998-4391-A706-F3ED49372BF8}" type="presOf" srcId="{20CE080F-4D78-4D26-BE0B-4A0D753C062E}" destId="{BA7982A4-2412-41BB-9C85-EB2F429D9685}" srcOrd="0" destOrd="0" presId="urn:microsoft.com/office/officeart/2018/2/layout/IconVerticalSolidList"/>
    <dgm:cxn modelId="{81A4DC5D-F4DA-45AE-A1AD-A8FBEFAFDAA9}" srcId="{101FA1E7-9225-40EA-95AE-C0FCE121C672}" destId="{39433161-08DF-4C43-B14F-92C77CDBAAAE}" srcOrd="1" destOrd="0" parTransId="{365587A3-A011-4161-A9F0-283C5BF36358}" sibTransId="{54DDFE99-CC01-4E3F-A140-6790218693D5}"/>
    <dgm:cxn modelId="{9874186B-EC47-4040-A706-D3BE61EB44AF}" type="presOf" srcId="{57A2ECCC-081F-4BE6-9EE9-42D080D4EC20}" destId="{CD334030-C754-4C95-B8C9-38341A6694BF}" srcOrd="0" destOrd="0" presId="urn:microsoft.com/office/officeart/2018/2/layout/IconVerticalSolidList"/>
    <dgm:cxn modelId="{4D26E14B-6F27-408A-89B6-D3F984C84491}" type="presOf" srcId="{181C3F6F-81E0-4EAF-87F7-9C9E128C44DE}" destId="{71F250D7-3CC1-4730-9EF5-05C6AB9B2449}" srcOrd="0" destOrd="0" presId="urn:microsoft.com/office/officeart/2018/2/layout/IconVerticalSolidList"/>
    <dgm:cxn modelId="{ED5825D1-EDBC-4FC2-B3B7-E8F66233EA9C}" srcId="{101FA1E7-9225-40EA-95AE-C0FCE121C672}" destId="{57A2ECCC-081F-4BE6-9EE9-42D080D4EC20}" srcOrd="3" destOrd="0" parTransId="{233CA4DA-E491-4833-B8C9-AC4FFDA20845}" sibTransId="{1F0C24D5-CE67-420B-A9EF-00B249BB23C3}"/>
    <dgm:cxn modelId="{5897F4D8-DCE6-468B-A4C9-090293FCFB7C}" srcId="{101FA1E7-9225-40EA-95AE-C0FCE121C672}" destId="{20CE080F-4D78-4D26-BE0B-4A0D753C062E}" srcOrd="0" destOrd="0" parTransId="{C7C1BC48-228E-4CC3-AAC5-2CB8244CBA82}" sibTransId="{69EDFE92-1F30-4AC6-B452-F54AEA190B65}"/>
    <dgm:cxn modelId="{59CCFBD9-4755-44C5-ADF7-04F088A4E74A}" type="presOf" srcId="{2F728FE1-A9E4-408A-A62F-8C89364D1C9D}" destId="{5A2206A3-9655-4510-8B2E-128937779D5E}" srcOrd="0" destOrd="0" presId="urn:microsoft.com/office/officeart/2018/2/layout/IconVerticalSolidList"/>
    <dgm:cxn modelId="{37498EF7-D94F-47FB-9E13-6AA4FFBDE8FC}" type="presOf" srcId="{101FA1E7-9225-40EA-95AE-C0FCE121C672}" destId="{D0DE2A89-6606-490A-AB41-1F4A0AC31666}" srcOrd="0" destOrd="0" presId="urn:microsoft.com/office/officeart/2018/2/layout/IconVerticalSolidList"/>
    <dgm:cxn modelId="{02BF9F66-D9DB-4B56-808E-F8C4F6BE9D54}" type="presParOf" srcId="{D0DE2A89-6606-490A-AB41-1F4A0AC31666}" destId="{9594A9C3-8533-4DD5-A1B5-6E38C4833EF3}" srcOrd="0" destOrd="0" presId="urn:microsoft.com/office/officeart/2018/2/layout/IconVerticalSolidList"/>
    <dgm:cxn modelId="{B724EBD1-27F2-4DE0-BE4B-81D04EC713A8}" type="presParOf" srcId="{9594A9C3-8533-4DD5-A1B5-6E38C4833EF3}" destId="{7CB59898-85D4-4C07-BBAE-C6A8E6430CD8}" srcOrd="0" destOrd="0" presId="urn:microsoft.com/office/officeart/2018/2/layout/IconVerticalSolidList"/>
    <dgm:cxn modelId="{22D8979F-3EAC-414E-890D-C0B2908105F9}" type="presParOf" srcId="{9594A9C3-8533-4DD5-A1B5-6E38C4833EF3}" destId="{2A8B25B2-C414-48D8-BBDC-FF30A2237AC7}" srcOrd="1" destOrd="0" presId="urn:microsoft.com/office/officeart/2018/2/layout/IconVerticalSolidList"/>
    <dgm:cxn modelId="{57FA577B-B68C-4D5D-8712-720E84837178}" type="presParOf" srcId="{9594A9C3-8533-4DD5-A1B5-6E38C4833EF3}" destId="{1F88CE7F-DDB2-4383-9896-11D20C6B830B}" srcOrd="2" destOrd="0" presId="urn:microsoft.com/office/officeart/2018/2/layout/IconVerticalSolidList"/>
    <dgm:cxn modelId="{7384485F-F23C-49B3-A895-9D1902AF4205}" type="presParOf" srcId="{9594A9C3-8533-4DD5-A1B5-6E38C4833EF3}" destId="{BA7982A4-2412-41BB-9C85-EB2F429D9685}" srcOrd="3" destOrd="0" presId="urn:microsoft.com/office/officeart/2018/2/layout/IconVerticalSolidList"/>
    <dgm:cxn modelId="{DFD76A75-3A60-4066-88FE-C70F012F99A9}" type="presParOf" srcId="{D0DE2A89-6606-490A-AB41-1F4A0AC31666}" destId="{3055AEC1-842A-4FA1-AA26-D7E6AEAA7748}" srcOrd="1" destOrd="0" presId="urn:microsoft.com/office/officeart/2018/2/layout/IconVerticalSolidList"/>
    <dgm:cxn modelId="{89180FFF-2646-4227-8B36-CD4459A45D9F}" type="presParOf" srcId="{D0DE2A89-6606-490A-AB41-1F4A0AC31666}" destId="{1932476B-F6D7-4A2A-89BC-63DDACC154F9}" srcOrd="2" destOrd="0" presId="urn:microsoft.com/office/officeart/2018/2/layout/IconVerticalSolidList"/>
    <dgm:cxn modelId="{76F61BF9-14B3-46C6-94D6-C452CCABBE94}" type="presParOf" srcId="{1932476B-F6D7-4A2A-89BC-63DDACC154F9}" destId="{6D831926-378F-4879-ADED-8F2BD6227068}" srcOrd="0" destOrd="0" presId="urn:microsoft.com/office/officeart/2018/2/layout/IconVerticalSolidList"/>
    <dgm:cxn modelId="{F831DEC5-1150-4937-AF81-4055D5F6356D}" type="presParOf" srcId="{1932476B-F6D7-4A2A-89BC-63DDACC154F9}" destId="{5859D865-2D0B-4AB6-8638-669303E23CD8}" srcOrd="1" destOrd="0" presId="urn:microsoft.com/office/officeart/2018/2/layout/IconVerticalSolidList"/>
    <dgm:cxn modelId="{22C0BE4F-BA4E-42DE-832D-E0421BDB0CAD}" type="presParOf" srcId="{1932476B-F6D7-4A2A-89BC-63DDACC154F9}" destId="{A6FA6BCF-39CA-4E1B-A0D4-3323C30FF27A}" srcOrd="2" destOrd="0" presId="urn:microsoft.com/office/officeart/2018/2/layout/IconVerticalSolidList"/>
    <dgm:cxn modelId="{01CDB23A-7367-4938-857A-690D4B81DE4E}" type="presParOf" srcId="{1932476B-F6D7-4A2A-89BC-63DDACC154F9}" destId="{13B0FBC8-72DD-4D83-A2AD-ED0E29577271}" srcOrd="3" destOrd="0" presId="urn:microsoft.com/office/officeart/2018/2/layout/IconVerticalSolidList"/>
    <dgm:cxn modelId="{ACC24099-80FC-4E9B-BB9C-A06647AFC016}" type="presParOf" srcId="{D0DE2A89-6606-490A-AB41-1F4A0AC31666}" destId="{8444E6DE-51B2-4177-B29A-E217D1467973}" srcOrd="3" destOrd="0" presId="urn:microsoft.com/office/officeart/2018/2/layout/IconVerticalSolidList"/>
    <dgm:cxn modelId="{288EE7C5-855F-445D-82E3-9E7FE3ACA020}" type="presParOf" srcId="{D0DE2A89-6606-490A-AB41-1F4A0AC31666}" destId="{954CDE8C-0C04-4DD9-A4E8-A42DD0970514}" srcOrd="4" destOrd="0" presId="urn:microsoft.com/office/officeart/2018/2/layout/IconVerticalSolidList"/>
    <dgm:cxn modelId="{049572CD-059C-4EB5-AE39-A8011589714B}" type="presParOf" srcId="{954CDE8C-0C04-4DD9-A4E8-A42DD0970514}" destId="{2B433F94-1C81-45D6-B8D0-7A3CC448A25E}" srcOrd="0" destOrd="0" presId="urn:microsoft.com/office/officeart/2018/2/layout/IconVerticalSolidList"/>
    <dgm:cxn modelId="{91C2AD07-BAD7-4F54-8343-B8C5160C13DD}" type="presParOf" srcId="{954CDE8C-0C04-4DD9-A4E8-A42DD0970514}" destId="{4D6A1803-870B-4504-9341-1675BC6F9CF8}" srcOrd="1" destOrd="0" presId="urn:microsoft.com/office/officeart/2018/2/layout/IconVerticalSolidList"/>
    <dgm:cxn modelId="{10D2B720-B983-475D-B1F0-CEF5D6930230}" type="presParOf" srcId="{954CDE8C-0C04-4DD9-A4E8-A42DD0970514}" destId="{49D38F1F-4B0E-4417-90F4-DDB8A15448EC}" srcOrd="2" destOrd="0" presId="urn:microsoft.com/office/officeart/2018/2/layout/IconVerticalSolidList"/>
    <dgm:cxn modelId="{96C5A718-89CE-4E27-ACD9-18B8E17304C5}" type="presParOf" srcId="{954CDE8C-0C04-4DD9-A4E8-A42DD0970514}" destId="{71F250D7-3CC1-4730-9EF5-05C6AB9B2449}" srcOrd="3" destOrd="0" presId="urn:microsoft.com/office/officeart/2018/2/layout/IconVerticalSolidList"/>
    <dgm:cxn modelId="{E2713106-5DAB-4C32-A016-45FD1287AA0B}" type="presParOf" srcId="{D0DE2A89-6606-490A-AB41-1F4A0AC31666}" destId="{77FA1A66-268A-41D9-B927-5847698FD369}" srcOrd="5" destOrd="0" presId="urn:microsoft.com/office/officeart/2018/2/layout/IconVerticalSolidList"/>
    <dgm:cxn modelId="{9D086228-997B-46BE-94AB-D5E264F278E7}" type="presParOf" srcId="{D0DE2A89-6606-490A-AB41-1F4A0AC31666}" destId="{34A8B83D-CA9F-4458-86AF-26C3A60570ED}" srcOrd="6" destOrd="0" presId="urn:microsoft.com/office/officeart/2018/2/layout/IconVerticalSolidList"/>
    <dgm:cxn modelId="{A461FBD0-B6CC-4831-A418-3F569B8C1BC0}" type="presParOf" srcId="{34A8B83D-CA9F-4458-86AF-26C3A60570ED}" destId="{0F91F13B-B1D9-4697-9E25-B91D513587C5}" srcOrd="0" destOrd="0" presId="urn:microsoft.com/office/officeart/2018/2/layout/IconVerticalSolidList"/>
    <dgm:cxn modelId="{8572A0A7-8250-463A-8B6A-3A21B78247DC}" type="presParOf" srcId="{34A8B83D-CA9F-4458-86AF-26C3A60570ED}" destId="{3D4F4A3F-5042-4139-85D6-6EB5BA72F46F}" srcOrd="1" destOrd="0" presId="urn:microsoft.com/office/officeart/2018/2/layout/IconVerticalSolidList"/>
    <dgm:cxn modelId="{629E5032-A853-44C5-BEE3-D907B07CCCD1}" type="presParOf" srcId="{34A8B83D-CA9F-4458-86AF-26C3A60570ED}" destId="{DD5A920E-3D10-410B-9E38-CC3E7B451D24}" srcOrd="2" destOrd="0" presId="urn:microsoft.com/office/officeart/2018/2/layout/IconVerticalSolidList"/>
    <dgm:cxn modelId="{60A93BE0-7EE4-4ADC-9A97-639D6B49E66C}" type="presParOf" srcId="{34A8B83D-CA9F-4458-86AF-26C3A60570ED}" destId="{CD334030-C754-4C95-B8C9-38341A6694BF}" srcOrd="3" destOrd="0" presId="urn:microsoft.com/office/officeart/2018/2/layout/IconVerticalSolidList"/>
    <dgm:cxn modelId="{B95C7998-1E17-4DE5-9D1E-264212CCBF43}" type="presParOf" srcId="{D0DE2A89-6606-490A-AB41-1F4A0AC31666}" destId="{E98AD397-83AF-4C88-8BDE-D26628126422}" srcOrd="7" destOrd="0" presId="urn:microsoft.com/office/officeart/2018/2/layout/IconVerticalSolidList"/>
    <dgm:cxn modelId="{34AAAD4E-51BA-4E9B-92B1-1035ADF28F2F}" type="presParOf" srcId="{D0DE2A89-6606-490A-AB41-1F4A0AC31666}" destId="{8356236A-FE0D-4F7D-8BED-7BE0910DC9E8}" srcOrd="8" destOrd="0" presId="urn:microsoft.com/office/officeart/2018/2/layout/IconVerticalSolidList"/>
    <dgm:cxn modelId="{17E27740-D195-4543-A1AF-C64BD455B47D}" type="presParOf" srcId="{8356236A-FE0D-4F7D-8BED-7BE0910DC9E8}" destId="{0C21CA63-F8C7-4CEE-8D00-7640BE934991}" srcOrd="0" destOrd="0" presId="urn:microsoft.com/office/officeart/2018/2/layout/IconVerticalSolidList"/>
    <dgm:cxn modelId="{02242F30-E1C2-44DF-B927-1A87954DBCF5}" type="presParOf" srcId="{8356236A-FE0D-4F7D-8BED-7BE0910DC9E8}" destId="{713A8102-30F3-4C31-A51C-393D95399A2B}" srcOrd="1" destOrd="0" presId="urn:microsoft.com/office/officeart/2018/2/layout/IconVerticalSolidList"/>
    <dgm:cxn modelId="{4EDCECAE-F2E4-45E5-95DE-BBCCB9303234}" type="presParOf" srcId="{8356236A-FE0D-4F7D-8BED-7BE0910DC9E8}" destId="{C15D6B06-B846-48FD-BB48-C3F9AB2FC15A}" srcOrd="2" destOrd="0" presId="urn:microsoft.com/office/officeart/2018/2/layout/IconVerticalSolidList"/>
    <dgm:cxn modelId="{5C208949-2604-4B17-AA20-F0262CF11CB7}" type="presParOf" srcId="{8356236A-FE0D-4F7D-8BED-7BE0910DC9E8}" destId="{5A2206A3-9655-4510-8B2E-128937779D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D390E-D8EC-4DC7-A486-E5176FEC1F5B}">
      <dsp:nvSpPr>
        <dsp:cNvPr id="0" name=""/>
        <dsp:cNvSpPr/>
      </dsp:nvSpPr>
      <dsp:spPr>
        <a:xfrm>
          <a:off x="0" y="0"/>
          <a:ext cx="812958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A17399F-4AA4-4D5A-814C-FA5275CE50D9}">
      <dsp:nvSpPr>
        <dsp:cNvPr id="0" name=""/>
        <dsp:cNvSpPr/>
      </dsp:nvSpPr>
      <dsp:spPr>
        <a:xfrm>
          <a:off x="0" y="0"/>
          <a:ext cx="8129588" cy="89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r" defTabSz="1600200">
            <a:lnSpc>
              <a:spcPct val="90000"/>
            </a:lnSpc>
            <a:spcBef>
              <a:spcPct val="0"/>
            </a:spcBef>
            <a:spcAft>
              <a:spcPct val="35000"/>
            </a:spcAft>
            <a:buNone/>
          </a:pPr>
          <a:r>
            <a:rPr lang="en-US" sz="3600" b="0" kern="1200" dirty="0">
              <a:latin typeface="Times New Roman"/>
              <a:cs typeface="Times"/>
            </a:rPr>
            <a:t>Presented by - CA Manoj Fadnis</a:t>
          </a:r>
        </a:p>
      </dsp:txBody>
      <dsp:txXfrm>
        <a:off x="0" y="0"/>
        <a:ext cx="8129588" cy="898399"/>
      </dsp:txXfrm>
    </dsp:sp>
    <dsp:sp modelId="{ABB03158-AC16-4207-9E59-BB10FC95E3DF}">
      <dsp:nvSpPr>
        <dsp:cNvPr id="0" name=""/>
        <dsp:cNvSpPr/>
      </dsp:nvSpPr>
      <dsp:spPr>
        <a:xfrm>
          <a:off x="0" y="898399"/>
          <a:ext cx="812958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6584FB-96EC-4D61-ADF6-A2E6601040EF}">
      <dsp:nvSpPr>
        <dsp:cNvPr id="0" name=""/>
        <dsp:cNvSpPr/>
      </dsp:nvSpPr>
      <dsp:spPr>
        <a:xfrm>
          <a:off x="0" y="898399"/>
          <a:ext cx="8129588" cy="898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a:lnSpc>
              <a:spcPct val="90000"/>
            </a:lnSpc>
            <a:spcBef>
              <a:spcPct val="0"/>
            </a:spcBef>
            <a:spcAft>
              <a:spcPct val="35000"/>
            </a:spcAft>
            <a:buNone/>
          </a:pPr>
          <a:r>
            <a:rPr lang="en-US" sz="2400" b="0" kern="1200" dirty="0">
              <a:latin typeface="Times New Roman"/>
              <a:cs typeface="Times"/>
            </a:rPr>
            <a:t>Past President ICAI</a:t>
          </a:r>
        </a:p>
      </dsp:txBody>
      <dsp:txXfrm>
        <a:off x="0" y="898399"/>
        <a:ext cx="8129588" cy="89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5270C-3F84-480A-B81B-037F2AA1558D}">
      <dsp:nvSpPr>
        <dsp:cNvPr id="0" name=""/>
        <dsp:cNvSpPr/>
      </dsp:nvSpPr>
      <dsp:spPr>
        <a:xfrm>
          <a:off x="6224818" y="1419958"/>
          <a:ext cx="91440" cy="649840"/>
        </a:xfrm>
        <a:custGeom>
          <a:avLst/>
          <a:gdLst/>
          <a:ahLst/>
          <a:cxnLst/>
          <a:rect l="0" t="0" r="0" b="0"/>
          <a:pathLst>
            <a:path>
              <a:moveTo>
                <a:pt x="45720" y="0"/>
              </a:moveTo>
              <a:lnTo>
                <a:pt x="45720" y="64984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5DAC5-3319-429F-BF38-DB9C0DF78F17}">
      <dsp:nvSpPr>
        <dsp:cNvPr id="0" name=""/>
        <dsp:cNvSpPr/>
      </dsp:nvSpPr>
      <dsp:spPr>
        <a:xfrm>
          <a:off x="3493874" y="1419958"/>
          <a:ext cx="91440" cy="649840"/>
        </a:xfrm>
        <a:custGeom>
          <a:avLst/>
          <a:gdLst/>
          <a:ahLst/>
          <a:cxnLst/>
          <a:rect l="0" t="0" r="0" b="0"/>
          <a:pathLst>
            <a:path>
              <a:moveTo>
                <a:pt x="45720" y="0"/>
              </a:moveTo>
              <a:lnTo>
                <a:pt x="45720" y="64984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14D2C0-F99E-4DDD-A987-19935194BC0E}">
      <dsp:nvSpPr>
        <dsp:cNvPr id="0" name=""/>
        <dsp:cNvSpPr/>
      </dsp:nvSpPr>
      <dsp:spPr>
        <a:xfrm>
          <a:off x="2422389" y="1109"/>
          <a:ext cx="2234408" cy="14188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232B60C-B195-4BE7-B345-61B6759ED3F6}">
      <dsp:nvSpPr>
        <dsp:cNvPr id="0" name=""/>
        <dsp:cNvSpPr/>
      </dsp:nvSpPr>
      <dsp:spPr>
        <a:xfrm>
          <a:off x="2670657" y="23696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n-US" sz="1800" kern="1200">
              <a:latin typeface="Times New Roman"/>
              <a:cs typeface="Times New Roman"/>
            </a:rPr>
            <a:t>Covid 19</a:t>
          </a:r>
        </a:p>
      </dsp:txBody>
      <dsp:txXfrm>
        <a:off x="2712214" y="278520"/>
        <a:ext cx="2151294" cy="1335735"/>
      </dsp:txXfrm>
    </dsp:sp>
    <dsp:sp modelId="{69C8A5C0-C7BA-475A-8054-048573F7CFAB}">
      <dsp:nvSpPr>
        <dsp:cNvPr id="0" name=""/>
        <dsp:cNvSpPr/>
      </dsp:nvSpPr>
      <dsp:spPr>
        <a:xfrm>
          <a:off x="2422389" y="2069799"/>
          <a:ext cx="2234408" cy="14188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97F6367-6948-4485-B176-6306141EEA0D}">
      <dsp:nvSpPr>
        <dsp:cNvPr id="0" name=""/>
        <dsp:cNvSpPr/>
      </dsp:nvSpPr>
      <dsp:spPr>
        <a:xfrm>
          <a:off x="2670657" y="230565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defRPr cap="all"/>
          </a:pPr>
          <a:r>
            <a:rPr lang="en-US" sz="1800" kern="1200">
              <a:latin typeface="Times New Roman"/>
              <a:cs typeface="Times New Roman"/>
            </a:rPr>
            <a:t>Driven Technological Initiatives.</a:t>
          </a:r>
        </a:p>
      </dsp:txBody>
      <dsp:txXfrm>
        <a:off x="2712214" y="2347210"/>
        <a:ext cx="2151294" cy="1335735"/>
      </dsp:txXfrm>
    </dsp:sp>
    <dsp:sp modelId="{0F616D42-9381-480C-9F43-04938ACB4BCA}">
      <dsp:nvSpPr>
        <dsp:cNvPr id="0" name=""/>
        <dsp:cNvSpPr/>
      </dsp:nvSpPr>
      <dsp:spPr>
        <a:xfrm>
          <a:off x="5153333" y="1109"/>
          <a:ext cx="2234408" cy="14188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37EB197-9C92-4D0A-A632-CE555CFB6AD8}">
      <dsp:nvSpPr>
        <dsp:cNvPr id="0" name=""/>
        <dsp:cNvSpPr/>
      </dsp:nvSpPr>
      <dsp:spPr>
        <a:xfrm>
          <a:off x="5401601" y="23696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n-US" sz="1800" kern="1200">
              <a:latin typeface="Times New Roman"/>
              <a:cs typeface="Times New Roman"/>
            </a:rPr>
            <a:t>148A Notices</a:t>
          </a:r>
        </a:p>
      </dsp:txBody>
      <dsp:txXfrm>
        <a:off x="5443158" y="278520"/>
        <a:ext cx="2151294" cy="1335735"/>
      </dsp:txXfrm>
    </dsp:sp>
    <dsp:sp modelId="{F2110867-0883-4ED1-900C-E7A74D1EBE3F}">
      <dsp:nvSpPr>
        <dsp:cNvPr id="0" name=""/>
        <dsp:cNvSpPr/>
      </dsp:nvSpPr>
      <dsp:spPr>
        <a:xfrm>
          <a:off x="5153333" y="2069799"/>
          <a:ext cx="2234408" cy="14188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DE39051-84AC-4AF3-8EC2-EBDF6422F92A}">
      <dsp:nvSpPr>
        <dsp:cNvPr id="0" name=""/>
        <dsp:cNvSpPr/>
      </dsp:nvSpPr>
      <dsp:spPr>
        <a:xfrm>
          <a:off x="5401601" y="230565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defRPr cap="all"/>
          </a:pPr>
          <a:r>
            <a:rPr lang="en-US" sz="1800" kern="1200">
              <a:latin typeface="Times New Roman"/>
              <a:cs typeface="Times New Roman"/>
            </a:rPr>
            <a:t>Result of Technology</a:t>
          </a:r>
          <a:r>
            <a:rPr lang="en-US" sz="1800" kern="1200">
              <a:latin typeface="Sagona ExtraLight" panose="02020404030301010803"/>
            </a:rPr>
            <a:t>.</a:t>
          </a:r>
        </a:p>
      </dsp:txBody>
      <dsp:txXfrm>
        <a:off x="5443158" y="2347210"/>
        <a:ext cx="2151294" cy="1335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425A6-7D65-42B1-A931-EAD316EABC01}">
      <dsp:nvSpPr>
        <dsp:cNvPr id="0" name=""/>
        <dsp:cNvSpPr/>
      </dsp:nvSpPr>
      <dsp:spPr>
        <a:xfrm>
          <a:off x="1063980" y="689481"/>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796D2D-F2E0-4A3B-B574-B61583813AEB}">
      <dsp:nvSpPr>
        <dsp:cNvPr id="0" name=""/>
        <dsp:cNvSpPr/>
      </dsp:nvSpPr>
      <dsp:spPr>
        <a:xfrm>
          <a:off x="285097" y="2316130"/>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Cross Jurisdiction scale without mass.</a:t>
          </a:r>
        </a:p>
      </dsp:txBody>
      <dsp:txXfrm>
        <a:off x="285097" y="2316130"/>
        <a:ext cx="2832300" cy="720000"/>
      </dsp:txXfrm>
    </dsp:sp>
    <dsp:sp modelId="{0BA1C197-DB8D-4057-9F9E-AA85DAE7DF81}">
      <dsp:nvSpPr>
        <dsp:cNvPr id="0" name=""/>
        <dsp:cNvSpPr/>
      </dsp:nvSpPr>
      <dsp:spPr>
        <a:xfrm>
          <a:off x="4391932" y="689481"/>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7D0D04-0C6D-40BA-863B-144EEF90EF6A}">
      <dsp:nvSpPr>
        <dsp:cNvPr id="0" name=""/>
        <dsp:cNvSpPr/>
      </dsp:nvSpPr>
      <dsp:spPr>
        <a:xfrm>
          <a:off x="3613050" y="2316130"/>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Reliance on Intangible assets.</a:t>
          </a:r>
        </a:p>
      </dsp:txBody>
      <dsp:txXfrm>
        <a:off x="3613050" y="2316130"/>
        <a:ext cx="2832300" cy="720000"/>
      </dsp:txXfrm>
    </dsp:sp>
    <dsp:sp modelId="{F5F22FFB-2564-4B14-AB38-301601D8B9D8}">
      <dsp:nvSpPr>
        <dsp:cNvPr id="0" name=""/>
        <dsp:cNvSpPr/>
      </dsp:nvSpPr>
      <dsp:spPr>
        <a:xfrm>
          <a:off x="7719885" y="689481"/>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75E4C3-7DF3-4838-AF87-8DCEF08BFA3F}">
      <dsp:nvSpPr>
        <dsp:cNvPr id="0" name=""/>
        <dsp:cNvSpPr/>
      </dsp:nvSpPr>
      <dsp:spPr>
        <a:xfrm>
          <a:off x="6941002" y="2316130"/>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Data and user contribution.</a:t>
          </a:r>
        </a:p>
      </dsp:txBody>
      <dsp:txXfrm>
        <a:off x="6941002" y="2316130"/>
        <a:ext cx="28323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1247C-7BCF-46C7-A088-DC0FDD79AA50}">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Time lagging and efficiency lacking manual taxation process.</a:t>
          </a:r>
          <a:endParaRPr lang="en-US" sz="2200" kern="1200"/>
        </a:p>
      </dsp:txBody>
      <dsp:txXfrm>
        <a:off x="447913" y="1658"/>
        <a:ext cx="2863304" cy="1717982"/>
      </dsp:txXfrm>
    </dsp:sp>
    <dsp:sp modelId="{792B889E-D257-4AC2-AD15-F18B3D1218B9}">
      <dsp:nvSpPr>
        <dsp:cNvPr id="0" name=""/>
        <dsp:cNvSpPr/>
      </dsp:nvSpPr>
      <dsp:spPr>
        <a:xfrm>
          <a:off x="3597547" y="1658"/>
          <a:ext cx="2863304" cy="1717982"/>
        </a:xfrm>
        <a:prstGeom prst="rect">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Difficulty in authentication of the manual documents.</a:t>
          </a:r>
          <a:endParaRPr lang="en-US" sz="2200" kern="1200"/>
        </a:p>
      </dsp:txBody>
      <dsp:txXfrm>
        <a:off x="3597547" y="1658"/>
        <a:ext cx="2863304" cy="1717982"/>
      </dsp:txXfrm>
    </dsp:sp>
    <dsp:sp modelId="{00E85AB4-6352-47E4-AA6C-4E947EDB4025}">
      <dsp:nvSpPr>
        <dsp:cNvPr id="0" name=""/>
        <dsp:cNvSpPr/>
      </dsp:nvSpPr>
      <dsp:spPr>
        <a:xfrm>
          <a:off x="6747182" y="1658"/>
          <a:ext cx="2863304" cy="1717982"/>
        </a:xfrm>
        <a:prstGeom prst="rect">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Time and bureaucratic delays in manual tracking.</a:t>
          </a:r>
          <a:endParaRPr lang="en-US" sz="2200" kern="1200"/>
        </a:p>
      </dsp:txBody>
      <dsp:txXfrm>
        <a:off x="6747182" y="1658"/>
        <a:ext cx="2863304" cy="1717982"/>
      </dsp:txXfrm>
    </dsp:sp>
    <dsp:sp modelId="{881A3DF0-16EE-43BC-912F-BE5982F3938D}">
      <dsp:nvSpPr>
        <dsp:cNvPr id="0" name=""/>
        <dsp:cNvSpPr/>
      </dsp:nvSpPr>
      <dsp:spPr>
        <a:xfrm>
          <a:off x="447913" y="2005971"/>
          <a:ext cx="2863304" cy="1717982"/>
        </a:xfrm>
        <a:prstGeom prst="rect">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Inadequate information sharing across the different departments of the Government.</a:t>
          </a:r>
          <a:endParaRPr lang="en-US" sz="2200" kern="1200"/>
        </a:p>
      </dsp:txBody>
      <dsp:txXfrm>
        <a:off x="447913" y="2005971"/>
        <a:ext cx="2863304" cy="1717982"/>
      </dsp:txXfrm>
    </dsp:sp>
    <dsp:sp modelId="{CD066DAA-2573-4373-9548-D4723468F36E}">
      <dsp:nvSpPr>
        <dsp:cNvPr id="0" name=""/>
        <dsp:cNvSpPr/>
      </dsp:nvSpPr>
      <dsp:spPr>
        <a:xfrm>
          <a:off x="3597547" y="2005971"/>
          <a:ext cx="2863304" cy="1717982"/>
        </a:xfrm>
        <a:prstGeom prst="rect">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Difficulty in meeting the deadlines .</a:t>
          </a:r>
          <a:endParaRPr lang="en-US" sz="2200" kern="1200"/>
        </a:p>
      </dsp:txBody>
      <dsp:txXfrm>
        <a:off x="3597547" y="2005971"/>
        <a:ext cx="2863304" cy="1717982"/>
      </dsp:txXfrm>
    </dsp:sp>
    <dsp:sp modelId="{6CB78804-60E2-45E4-A8DF-69F21B7E275F}">
      <dsp:nvSpPr>
        <dsp:cNvPr id="0" name=""/>
        <dsp:cNvSpPr/>
      </dsp:nvSpPr>
      <dsp:spPr>
        <a:xfrm>
          <a:off x="6747182" y="2005971"/>
          <a:ext cx="2863304" cy="1717982"/>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a:t>Excessive reliance on manpower, resulting in tax holes and corruption.</a:t>
          </a:r>
          <a:endParaRPr lang="en-US" sz="2200" kern="1200"/>
        </a:p>
      </dsp:txBody>
      <dsp:txXfrm>
        <a:off x="6747182" y="2005971"/>
        <a:ext cx="2863304" cy="1717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0D6C1-92B7-481E-BB9C-875621FC87A2}">
      <dsp:nvSpPr>
        <dsp:cNvPr id="0" name=""/>
        <dsp:cNvSpPr/>
      </dsp:nvSpPr>
      <dsp:spPr>
        <a:xfrm>
          <a:off x="0" y="1676"/>
          <a:ext cx="112816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561A9-E2A0-422B-8A1D-FD3740212965}">
      <dsp:nvSpPr>
        <dsp:cNvPr id="0" name=""/>
        <dsp:cNvSpPr/>
      </dsp:nvSpPr>
      <dsp:spPr>
        <a:xfrm>
          <a:off x="0" y="1676"/>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dsp:txBody>
      <dsp:txXfrm>
        <a:off x="0" y="1676"/>
        <a:ext cx="11281609" cy="429112"/>
      </dsp:txXfrm>
    </dsp:sp>
    <dsp:sp modelId="{4C643C5D-4807-41F1-98D0-DB50AFB567EF}">
      <dsp:nvSpPr>
        <dsp:cNvPr id="0" name=""/>
        <dsp:cNvSpPr/>
      </dsp:nvSpPr>
      <dsp:spPr>
        <a:xfrm>
          <a:off x="0" y="430788"/>
          <a:ext cx="112816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C5F95-F60D-47B3-8118-CDEB396287AF}">
      <dsp:nvSpPr>
        <dsp:cNvPr id="0" name=""/>
        <dsp:cNvSpPr/>
      </dsp:nvSpPr>
      <dsp:spPr>
        <a:xfrm>
          <a:off x="0" y="430788"/>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Integration and data sharing with other Government Departments</a:t>
          </a:r>
        </a:p>
      </dsp:txBody>
      <dsp:txXfrm>
        <a:off x="0" y="430788"/>
        <a:ext cx="11281609" cy="429112"/>
      </dsp:txXfrm>
    </dsp:sp>
    <dsp:sp modelId="{1E8EEEFA-3CA2-4FAE-90FA-5F5394FD8C6C}">
      <dsp:nvSpPr>
        <dsp:cNvPr id="0" name=""/>
        <dsp:cNvSpPr/>
      </dsp:nvSpPr>
      <dsp:spPr>
        <a:xfrm>
          <a:off x="0" y="859901"/>
          <a:ext cx="112816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0E877-591C-4716-B141-828B863D75B8}">
      <dsp:nvSpPr>
        <dsp:cNvPr id="0" name=""/>
        <dsp:cNvSpPr/>
      </dsp:nvSpPr>
      <dsp:spPr>
        <a:xfrm>
          <a:off x="0" y="859901"/>
          <a:ext cx="11270608" cy="46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Prefilled Information in ITR</a:t>
          </a:r>
        </a:p>
      </dsp:txBody>
      <dsp:txXfrm>
        <a:off x="0" y="859901"/>
        <a:ext cx="11270608" cy="466466"/>
      </dsp:txXfrm>
    </dsp:sp>
    <dsp:sp modelId="{368BD7E3-1117-40E6-A781-755EADF91CF6}">
      <dsp:nvSpPr>
        <dsp:cNvPr id="0" name=""/>
        <dsp:cNvSpPr/>
      </dsp:nvSpPr>
      <dsp:spPr>
        <a:xfrm>
          <a:off x="0" y="1326368"/>
          <a:ext cx="11281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6A229-702C-44AB-A137-382A62E28506}">
      <dsp:nvSpPr>
        <dsp:cNvPr id="0" name=""/>
        <dsp:cNvSpPr/>
      </dsp:nvSpPr>
      <dsp:spPr>
        <a:xfrm>
          <a:off x="0" y="1326368"/>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Quick processing of returns and refund</a:t>
          </a:r>
        </a:p>
      </dsp:txBody>
      <dsp:txXfrm>
        <a:off x="0" y="1326368"/>
        <a:ext cx="11281609" cy="429112"/>
      </dsp:txXfrm>
    </dsp:sp>
    <dsp:sp modelId="{0E2CB5EC-37B9-4C9D-BB72-895D9EF2432A}">
      <dsp:nvSpPr>
        <dsp:cNvPr id="0" name=""/>
        <dsp:cNvSpPr/>
      </dsp:nvSpPr>
      <dsp:spPr>
        <a:xfrm>
          <a:off x="0" y="1755481"/>
          <a:ext cx="1128160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538FA-3341-4D56-B2DE-10FB48F93B99}">
      <dsp:nvSpPr>
        <dsp:cNvPr id="0" name=""/>
        <dsp:cNvSpPr/>
      </dsp:nvSpPr>
      <dsp:spPr>
        <a:xfrm>
          <a:off x="0" y="1755481"/>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Electronic Scrutiny of Returns </a:t>
          </a:r>
        </a:p>
      </dsp:txBody>
      <dsp:txXfrm>
        <a:off x="0" y="1755481"/>
        <a:ext cx="11281609" cy="429112"/>
      </dsp:txXfrm>
    </dsp:sp>
    <dsp:sp modelId="{00E22B49-413B-4E1C-803B-C261CC2BC0C0}">
      <dsp:nvSpPr>
        <dsp:cNvPr id="0" name=""/>
        <dsp:cNvSpPr/>
      </dsp:nvSpPr>
      <dsp:spPr>
        <a:xfrm>
          <a:off x="0" y="2184593"/>
          <a:ext cx="112816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67280-B480-4BBD-8708-4A10D12CEFBC}">
      <dsp:nvSpPr>
        <dsp:cNvPr id="0" name=""/>
        <dsp:cNvSpPr/>
      </dsp:nvSpPr>
      <dsp:spPr>
        <a:xfrm>
          <a:off x="0" y="2184593"/>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Faceless Assessments &amp; Faceless Appeals </a:t>
          </a:r>
        </a:p>
      </dsp:txBody>
      <dsp:txXfrm>
        <a:off x="0" y="2184593"/>
        <a:ext cx="11281609" cy="429112"/>
      </dsp:txXfrm>
    </dsp:sp>
    <dsp:sp modelId="{5F5546E6-1512-403F-882D-A42E76C75C7F}">
      <dsp:nvSpPr>
        <dsp:cNvPr id="0" name=""/>
        <dsp:cNvSpPr/>
      </dsp:nvSpPr>
      <dsp:spPr>
        <a:xfrm>
          <a:off x="0" y="2613706"/>
          <a:ext cx="112816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42CAC-669A-4456-B16D-E25D0FF219AD}">
      <dsp:nvSpPr>
        <dsp:cNvPr id="0" name=""/>
        <dsp:cNvSpPr/>
      </dsp:nvSpPr>
      <dsp:spPr>
        <a:xfrm>
          <a:off x="0" y="2613706"/>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GSTN common platform for registration, e-filling and payments</a:t>
          </a:r>
        </a:p>
      </dsp:txBody>
      <dsp:txXfrm>
        <a:off x="0" y="2613706"/>
        <a:ext cx="11281609" cy="429112"/>
      </dsp:txXfrm>
    </dsp:sp>
    <dsp:sp modelId="{8BA3E2FA-8E2A-4A1C-9CF8-12C8B4687E0F}">
      <dsp:nvSpPr>
        <dsp:cNvPr id="0" name=""/>
        <dsp:cNvSpPr/>
      </dsp:nvSpPr>
      <dsp:spPr>
        <a:xfrm>
          <a:off x="0" y="3042819"/>
          <a:ext cx="112816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F80B2-4CDF-4FD4-ACAC-36A838383719}">
      <dsp:nvSpPr>
        <dsp:cNvPr id="0" name=""/>
        <dsp:cNvSpPr/>
      </dsp:nvSpPr>
      <dsp:spPr>
        <a:xfrm>
          <a:off x="0" y="3042819"/>
          <a:ext cx="11281609" cy="429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Highest monthly collections from GST &amp; E Invoicing</a:t>
          </a:r>
        </a:p>
      </dsp:txBody>
      <dsp:txXfrm>
        <a:off x="0" y="3042819"/>
        <a:ext cx="11281609" cy="429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5A23B-142E-4BAE-A346-B44E26479280}">
      <dsp:nvSpPr>
        <dsp:cNvPr id="0" name=""/>
        <dsp:cNvSpPr/>
      </dsp:nvSpPr>
      <dsp:spPr>
        <a:xfrm>
          <a:off x="0" y="324345"/>
          <a:ext cx="10058399"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C7891-13BD-4624-9947-B41323E608A3}">
      <dsp:nvSpPr>
        <dsp:cNvPr id="0" name=""/>
        <dsp:cNvSpPr/>
      </dsp:nvSpPr>
      <dsp:spPr>
        <a:xfrm>
          <a:off x="502920" y="14385"/>
          <a:ext cx="7040880"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en-US" sz="2100" kern="1200">
              <a:latin typeface="Times New Roman"/>
              <a:cs typeface="Times New Roman"/>
            </a:rPr>
            <a:t>Government Focus on Non Cash Economy</a:t>
          </a:r>
        </a:p>
      </dsp:txBody>
      <dsp:txXfrm>
        <a:off x="533182" y="44647"/>
        <a:ext cx="6980356" cy="559396"/>
      </dsp:txXfrm>
    </dsp:sp>
    <dsp:sp modelId="{4820A221-F6C1-476F-9B74-389AF4CCFF3F}">
      <dsp:nvSpPr>
        <dsp:cNvPr id="0" name=""/>
        <dsp:cNvSpPr/>
      </dsp:nvSpPr>
      <dsp:spPr>
        <a:xfrm>
          <a:off x="0" y="1276905"/>
          <a:ext cx="10058399" cy="529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ln>
        <a:effectLst/>
      </dsp:spPr>
      <dsp:style>
        <a:lnRef idx="2">
          <a:scrgbClr r="0" g="0" b="0"/>
        </a:lnRef>
        <a:fillRef idx="1">
          <a:scrgbClr r="0" g="0" b="0"/>
        </a:fillRef>
        <a:effectRef idx="0">
          <a:scrgbClr r="0" g="0" b="0"/>
        </a:effectRef>
        <a:fontRef idx="minor"/>
      </dsp:style>
    </dsp:sp>
    <dsp:sp modelId="{F6423223-02E4-4E55-AF9A-7733BEA2F347}">
      <dsp:nvSpPr>
        <dsp:cNvPr id="0" name=""/>
        <dsp:cNvSpPr/>
      </dsp:nvSpPr>
      <dsp:spPr>
        <a:xfrm>
          <a:off x="502920" y="966945"/>
          <a:ext cx="7040880" cy="619920"/>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en-US" sz="2100" kern="1200">
              <a:latin typeface="Times New Roman"/>
              <a:cs typeface="Times New Roman"/>
            </a:rPr>
            <a:t>Digital transactions via UPI</a:t>
          </a:r>
        </a:p>
      </dsp:txBody>
      <dsp:txXfrm>
        <a:off x="533182" y="997207"/>
        <a:ext cx="6980356" cy="559396"/>
      </dsp:txXfrm>
    </dsp:sp>
    <dsp:sp modelId="{4C667511-924F-41A8-BD6C-2C05B622D13C}">
      <dsp:nvSpPr>
        <dsp:cNvPr id="0" name=""/>
        <dsp:cNvSpPr/>
      </dsp:nvSpPr>
      <dsp:spPr>
        <a:xfrm>
          <a:off x="0" y="2229466"/>
          <a:ext cx="10058399" cy="5292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ln>
        <a:effectLst/>
      </dsp:spPr>
      <dsp:style>
        <a:lnRef idx="2">
          <a:scrgbClr r="0" g="0" b="0"/>
        </a:lnRef>
        <a:fillRef idx="1">
          <a:scrgbClr r="0" g="0" b="0"/>
        </a:fillRef>
        <a:effectRef idx="0">
          <a:scrgbClr r="0" g="0" b="0"/>
        </a:effectRef>
        <a:fontRef idx="minor"/>
      </dsp:style>
    </dsp:sp>
    <dsp:sp modelId="{3D03CF1F-1CC7-46B4-BC52-541B49D221D1}">
      <dsp:nvSpPr>
        <dsp:cNvPr id="0" name=""/>
        <dsp:cNvSpPr/>
      </dsp:nvSpPr>
      <dsp:spPr>
        <a:xfrm>
          <a:off x="502920" y="1919506"/>
          <a:ext cx="7040880" cy="619920"/>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en-US" sz="2100" kern="1200">
              <a:latin typeface="Times New Roman"/>
              <a:cs typeface="Times New Roman"/>
            </a:rPr>
            <a:t>Data Analytics </a:t>
          </a:r>
        </a:p>
      </dsp:txBody>
      <dsp:txXfrm>
        <a:off x="533182" y="1949768"/>
        <a:ext cx="6980356" cy="559396"/>
      </dsp:txXfrm>
    </dsp:sp>
    <dsp:sp modelId="{EFB28E20-DF38-4FF4-8007-DA85F50F2D4D}">
      <dsp:nvSpPr>
        <dsp:cNvPr id="0" name=""/>
        <dsp:cNvSpPr/>
      </dsp:nvSpPr>
      <dsp:spPr>
        <a:xfrm>
          <a:off x="0" y="3182026"/>
          <a:ext cx="10058399" cy="529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sp>
    <dsp:sp modelId="{06D0F7FE-2816-4E05-B18A-6ABAECDFB208}">
      <dsp:nvSpPr>
        <dsp:cNvPr id="0" name=""/>
        <dsp:cNvSpPr/>
      </dsp:nvSpPr>
      <dsp:spPr>
        <a:xfrm>
          <a:off x="502920" y="2872066"/>
          <a:ext cx="7040880" cy="61992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en-US" sz="2100" kern="1200">
              <a:latin typeface="Times New Roman"/>
              <a:cs typeface="Times New Roman"/>
            </a:rPr>
            <a:t>Non Compliant Tax Payers</a:t>
          </a:r>
        </a:p>
      </dsp:txBody>
      <dsp:txXfrm>
        <a:off x="533182" y="2902328"/>
        <a:ext cx="698035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4B14D-1A80-4491-BA23-D289A0330831}">
      <dsp:nvSpPr>
        <dsp:cNvPr id="0" name=""/>
        <dsp:cNvSpPr/>
      </dsp:nvSpPr>
      <dsp:spPr>
        <a:xfrm>
          <a:off x="262078" y="512538"/>
          <a:ext cx="918315" cy="9183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F6D2C-1E6E-4AE3-AF5D-C2DC9357B11C}">
      <dsp:nvSpPr>
        <dsp:cNvPr id="0" name=""/>
        <dsp:cNvSpPr/>
      </dsp:nvSpPr>
      <dsp:spPr>
        <a:xfrm>
          <a:off x="454924" y="705384"/>
          <a:ext cx="532622" cy="532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D2F79-01D4-4C4B-A8B0-34751ABF0A39}">
      <dsp:nvSpPr>
        <dsp:cNvPr id="0" name=""/>
        <dsp:cNvSpPr/>
      </dsp:nvSpPr>
      <dsp:spPr>
        <a:xfrm>
          <a:off x="1377175" y="512538"/>
          <a:ext cx="2164600" cy="91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IN" sz="2000" kern="1200"/>
            <a:t>Creation of integrated tax related database</a:t>
          </a:r>
          <a:endParaRPr lang="en-US" sz="2000" kern="1200"/>
        </a:p>
      </dsp:txBody>
      <dsp:txXfrm>
        <a:off x="1377175" y="512538"/>
        <a:ext cx="2164600" cy="918315"/>
      </dsp:txXfrm>
    </dsp:sp>
    <dsp:sp modelId="{9CA28719-8324-4A43-BDC8-C1CD3B159C79}">
      <dsp:nvSpPr>
        <dsp:cNvPr id="0" name=""/>
        <dsp:cNvSpPr/>
      </dsp:nvSpPr>
      <dsp:spPr>
        <a:xfrm>
          <a:off x="3918940" y="512538"/>
          <a:ext cx="918315" cy="9183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77F60-8CC7-46D2-98BC-FE275A4ACA79}">
      <dsp:nvSpPr>
        <dsp:cNvPr id="0" name=""/>
        <dsp:cNvSpPr/>
      </dsp:nvSpPr>
      <dsp:spPr>
        <a:xfrm>
          <a:off x="4111787" y="705384"/>
          <a:ext cx="532622" cy="532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11506-CFD6-4543-B0C2-F6E34B14AC42}">
      <dsp:nvSpPr>
        <dsp:cNvPr id="0" name=""/>
        <dsp:cNvSpPr/>
      </dsp:nvSpPr>
      <dsp:spPr>
        <a:xfrm>
          <a:off x="5034037" y="512538"/>
          <a:ext cx="2164600" cy="91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IN" sz="2000" kern="1200"/>
            <a:t>Document verification and management</a:t>
          </a:r>
          <a:endParaRPr lang="en-US" sz="2000" kern="1200"/>
        </a:p>
      </dsp:txBody>
      <dsp:txXfrm>
        <a:off x="5034037" y="512538"/>
        <a:ext cx="2164600" cy="918315"/>
      </dsp:txXfrm>
    </dsp:sp>
    <dsp:sp modelId="{F0BEC1F1-BBD4-4219-8719-616173FB89CF}">
      <dsp:nvSpPr>
        <dsp:cNvPr id="0" name=""/>
        <dsp:cNvSpPr/>
      </dsp:nvSpPr>
      <dsp:spPr>
        <a:xfrm>
          <a:off x="7575803" y="512538"/>
          <a:ext cx="918315" cy="9183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FC8AD-A965-4A32-B712-35B328F3B5F9}">
      <dsp:nvSpPr>
        <dsp:cNvPr id="0" name=""/>
        <dsp:cNvSpPr/>
      </dsp:nvSpPr>
      <dsp:spPr>
        <a:xfrm>
          <a:off x="7768649" y="705384"/>
          <a:ext cx="532622" cy="532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F5F71-2A6E-474C-AB39-4E739ED69C25}">
      <dsp:nvSpPr>
        <dsp:cNvPr id="0" name=""/>
        <dsp:cNvSpPr/>
      </dsp:nvSpPr>
      <dsp:spPr>
        <a:xfrm>
          <a:off x="8690900" y="512538"/>
          <a:ext cx="2164600" cy="91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IN" sz="2000" kern="1200"/>
            <a:t>Tax litigation management</a:t>
          </a:r>
          <a:endParaRPr lang="en-US" sz="2000" kern="1200"/>
        </a:p>
      </dsp:txBody>
      <dsp:txXfrm>
        <a:off x="8690900" y="512538"/>
        <a:ext cx="2164600" cy="918315"/>
      </dsp:txXfrm>
    </dsp:sp>
    <dsp:sp modelId="{CAFD492B-24F8-4383-A9E0-C945A20B2B36}">
      <dsp:nvSpPr>
        <dsp:cNvPr id="0" name=""/>
        <dsp:cNvSpPr/>
      </dsp:nvSpPr>
      <dsp:spPr>
        <a:xfrm>
          <a:off x="262078" y="2016986"/>
          <a:ext cx="918315" cy="9183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04F6B-2D08-4A48-BD54-C58DAF8C62B2}">
      <dsp:nvSpPr>
        <dsp:cNvPr id="0" name=""/>
        <dsp:cNvSpPr/>
      </dsp:nvSpPr>
      <dsp:spPr>
        <a:xfrm>
          <a:off x="454924" y="2209833"/>
          <a:ext cx="532622" cy="5326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171AB-7455-4BE1-8BE9-36974A4EA9A6}">
      <dsp:nvSpPr>
        <dsp:cNvPr id="0" name=""/>
        <dsp:cNvSpPr/>
      </dsp:nvSpPr>
      <dsp:spPr>
        <a:xfrm>
          <a:off x="1377175" y="2016986"/>
          <a:ext cx="2164600" cy="91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IN" sz="2000" kern="1200"/>
            <a:t>Transfer pricing</a:t>
          </a:r>
          <a:endParaRPr lang="en-US" sz="2000" kern="1200"/>
        </a:p>
      </dsp:txBody>
      <dsp:txXfrm>
        <a:off x="1377175" y="2016986"/>
        <a:ext cx="2164600" cy="918315"/>
      </dsp:txXfrm>
    </dsp:sp>
    <dsp:sp modelId="{06F67877-5C02-4649-B391-C027279036EF}">
      <dsp:nvSpPr>
        <dsp:cNvPr id="0" name=""/>
        <dsp:cNvSpPr/>
      </dsp:nvSpPr>
      <dsp:spPr>
        <a:xfrm>
          <a:off x="3918940" y="2016986"/>
          <a:ext cx="918315" cy="9183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2EA29-9D83-478F-BE43-AB6759C691ED}">
      <dsp:nvSpPr>
        <dsp:cNvPr id="0" name=""/>
        <dsp:cNvSpPr/>
      </dsp:nvSpPr>
      <dsp:spPr>
        <a:xfrm>
          <a:off x="4111787" y="2209833"/>
          <a:ext cx="532622" cy="5326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F77DC-D65F-4D64-AFDE-58C684510544}">
      <dsp:nvSpPr>
        <dsp:cNvPr id="0" name=""/>
        <dsp:cNvSpPr/>
      </dsp:nvSpPr>
      <dsp:spPr>
        <a:xfrm>
          <a:off x="5034037" y="2016986"/>
          <a:ext cx="2164600" cy="91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IN" sz="2000" kern="1200"/>
            <a:t>Inhouse ERP for tax computation and analysis</a:t>
          </a:r>
          <a:endParaRPr lang="en-US" sz="2000" kern="1200"/>
        </a:p>
      </dsp:txBody>
      <dsp:txXfrm>
        <a:off x="5034037" y="2016986"/>
        <a:ext cx="2164600" cy="9183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BF007-90C9-4CD6-B480-605960A1A468}">
      <dsp:nvSpPr>
        <dsp:cNvPr id="0" name=""/>
        <dsp:cNvSpPr/>
      </dsp:nvSpPr>
      <dsp:spPr>
        <a:xfrm>
          <a:off x="1063980" y="689481"/>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46B57E-815C-41D1-A3F7-D6F298BD8D10}">
      <dsp:nvSpPr>
        <dsp:cNvPr id="0" name=""/>
        <dsp:cNvSpPr/>
      </dsp:nvSpPr>
      <dsp:spPr>
        <a:xfrm>
          <a:off x="285097" y="2316130"/>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Largely to be compliance based</a:t>
          </a:r>
        </a:p>
      </dsp:txBody>
      <dsp:txXfrm>
        <a:off x="285097" y="2316130"/>
        <a:ext cx="2832300" cy="720000"/>
      </dsp:txXfrm>
    </dsp:sp>
    <dsp:sp modelId="{CDFB9EA6-E069-4F2F-9128-5FA9A616F8D9}">
      <dsp:nvSpPr>
        <dsp:cNvPr id="0" name=""/>
        <dsp:cNvSpPr/>
      </dsp:nvSpPr>
      <dsp:spPr>
        <a:xfrm>
          <a:off x="4391932" y="689481"/>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1CE665-1569-40F7-A695-9C677C0E6085}">
      <dsp:nvSpPr>
        <dsp:cNvPr id="0" name=""/>
        <dsp:cNvSpPr/>
      </dsp:nvSpPr>
      <dsp:spPr>
        <a:xfrm>
          <a:off x="3613050" y="2316130"/>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Litigation on facts to reduce</a:t>
          </a:r>
        </a:p>
      </dsp:txBody>
      <dsp:txXfrm>
        <a:off x="3613050" y="2316130"/>
        <a:ext cx="2832300" cy="720000"/>
      </dsp:txXfrm>
    </dsp:sp>
    <dsp:sp modelId="{77A0BC0B-FBB2-4201-945B-2560DEAA1CC2}">
      <dsp:nvSpPr>
        <dsp:cNvPr id="0" name=""/>
        <dsp:cNvSpPr/>
      </dsp:nvSpPr>
      <dsp:spPr>
        <a:xfrm>
          <a:off x="7719885" y="689481"/>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CD9806-8570-4081-AAFA-00642EEF7EFD}">
      <dsp:nvSpPr>
        <dsp:cNvPr id="0" name=""/>
        <dsp:cNvSpPr/>
      </dsp:nvSpPr>
      <dsp:spPr>
        <a:xfrm>
          <a:off x="6941002" y="2316130"/>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Complete integration of digital payments and direct and indirect tax</a:t>
          </a:r>
        </a:p>
      </dsp:txBody>
      <dsp:txXfrm>
        <a:off x="6941002" y="2316130"/>
        <a:ext cx="28323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59898-85D4-4C07-BBAE-C6A8E6430CD8}">
      <dsp:nvSpPr>
        <dsp:cNvPr id="0" name=""/>
        <dsp:cNvSpPr/>
      </dsp:nvSpPr>
      <dsp:spPr>
        <a:xfrm>
          <a:off x="0" y="4929"/>
          <a:ext cx="6703348" cy="10498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B25B2-C414-48D8-BBDC-FF30A2237AC7}">
      <dsp:nvSpPr>
        <dsp:cNvPr id="0" name=""/>
        <dsp:cNvSpPr/>
      </dsp:nvSpPr>
      <dsp:spPr>
        <a:xfrm>
          <a:off x="317593" y="241155"/>
          <a:ext cx="577443" cy="577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7982A4-2412-41BB-9C85-EB2F429D9685}">
      <dsp:nvSpPr>
        <dsp:cNvPr id="0" name=""/>
        <dsp:cNvSpPr/>
      </dsp:nvSpPr>
      <dsp:spPr>
        <a:xfrm>
          <a:off x="1212630" y="4929"/>
          <a:ext cx="5490718" cy="104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14" tIns="111114" rIns="111114" bIns="111114" numCol="1" spcCol="1270" anchor="ctr" anchorCtr="0">
          <a:noAutofit/>
        </a:bodyPr>
        <a:lstStyle/>
        <a:p>
          <a:pPr marL="0" lvl="0" indent="0" algn="l" defTabSz="844550">
            <a:lnSpc>
              <a:spcPct val="100000"/>
            </a:lnSpc>
            <a:spcBef>
              <a:spcPct val="0"/>
            </a:spcBef>
            <a:spcAft>
              <a:spcPct val="35000"/>
            </a:spcAft>
            <a:buNone/>
          </a:pPr>
          <a:r>
            <a:rPr lang="en-US" sz="1900" kern="1200"/>
            <a:t>1.Automatic data flow driven by automation</a:t>
          </a:r>
        </a:p>
      </dsp:txBody>
      <dsp:txXfrm>
        <a:off x="1212630" y="4929"/>
        <a:ext cx="5490718" cy="1049896"/>
      </dsp:txXfrm>
    </dsp:sp>
    <dsp:sp modelId="{6D831926-378F-4879-ADED-8F2BD6227068}">
      <dsp:nvSpPr>
        <dsp:cNvPr id="0" name=""/>
        <dsp:cNvSpPr/>
      </dsp:nvSpPr>
      <dsp:spPr>
        <a:xfrm>
          <a:off x="0" y="1317300"/>
          <a:ext cx="6703348" cy="1049896"/>
        </a:xfrm>
        <a:prstGeom prst="roundRect">
          <a:avLst>
            <a:gd name="adj" fmla="val 1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dsp:style>
    </dsp:sp>
    <dsp:sp modelId="{5859D865-2D0B-4AB6-8638-669303E23CD8}">
      <dsp:nvSpPr>
        <dsp:cNvPr id="0" name=""/>
        <dsp:cNvSpPr/>
      </dsp:nvSpPr>
      <dsp:spPr>
        <a:xfrm>
          <a:off x="317593" y="1553527"/>
          <a:ext cx="577443" cy="577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B0FBC8-72DD-4D83-A2AD-ED0E29577271}">
      <dsp:nvSpPr>
        <dsp:cNvPr id="0" name=""/>
        <dsp:cNvSpPr/>
      </dsp:nvSpPr>
      <dsp:spPr>
        <a:xfrm>
          <a:off x="1212630" y="1317300"/>
          <a:ext cx="5490718" cy="104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14" tIns="111114" rIns="111114" bIns="111114" numCol="1" spcCol="1270" anchor="ctr" anchorCtr="0">
          <a:noAutofit/>
        </a:bodyPr>
        <a:lstStyle/>
        <a:p>
          <a:pPr marL="0" lvl="0" indent="0" algn="l" defTabSz="844550">
            <a:lnSpc>
              <a:spcPct val="100000"/>
            </a:lnSpc>
            <a:spcBef>
              <a:spcPct val="0"/>
            </a:spcBef>
            <a:spcAft>
              <a:spcPct val="35000"/>
            </a:spcAft>
            <a:buNone/>
          </a:pPr>
          <a:r>
            <a:rPr lang="en-US" sz="1900" kern="1200"/>
            <a:t>2.Tax applications / tools supporting tax assessments and tax audits electronically</a:t>
          </a:r>
        </a:p>
      </dsp:txBody>
      <dsp:txXfrm>
        <a:off x="1212630" y="1317300"/>
        <a:ext cx="5490718" cy="1049896"/>
      </dsp:txXfrm>
    </dsp:sp>
    <dsp:sp modelId="{2B433F94-1C81-45D6-B8D0-7A3CC448A25E}">
      <dsp:nvSpPr>
        <dsp:cNvPr id="0" name=""/>
        <dsp:cNvSpPr/>
      </dsp:nvSpPr>
      <dsp:spPr>
        <a:xfrm>
          <a:off x="0" y="2629671"/>
          <a:ext cx="6703348" cy="1049896"/>
        </a:xfrm>
        <a:prstGeom prst="roundRect">
          <a:avLst>
            <a:gd name="adj" fmla="val 1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4D6A1803-870B-4504-9341-1675BC6F9CF8}">
      <dsp:nvSpPr>
        <dsp:cNvPr id="0" name=""/>
        <dsp:cNvSpPr/>
      </dsp:nvSpPr>
      <dsp:spPr>
        <a:xfrm>
          <a:off x="317593" y="2865898"/>
          <a:ext cx="577443" cy="577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F250D7-3CC1-4730-9EF5-05C6AB9B2449}">
      <dsp:nvSpPr>
        <dsp:cNvPr id="0" name=""/>
        <dsp:cNvSpPr/>
      </dsp:nvSpPr>
      <dsp:spPr>
        <a:xfrm>
          <a:off x="1212630" y="2629671"/>
          <a:ext cx="5490718" cy="104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14" tIns="111114" rIns="111114" bIns="111114" numCol="1" spcCol="1270" anchor="ctr" anchorCtr="0">
          <a:noAutofit/>
        </a:bodyPr>
        <a:lstStyle/>
        <a:p>
          <a:pPr marL="0" lvl="0" indent="0" algn="l" defTabSz="844550">
            <a:lnSpc>
              <a:spcPct val="100000"/>
            </a:lnSpc>
            <a:spcBef>
              <a:spcPct val="0"/>
            </a:spcBef>
            <a:spcAft>
              <a:spcPct val="35000"/>
            </a:spcAft>
            <a:buNone/>
          </a:pPr>
          <a:r>
            <a:rPr lang="en-US" sz="1900" kern="1200"/>
            <a:t>3.Real time tax reporting</a:t>
          </a:r>
        </a:p>
      </dsp:txBody>
      <dsp:txXfrm>
        <a:off x="1212630" y="2629671"/>
        <a:ext cx="5490718" cy="1049896"/>
      </dsp:txXfrm>
    </dsp:sp>
    <dsp:sp modelId="{0F91F13B-B1D9-4697-9E25-B91D513587C5}">
      <dsp:nvSpPr>
        <dsp:cNvPr id="0" name=""/>
        <dsp:cNvSpPr/>
      </dsp:nvSpPr>
      <dsp:spPr>
        <a:xfrm>
          <a:off x="0" y="3942042"/>
          <a:ext cx="6703348" cy="1049896"/>
        </a:xfrm>
        <a:prstGeom prst="roundRect">
          <a:avLst>
            <a:gd name="adj" fmla="val 1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dsp:style>
    </dsp:sp>
    <dsp:sp modelId="{3D4F4A3F-5042-4139-85D6-6EB5BA72F46F}">
      <dsp:nvSpPr>
        <dsp:cNvPr id="0" name=""/>
        <dsp:cNvSpPr/>
      </dsp:nvSpPr>
      <dsp:spPr>
        <a:xfrm>
          <a:off x="317593" y="4178269"/>
          <a:ext cx="577443" cy="5774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334030-C754-4C95-B8C9-38341A6694BF}">
      <dsp:nvSpPr>
        <dsp:cNvPr id="0" name=""/>
        <dsp:cNvSpPr/>
      </dsp:nvSpPr>
      <dsp:spPr>
        <a:xfrm>
          <a:off x="1212630" y="3942042"/>
          <a:ext cx="5490718" cy="104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14" tIns="111114" rIns="111114" bIns="111114" numCol="1" spcCol="1270" anchor="ctr" anchorCtr="0">
          <a:noAutofit/>
        </a:bodyPr>
        <a:lstStyle/>
        <a:p>
          <a:pPr marL="0" lvl="0" indent="0" algn="l" defTabSz="844550">
            <a:lnSpc>
              <a:spcPct val="100000"/>
            </a:lnSpc>
            <a:spcBef>
              <a:spcPct val="0"/>
            </a:spcBef>
            <a:spcAft>
              <a:spcPct val="35000"/>
            </a:spcAft>
            <a:buNone/>
          </a:pPr>
          <a:r>
            <a:rPr lang="en-US" sz="1900" kern="1200"/>
            <a:t>4.Chatbots dedicated to routine tax queries</a:t>
          </a:r>
        </a:p>
      </dsp:txBody>
      <dsp:txXfrm>
        <a:off x="1212630" y="3942042"/>
        <a:ext cx="5490718" cy="1049896"/>
      </dsp:txXfrm>
    </dsp:sp>
    <dsp:sp modelId="{0C21CA63-F8C7-4CEE-8D00-7640BE934991}">
      <dsp:nvSpPr>
        <dsp:cNvPr id="0" name=""/>
        <dsp:cNvSpPr/>
      </dsp:nvSpPr>
      <dsp:spPr>
        <a:xfrm>
          <a:off x="0" y="5254413"/>
          <a:ext cx="6703348" cy="1049896"/>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713A8102-30F3-4C31-A51C-393D95399A2B}">
      <dsp:nvSpPr>
        <dsp:cNvPr id="0" name=""/>
        <dsp:cNvSpPr/>
      </dsp:nvSpPr>
      <dsp:spPr>
        <a:xfrm>
          <a:off x="317593" y="5490640"/>
          <a:ext cx="577443" cy="5774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2206A3-9655-4510-8B2E-128937779D5E}">
      <dsp:nvSpPr>
        <dsp:cNvPr id="0" name=""/>
        <dsp:cNvSpPr/>
      </dsp:nvSpPr>
      <dsp:spPr>
        <a:xfrm>
          <a:off x="1212630" y="5254413"/>
          <a:ext cx="5490718" cy="104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14" tIns="111114" rIns="111114" bIns="111114" numCol="1" spcCol="1270" anchor="ctr" anchorCtr="0">
          <a:noAutofit/>
        </a:bodyPr>
        <a:lstStyle/>
        <a:p>
          <a:pPr marL="0" lvl="0" indent="0" algn="l" defTabSz="844550">
            <a:lnSpc>
              <a:spcPct val="100000"/>
            </a:lnSpc>
            <a:spcBef>
              <a:spcPct val="0"/>
            </a:spcBef>
            <a:spcAft>
              <a:spcPct val="35000"/>
            </a:spcAft>
            <a:buNone/>
          </a:pPr>
          <a:r>
            <a:rPr lang="en-US" sz="1900" kern="1200"/>
            <a:t>5.Automated management tax reporting</a:t>
          </a:r>
        </a:p>
      </dsp:txBody>
      <dsp:txXfrm>
        <a:off x="1212630" y="5254413"/>
        <a:ext cx="5490718" cy="10498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B58A0-C549-4320-9D7D-20F23FA92A32}" type="datetimeFigureOut">
              <a:rPr lang="en-IN" smtClean="0"/>
              <a:t>10-09-2022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E128B-A250-4799-A7F8-0E3CA7711DB0}" type="slidenum">
              <a:rPr lang="en-IN" smtClean="0"/>
              <a:t>‹#›</a:t>
            </a:fld>
            <a:endParaRPr lang="en-IN"/>
          </a:p>
        </p:txBody>
      </p:sp>
    </p:spTree>
    <p:extLst>
      <p:ext uri="{BB962C8B-B14F-4D97-AF65-F5344CB8AC3E}">
        <p14:creationId xmlns:p14="http://schemas.microsoft.com/office/powerpoint/2010/main" val="40252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9E128B-A250-4799-A7F8-0E3CA7711DB0}" type="slidenum">
              <a:rPr lang="en-IN" smtClean="0"/>
              <a:t>1</a:t>
            </a:fld>
            <a:endParaRPr lang="en-IN"/>
          </a:p>
        </p:txBody>
      </p:sp>
    </p:spTree>
    <p:extLst>
      <p:ext uri="{BB962C8B-B14F-4D97-AF65-F5344CB8AC3E}">
        <p14:creationId xmlns:p14="http://schemas.microsoft.com/office/powerpoint/2010/main" val="118007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9/10/2022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4651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2685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9287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606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9/10/2022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589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84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14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428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322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9/10/2022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4043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9/10/2022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7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9/10/2022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301121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50" r:id="rId5"/>
    <p:sldLayoutId id="2147483756"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eoplematters.in/news/future-jobs/digital-economy-to-sustain-65-mn-jobs-by-2025-report-23438" TargetMode="External"/><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doi.org/10.1787/9789264267992-en" TargetMode="External"/><Relationship Id="rId3" Type="http://schemas.openxmlformats.org/officeDocument/2006/relationships/hyperlink" Target="https://doi.org/10.1787/9789264202719-en." TargetMode="External"/><Relationship Id="rId7" Type="http://schemas.openxmlformats.org/officeDocument/2006/relationships/hyperlink" Target="https://doi.org/10.1787/tpg-2017-en" TargetMode="External"/><Relationship Id="rId12" Type="http://schemas.openxmlformats.org/officeDocument/2006/relationships/hyperlink" Target="http://www.oecd.org/going-digital/topics/tax" TargetMode="External"/><Relationship Id="rId2" Type="http://schemas.openxmlformats.org/officeDocument/2006/relationships/hyperlink" Target="http://dx.doi.org/10.1787/9789264189709-en" TargetMode="External"/><Relationship Id="rId1" Type="http://schemas.openxmlformats.org/officeDocument/2006/relationships/slideLayout" Target="../slideLayouts/slideLayout2.xml"/><Relationship Id="rId6" Type="http://schemas.openxmlformats.org/officeDocument/2006/relationships/hyperlink" Target="https://doi.org/10.1287/9789264271401-en" TargetMode="External"/><Relationship Id="rId11" Type="http://schemas.openxmlformats.org/officeDocument/2006/relationships/hyperlink" Target="http://www.g20.utoronto.ca/2017/120318-finance-en.html" TargetMode="External"/><Relationship Id="rId5" Type="http://schemas.openxmlformats.org/officeDocument/2006/relationships/hyperlink" Target="https://doi.org/10.1787/9789264241046-en" TargetMode="External"/><Relationship Id="rId10" Type="http://schemas.openxmlformats.org/officeDocument/2006/relationships/hyperlink" Target="https://doi.org/10.1287/9789204293083" TargetMode="External"/><Relationship Id="rId4" Type="http://schemas.openxmlformats.org/officeDocument/2006/relationships/hyperlink" Target="http://www.oecd.org/tax/beps-explanatory-statement-2015.pdf" TargetMode="External"/><Relationship Id="rId9" Type="http://schemas.openxmlformats.org/officeDocument/2006/relationships/hyperlink" Target="https://doi.org/10.1787/mts.cond-2017-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4" name="Rectangle 21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descr="Shape, polygon&#10;&#10;Description automatically generated">
            <a:extLst>
              <a:ext uri="{FF2B5EF4-FFF2-40B4-BE49-F238E27FC236}">
                <a16:creationId xmlns:a16="http://schemas.microsoft.com/office/drawing/2014/main" id="{EB1C95F3-DEC4-6E07-C074-D8FC6FD48735}"/>
              </a:ext>
            </a:extLst>
          </p:cNvPr>
          <p:cNvPicPr>
            <a:picLocks noChangeAspect="1"/>
          </p:cNvPicPr>
          <p:nvPr/>
        </p:nvPicPr>
        <p:blipFill rotWithShape="1">
          <a:blip r:embed="rId3">
            <a:alphaModFix amt="45000"/>
            <a:extLs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216" name="Rectangle 21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p:cNvSpPr>
            <a:spLocks noGrp="1"/>
          </p:cNvSpPr>
          <p:nvPr>
            <p:ph type="ctrTitle"/>
          </p:nvPr>
        </p:nvSpPr>
        <p:spPr>
          <a:xfrm>
            <a:off x="1543313" y="1412607"/>
            <a:ext cx="8652938" cy="2461504"/>
          </a:xfrm>
        </p:spPr>
        <p:txBody>
          <a:bodyPr vert="horz" lIns="91440" tIns="45720" rIns="91440" bIns="45720" rtlCol="0">
            <a:normAutofit/>
          </a:bodyPr>
          <a:lstStyle/>
          <a:p>
            <a:r>
              <a:rPr lang="en-US" b="1" cap="none" spc="0">
                <a:latin typeface="Times New Roman"/>
                <a:cs typeface="Times New Roman"/>
              </a:rPr>
              <a:t>Impact of Technology on Taxation</a:t>
            </a:r>
          </a:p>
        </p:txBody>
      </p:sp>
      <p:sp>
        <p:nvSpPr>
          <p:cNvPr id="218" name="Rectangle 21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14" name="TextBox 13">
            <a:extLst>
              <a:ext uri="{FF2B5EF4-FFF2-40B4-BE49-F238E27FC236}">
                <a16:creationId xmlns:a16="http://schemas.microsoft.com/office/drawing/2014/main" id="{8FB7133C-F948-A4BF-2842-B7DC2D303526}"/>
              </a:ext>
            </a:extLst>
          </p:cNvPr>
          <p:cNvSpPr txBox="1"/>
          <p:nvPr/>
        </p:nvSpPr>
        <p:spPr>
          <a:xfrm>
            <a:off x="4724400" y="4200525"/>
            <a:ext cx="2743200" cy="317500"/>
          </a:xfrm>
          <a:prstGeom prst="rect">
            <a:avLst/>
          </a:prstGeom>
        </p:spPr>
        <p:txBody>
          <a:bodyPr lIns="91440" tIns="45720" rIns="91440" bIns="45720" anchor="t">
            <a:normAutofit fontScale="92500" lnSpcReduction="20000"/>
          </a:bodyPr>
          <a:lstStyle/>
          <a:p>
            <a:endParaRPr lang="en-US"/>
          </a:p>
        </p:txBody>
      </p:sp>
      <p:graphicFrame>
        <p:nvGraphicFramePr>
          <p:cNvPr id="182" name="TextBox 2">
            <a:extLst>
              <a:ext uri="{FF2B5EF4-FFF2-40B4-BE49-F238E27FC236}">
                <a16:creationId xmlns:a16="http://schemas.microsoft.com/office/drawing/2014/main" id="{719650DC-10BD-324D-117B-03F2D1F7BCA7}"/>
              </a:ext>
            </a:extLst>
          </p:cNvPr>
          <p:cNvGraphicFramePr/>
          <p:nvPr>
            <p:extLst>
              <p:ext uri="{D42A27DB-BD31-4B8C-83A1-F6EECF244321}">
                <p14:modId xmlns:p14="http://schemas.microsoft.com/office/powerpoint/2010/main" val="209904653"/>
              </p:ext>
            </p:extLst>
          </p:nvPr>
        </p:nvGraphicFramePr>
        <p:xfrm>
          <a:off x="2151575" y="4682179"/>
          <a:ext cx="8129588" cy="179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9">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642594"/>
            <a:ext cx="10058400" cy="1371600"/>
          </a:xfrm>
        </p:spPr>
        <p:txBody>
          <a:bodyPr>
            <a:normAutofit/>
          </a:bodyPr>
          <a:lstStyle/>
          <a:p>
            <a:pPr algn="ctr"/>
            <a:r>
              <a:rPr lang="en-US" b="1">
                <a:latin typeface="Times New Roman"/>
                <a:cs typeface="Times New Roman"/>
              </a:rPr>
              <a:t>Factors Frequently observed in highly </a:t>
            </a:r>
            <a:r>
              <a:rPr lang="en-US" b="1" err="1">
                <a:latin typeface="Times New Roman"/>
                <a:cs typeface="Times New Roman"/>
              </a:rPr>
              <a:t>digitised</a:t>
            </a:r>
            <a:r>
              <a:rPr lang="en-US" b="1">
                <a:latin typeface="Times New Roman"/>
                <a:cs typeface="Times New Roman"/>
              </a:rPr>
              <a:t> business model.</a:t>
            </a:r>
          </a:p>
        </p:txBody>
      </p:sp>
      <p:graphicFrame>
        <p:nvGraphicFramePr>
          <p:cNvPr id="25" name="Content Placeholder 2">
            <a:extLst>
              <a:ext uri="{FF2B5EF4-FFF2-40B4-BE49-F238E27FC236}">
                <a16:creationId xmlns:a16="http://schemas.microsoft.com/office/drawing/2014/main" id="{065EF86C-B324-0434-9E61-28460D01A3D0}"/>
              </a:ext>
            </a:extLst>
          </p:cNvPr>
          <p:cNvGraphicFramePr>
            <a:graphicFrameLocks noGrp="1"/>
          </p:cNvGraphicFramePr>
          <p:nvPr>
            <p:ph idx="1"/>
            <p:extLst>
              <p:ext uri="{D42A27DB-BD31-4B8C-83A1-F6EECF244321}">
                <p14:modId xmlns:p14="http://schemas.microsoft.com/office/powerpoint/2010/main" val="212489241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81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642594"/>
            <a:ext cx="10058400" cy="1371600"/>
          </a:xfrm>
        </p:spPr>
        <p:txBody>
          <a:bodyPr>
            <a:normAutofit/>
          </a:bodyPr>
          <a:lstStyle/>
          <a:p>
            <a:pPr algn="ctr"/>
            <a:r>
              <a:rPr lang="en-IN" b="1">
                <a:latin typeface="Times New Roman"/>
                <a:cs typeface="Times New Roman"/>
              </a:rPr>
              <a:t>Challenged faced by the tax authorities</a:t>
            </a:r>
            <a:endParaRPr lang="en-US" b="1">
              <a:latin typeface="Times New Roman"/>
              <a:cs typeface="Times New Roman"/>
            </a:endParaRPr>
          </a:p>
        </p:txBody>
      </p:sp>
      <p:graphicFrame>
        <p:nvGraphicFramePr>
          <p:cNvPr id="12" name="Content Placeholder 2">
            <a:extLst>
              <a:ext uri="{FF2B5EF4-FFF2-40B4-BE49-F238E27FC236}">
                <a16:creationId xmlns:a16="http://schemas.microsoft.com/office/drawing/2014/main" id="{955B6F4C-9998-CB3D-F948-45698A8801A0}"/>
              </a:ext>
            </a:extLst>
          </p:cNvPr>
          <p:cNvGraphicFramePr>
            <a:graphicFrameLocks noGrp="1"/>
          </p:cNvGraphicFramePr>
          <p:nvPr>
            <p:ph idx="1"/>
            <p:extLst>
              <p:ext uri="{D42A27DB-BD31-4B8C-83A1-F6EECF244321}">
                <p14:modId xmlns:p14="http://schemas.microsoft.com/office/powerpoint/2010/main" val="319465524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38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6" name="Content Placeholder 5">
            <a:extLst>
              <a:ext uri="{FF2B5EF4-FFF2-40B4-BE49-F238E27FC236}">
                <a16:creationId xmlns:a16="http://schemas.microsoft.com/office/drawing/2014/main" id="{6AA98CD3-C352-58FD-3957-294142AB592F}"/>
              </a:ext>
            </a:extLst>
          </p:cNvPr>
          <p:cNvSpPr>
            <a:spLocks noGrp="1"/>
          </p:cNvSpPr>
          <p:nvPr>
            <p:ph idx="1"/>
          </p:nvPr>
        </p:nvSpPr>
        <p:spPr>
          <a:xfrm>
            <a:off x="468923" y="1974166"/>
            <a:ext cx="10480430" cy="3861347"/>
          </a:xfrm>
        </p:spPr>
        <p:txBody>
          <a:bodyPr vert="horz" lIns="91440" tIns="45720" rIns="91440" bIns="45720" rtlCol="0" anchor="t">
            <a:normAutofit/>
          </a:bodyPr>
          <a:lstStyle/>
          <a:p>
            <a:pPr algn="just"/>
            <a:r>
              <a:rPr lang="en-US" sz="2200">
                <a:latin typeface="Times New Roman"/>
                <a:ea typeface="+mn-lt"/>
                <a:cs typeface="+mn-lt"/>
              </a:rPr>
              <a:t>•Fully online tax registration</a:t>
            </a:r>
            <a:endParaRPr lang="en-US" sz="2200">
              <a:latin typeface="Times New Roman"/>
              <a:cs typeface="Times New Roman"/>
            </a:endParaRPr>
          </a:p>
          <a:p>
            <a:pPr algn="just">
              <a:buClr>
                <a:srgbClr val="262626"/>
              </a:buClr>
            </a:pPr>
            <a:r>
              <a:rPr lang="en-US" sz="2200">
                <a:latin typeface="Times New Roman"/>
                <a:ea typeface="+mn-lt"/>
                <a:cs typeface="+mn-lt"/>
              </a:rPr>
              <a:t>•Online payment of taxes</a:t>
            </a:r>
            <a:endParaRPr lang="en-US" sz="2200">
              <a:latin typeface="Times New Roman"/>
              <a:cs typeface="Times New Roman"/>
            </a:endParaRPr>
          </a:p>
          <a:p>
            <a:pPr algn="just">
              <a:buClr>
                <a:srgbClr val="262626"/>
              </a:buClr>
            </a:pPr>
            <a:r>
              <a:rPr lang="en-US" sz="2200">
                <a:latin typeface="Times New Roman"/>
                <a:ea typeface="+mn-lt"/>
                <a:cs typeface="+mn-lt"/>
              </a:rPr>
              <a:t>•Online reconciliation and review of tax credits</a:t>
            </a:r>
            <a:endParaRPr lang="en-US" sz="2200">
              <a:latin typeface="Times New Roman"/>
              <a:cs typeface="Times New Roman"/>
            </a:endParaRPr>
          </a:p>
          <a:p>
            <a:pPr algn="just">
              <a:buClr>
                <a:srgbClr val="262626"/>
              </a:buClr>
            </a:pPr>
            <a:r>
              <a:rPr lang="en-US" sz="2200">
                <a:latin typeface="Times New Roman"/>
                <a:ea typeface="+mn-lt"/>
                <a:cs typeface="+mn-lt"/>
              </a:rPr>
              <a:t>•Electronic processing and refund of taxes</a:t>
            </a:r>
            <a:endParaRPr lang="en-US" sz="2200">
              <a:latin typeface="Times New Roman"/>
              <a:cs typeface="Times New Roman"/>
            </a:endParaRPr>
          </a:p>
          <a:p>
            <a:pPr algn="just">
              <a:buClr>
                <a:srgbClr val="262626"/>
              </a:buClr>
            </a:pPr>
            <a:r>
              <a:rPr lang="en-US" sz="2200">
                <a:latin typeface="Times New Roman"/>
                <a:ea typeface="+mn-lt"/>
                <a:cs typeface="+mn-lt"/>
              </a:rPr>
              <a:t>•Fully tech enabled GSTN (GST Network)</a:t>
            </a:r>
            <a:endParaRPr lang="en-US" sz="2200">
              <a:latin typeface="Times New Roman"/>
            </a:endParaRPr>
          </a:p>
          <a:p>
            <a:pPr>
              <a:buClr>
                <a:srgbClr val="262626"/>
              </a:buClr>
            </a:pPr>
            <a:endParaRPr lang="en-US"/>
          </a:p>
        </p:txBody>
      </p:sp>
      <p:sp>
        <p:nvSpPr>
          <p:cNvPr id="7" name="TextBox 6">
            <a:extLst>
              <a:ext uri="{FF2B5EF4-FFF2-40B4-BE49-F238E27FC236}">
                <a16:creationId xmlns:a16="http://schemas.microsoft.com/office/drawing/2014/main" id="{D09FAA32-E367-0787-5772-AFE203BDD9D0}"/>
              </a:ext>
            </a:extLst>
          </p:cNvPr>
          <p:cNvSpPr txBox="1"/>
          <p:nvPr/>
        </p:nvSpPr>
        <p:spPr>
          <a:xfrm>
            <a:off x="424961" y="483577"/>
            <a:ext cx="992065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Times New Roman"/>
                <a:cs typeface="Times New Roman"/>
              </a:rPr>
              <a:t>Technology adoption by Indian Taxmen</a:t>
            </a:r>
          </a:p>
        </p:txBody>
      </p:sp>
    </p:spTree>
    <p:extLst>
      <p:ext uri="{BB962C8B-B14F-4D97-AF65-F5344CB8AC3E}">
        <p14:creationId xmlns:p14="http://schemas.microsoft.com/office/powerpoint/2010/main" val="27522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65" name="Rectangle 6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83F397A2-79FD-4FF3-D3E4-4DC6D0785D37}"/>
              </a:ext>
            </a:extLst>
          </p:cNvPr>
          <p:cNvSpPr>
            <a:spLocks noGrp="1"/>
          </p:cNvSpPr>
          <p:nvPr>
            <p:ph type="title"/>
          </p:nvPr>
        </p:nvSpPr>
        <p:spPr>
          <a:xfrm>
            <a:off x="1064794" y="844481"/>
            <a:ext cx="10058400" cy="1371600"/>
          </a:xfrm>
        </p:spPr>
        <p:txBody>
          <a:bodyPr>
            <a:normAutofit/>
          </a:bodyPr>
          <a:lstStyle/>
          <a:p>
            <a:pPr algn="ctr"/>
            <a:r>
              <a:rPr lang="en-US" dirty="0">
                <a:solidFill>
                  <a:schemeClr val="bg1"/>
                </a:solidFill>
                <a:latin typeface="Times New Roman"/>
                <a:cs typeface="Times New Roman"/>
              </a:rPr>
              <a:t>Outcome  of Technology in Tax</a:t>
            </a:r>
          </a:p>
        </p:txBody>
      </p:sp>
      <p:graphicFrame>
        <p:nvGraphicFramePr>
          <p:cNvPr id="39" name="Content Placeholder 2">
            <a:extLst>
              <a:ext uri="{FF2B5EF4-FFF2-40B4-BE49-F238E27FC236}">
                <a16:creationId xmlns:a16="http://schemas.microsoft.com/office/drawing/2014/main" id="{BB2D0DA0-3D83-AAA7-ADC9-3665C7AEF5DF}"/>
              </a:ext>
            </a:extLst>
          </p:cNvPr>
          <p:cNvGraphicFramePr>
            <a:graphicFrameLocks noGrp="1"/>
          </p:cNvGraphicFramePr>
          <p:nvPr>
            <p:ph idx="1"/>
            <p:extLst>
              <p:ext uri="{D42A27DB-BD31-4B8C-83A1-F6EECF244321}">
                <p14:modId xmlns:p14="http://schemas.microsoft.com/office/powerpoint/2010/main" val="63923644"/>
              </p:ext>
            </p:extLst>
          </p:nvPr>
        </p:nvGraphicFramePr>
        <p:xfrm>
          <a:off x="453189" y="2763939"/>
          <a:ext cx="11281609" cy="3473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21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83F397A2-79FD-4FF3-D3E4-4DC6D0785D37}"/>
              </a:ext>
            </a:extLst>
          </p:cNvPr>
          <p:cNvSpPr>
            <a:spLocks noGrp="1"/>
          </p:cNvSpPr>
          <p:nvPr>
            <p:ph type="title"/>
          </p:nvPr>
        </p:nvSpPr>
        <p:spPr>
          <a:xfrm>
            <a:off x="1066800" y="642594"/>
            <a:ext cx="10058400" cy="1371600"/>
          </a:xfrm>
        </p:spPr>
        <p:txBody>
          <a:bodyPr>
            <a:normAutofit/>
          </a:bodyPr>
          <a:lstStyle/>
          <a:p>
            <a:pPr algn="ctr"/>
            <a:r>
              <a:rPr lang="en-US">
                <a:latin typeface="Times New Roman"/>
                <a:cs typeface="Times New Roman"/>
              </a:rPr>
              <a:t>Data and Taxes</a:t>
            </a:r>
          </a:p>
        </p:txBody>
      </p:sp>
      <p:graphicFrame>
        <p:nvGraphicFramePr>
          <p:cNvPr id="39" name="Content Placeholder 2">
            <a:extLst>
              <a:ext uri="{FF2B5EF4-FFF2-40B4-BE49-F238E27FC236}">
                <a16:creationId xmlns:a16="http://schemas.microsoft.com/office/drawing/2014/main" id="{D226C6DE-D68C-E018-2E2F-2061A5DDDC19}"/>
              </a:ext>
            </a:extLst>
          </p:cNvPr>
          <p:cNvGraphicFramePr>
            <a:graphicFrameLocks noGrp="1"/>
          </p:cNvGraphicFramePr>
          <p:nvPr>
            <p:ph idx="1"/>
            <p:extLst>
              <p:ext uri="{D42A27DB-BD31-4B8C-83A1-F6EECF244321}">
                <p14:modId xmlns:p14="http://schemas.microsoft.com/office/powerpoint/2010/main" val="264691777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6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1089090"/>
            <a:ext cx="10058400" cy="1371600"/>
          </a:xfrm>
        </p:spPr>
        <p:txBody>
          <a:bodyPr>
            <a:normAutofit/>
          </a:bodyPr>
          <a:lstStyle/>
          <a:p>
            <a:pPr algn="ctr"/>
            <a:r>
              <a:rPr lang="en-US" b="1">
                <a:solidFill>
                  <a:schemeClr val="tx1"/>
                </a:solidFill>
                <a:latin typeface="Times New Roman"/>
                <a:cs typeface="Times New Roman"/>
              </a:rPr>
              <a:t>Technology and Tax</a:t>
            </a:r>
            <a:endParaRPr lang="en-US" b="1">
              <a:solidFill>
                <a:schemeClr val="tx1"/>
              </a:solidFill>
              <a:latin typeface="Times New Roman"/>
            </a:endParaRP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1409700" y="3429000"/>
            <a:ext cx="9372600" cy="2508384"/>
          </a:xfrm>
        </p:spPr>
        <p:txBody>
          <a:bodyPr vert="horz" lIns="91440" tIns="45720" rIns="91440" bIns="45720" rtlCol="0" anchor="t">
            <a:normAutofit/>
          </a:bodyPr>
          <a:lstStyle/>
          <a:p>
            <a:r>
              <a:rPr lang="en-US" sz="2200">
                <a:latin typeface="Times New Roman"/>
                <a:cs typeface="Times New Roman"/>
              </a:rPr>
              <a:t>High level of digitalization of tax administration.</a:t>
            </a:r>
          </a:p>
          <a:p>
            <a:pPr>
              <a:buClr>
                <a:srgbClr val="262626"/>
              </a:buClr>
            </a:pPr>
            <a:r>
              <a:rPr lang="en-US" sz="2200">
                <a:latin typeface="Times New Roman"/>
                <a:cs typeface="Times New Roman"/>
              </a:rPr>
              <a:t>Cost of non- compliance is heavy.</a:t>
            </a:r>
          </a:p>
          <a:p>
            <a:pPr>
              <a:buClr>
                <a:srgbClr val="262626"/>
              </a:buClr>
            </a:pPr>
            <a:r>
              <a:rPr lang="en-US" sz="2200">
                <a:latin typeface="Times New Roman"/>
                <a:cs typeface="Times New Roman"/>
              </a:rPr>
              <a:t>India Inc to step up digitalization.</a:t>
            </a:r>
          </a:p>
        </p:txBody>
      </p:sp>
    </p:spTree>
    <p:extLst>
      <p:ext uri="{BB962C8B-B14F-4D97-AF65-F5344CB8AC3E}">
        <p14:creationId xmlns:p14="http://schemas.microsoft.com/office/powerpoint/2010/main" val="176580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1089090"/>
            <a:ext cx="10058400" cy="1371600"/>
          </a:xfrm>
        </p:spPr>
        <p:txBody>
          <a:bodyPr>
            <a:normAutofit/>
          </a:bodyPr>
          <a:lstStyle/>
          <a:p>
            <a:pPr algn="ctr"/>
            <a:r>
              <a:rPr lang="en-US" b="1">
                <a:solidFill>
                  <a:schemeClr val="tx1"/>
                </a:solidFill>
                <a:latin typeface="Times New Roman"/>
                <a:ea typeface="+mj-lt"/>
                <a:cs typeface="+mj-lt"/>
              </a:rPr>
              <a:t>Integration of Financial Audit and Tax Audit</a:t>
            </a:r>
            <a:endParaRPr lang="en-US">
              <a:solidFill>
                <a:schemeClr val="tx1"/>
              </a:solidFill>
              <a:latin typeface="Times New Roman"/>
            </a:endParaRP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975783" y="3100917"/>
            <a:ext cx="10462683" cy="3365634"/>
          </a:xfrm>
        </p:spPr>
        <p:txBody>
          <a:bodyPr vert="horz" lIns="91440" tIns="45720" rIns="91440" bIns="45720" rtlCol="0" anchor="t">
            <a:normAutofit/>
          </a:bodyPr>
          <a:lstStyle/>
          <a:p>
            <a:pPr>
              <a:buFont typeface="Wingdings" pitchFamily="18" charset="0"/>
              <a:buChar char="v"/>
            </a:pPr>
            <a:r>
              <a:rPr lang="en-US" sz="2200">
                <a:latin typeface="Times New Roman"/>
                <a:cs typeface="Times New Roman"/>
              </a:rPr>
              <a:t>ERP's  to be made more efficient-</a:t>
            </a:r>
          </a:p>
          <a:p>
            <a:pPr lvl="2">
              <a:buClr>
                <a:srgbClr val="262626"/>
              </a:buClr>
              <a:buFont typeface="Wingdings" pitchFamily="18" charset="0"/>
              <a:buChar char="§"/>
            </a:pPr>
            <a:r>
              <a:rPr lang="en-US" sz="2100">
                <a:latin typeface="Times New Roman"/>
                <a:cs typeface="Times New Roman"/>
              </a:rPr>
              <a:t>Inventory Valuation (TAR Clause  14)</a:t>
            </a:r>
          </a:p>
          <a:p>
            <a:pPr lvl="2">
              <a:buClr>
                <a:srgbClr val="262626"/>
              </a:buClr>
              <a:buFont typeface="Wingdings" pitchFamily="18" charset="0"/>
              <a:buChar char="§"/>
            </a:pPr>
            <a:r>
              <a:rPr lang="en-US" sz="2100">
                <a:latin typeface="Times New Roman"/>
                <a:cs typeface="Times New Roman"/>
              </a:rPr>
              <a:t>Depreciation calculation (TAR Clause18)</a:t>
            </a:r>
          </a:p>
          <a:p>
            <a:pPr lvl="2">
              <a:buClr>
                <a:srgbClr val="262626"/>
              </a:buClr>
              <a:buFont typeface="Wingdings" pitchFamily="18" charset="0"/>
              <a:buChar char="§"/>
            </a:pPr>
            <a:r>
              <a:rPr lang="en-US" sz="2100">
                <a:latin typeface="Times New Roman"/>
                <a:cs typeface="Times New Roman"/>
              </a:rPr>
              <a:t>Loans and Advances (TAR Clause 31)</a:t>
            </a:r>
          </a:p>
          <a:p>
            <a:pPr lvl="2">
              <a:buClr>
                <a:srgbClr val="262626"/>
              </a:buClr>
              <a:buFont typeface="Wingdings" pitchFamily="18" charset="0"/>
              <a:buChar char="§"/>
            </a:pPr>
            <a:r>
              <a:rPr lang="en-US" sz="2100">
                <a:latin typeface="Times New Roman"/>
                <a:cs typeface="Times New Roman"/>
              </a:rPr>
              <a:t>TDS Data (TAR Clause 34)</a:t>
            </a:r>
          </a:p>
          <a:p>
            <a:pPr lvl="2">
              <a:buClr>
                <a:srgbClr val="262626"/>
              </a:buClr>
              <a:buFont typeface="Wingdings" pitchFamily="18" charset="0"/>
              <a:buChar char="§"/>
            </a:pPr>
            <a:r>
              <a:rPr lang="en-US" sz="2100">
                <a:latin typeface="Times New Roman"/>
                <a:cs typeface="Times New Roman"/>
              </a:rPr>
              <a:t>Ratios( TAR Clause 40)</a:t>
            </a:r>
          </a:p>
          <a:p>
            <a:pPr lvl="2">
              <a:buClr>
                <a:srgbClr val="262626"/>
              </a:buClr>
              <a:buFont typeface="Wingdings" pitchFamily="18" charset="0"/>
              <a:buChar char="§"/>
            </a:pPr>
            <a:r>
              <a:rPr lang="en-US" sz="2100">
                <a:latin typeface="Times New Roman"/>
                <a:cs typeface="Times New Roman"/>
              </a:rPr>
              <a:t>GST (TAR Clause 44)</a:t>
            </a:r>
          </a:p>
          <a:p>
            <a:pPr lvl="1">
              <a:buClr>
                <a:srgbClr val="262626"/>
              </a:buClr>
            </a:pPr>
            <a:endParaRPr lang="en-US" sz="1800">
              <a:latin typeface="Times New Roman"/>
              <a:cs typeface="Times New Roman"/>
            </a:endParaRPr>
          </a:p>
        </p:txBody>
      </p:sp>
    </p:spTree>
    <p:extLst>
      <p:ext uri="{BB962C8B-B14F-4D97-AF65-F5344CB8AC3E}">
        <p14:creationId xmlns:p14="http://schemas.microsoft.com/office/powerpoint/2010/main" val="125241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319567" y="389968"/>
            <a:ext cx="9792208" cy="1527078"/>
          </a:xfrm>
        </p:spPr>
        <p:txBody>
          <a:bodyPr>
            <a:normAutofit/>
          </a:bodyPr>
          <a:lstStyle/>
          <a:p>
            <a:r>
              <a:rPr lang="en-US" b="1">
                <a:latin typeface="Times New Roman"/>
                <a:ea typeface="+mj-lt"/>
                <a:cs typeface="+mj-lt"/>
              </a:rPr>
              <a:t>Reconciliation of Books vs Tax Returns</a:t>
            </a:r>
            <a:endParaRPr lang="en-US">
              <a:latin typeface="Times New Roman"/>
            </a:endParaRP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321119" y="1785411"/>
            <a:ext cx="11326505" cy="4201898"/>
          </a:xfrm>
        </p:spPr>
        <p:txBody>
          <a:bodyPr vert="horz" lIns="91440" tIns="45720" rIns="91440" bIns="45720" rtlCol="0" anchor="t">
            <a:normAutofit/>
          </a:bodyPr>
          <a:lstStyle/>
          <a:p>
            <a:pPr>
              <a:buFont typeface="Wingdings" pitchFamily="18" charset="0"/>
              <a:buChar char="Ø"/>
            </a:pPr>
            <a:r>
              <a:rPr lang="en-US" sz="2200">
                <a:latin typeface="Times New Roman"/>
                <a:cs typeface="Times New Roman"/>
              </a:rPr>
              <a:t>TDS and TCS- carryforward of TDS</a:t>
            </a:r>
            <a:endParaRPr lang="en-US"/>
          </a:p>
          <a:p>
            <a:pPr marL="0" indent="0">
              <a:buClr>
                <a:srgbClr val="262626"/>
              </a:buClr>
              <a:buNone/>
            </a:pPr>
            <a:endParaRPr lang="en-US" sz="2200">
              <a:latin typeface="Times New Roman"/>
              <a:cs typeface="Times New Roman"/>
            </a:endParaRPr>
          </a:p>
          <a:p>
            <a:pPr>
              <a:buClr>
                <a:srgbClr val="262626"/>
              </a:buClr>
              <a:buFont typeface="Wingdings" pitchFamily="18" charset="0"/>
              <a:buChar char="Ø"/>
            </a:pPr>
            <a:r>
              <a:rPr lang="en-US" sz="2200">
                <a:latin typeface="Times New Roman"/>
                <a:cs typeface="Times New Roman"/>
              </a:rPr>
              <a:t>GST -</a:t>
            </a:r>
          </a:p>
          <a:p>
            <a:pPr lvl="1">
              <a:buClr>
                <a:srgbClr val="262626"/>
              </a:buClr>
              <a:buFont typeface="Wingdings" pitchFamily="18" charset="0"/>
              <a:buChar char="q"/>
            </a:pPr>
            <a:r>
              <a:rPr lang="en-US" sz="2000">
                <a:latin typeface="Times New Roman"/>
                <a:cs typeface="Times New Roman"/>
              </a:rPr>
              <a:t>Payments to vendors beyond 180 days.</a:t>
            </a:r>
          </a:p>
          <a:p>
            <a:pPr lvl="1">
              <a:buClr>
                <a:srgbClr val="262626"/>
              </a:buClr>
              <a:buFont typeface="Wingdings" pitchFamily="18" charset="0"/>
              <a:buChar char="q"/>
            </a:pPr>
            <a:r>
              <a:rPr lang="en-US" sz="2000">
                <a:latin typeface="Times New Roman"/>
                <a:cs typeface="Times New Roman"/>
              </a:rPr>
              <a:t>ITR for material rejected/ returned,</a:t>
            </a:r>
          </a:p>
          <a:p>
            <a:pPr marL="274320" lvl="1" indent="0">
              <a:buClr>
                <a:srgbClr val="262626"/>
              </a:buClr>
              <a:buNone/>
            </a:pPr>
            <a:endParaRPr lang="en-US" sz="2000">
              <a:latin typeface="Times New Roman"/>
              <a:cs typeface="Times New Roman"/>
            </a:endParaRPr>
          </a:p>
          <a:p>
            <a:pPr>
              <a:buClr>
                <a:srgbClr val="262626"/>
              </a:buClr>
              <a:buFont typeface="Wingdings" pitchFamily="18" charset="0"/>
              <a:buChar char="Ø"/>
            </a:pPr>
            <a:r>
              <a:rPr lang="en-US" sz="2200">
                <a:latin typeface="Times New Roman"/>
                <a:cs typeface="Times New Roman"/>
              </a:rPr>
              <a:t>Robotic Process Automation (RPA) can save substantial time.</a:t>
            </a:r>
          </a:p>
        </p:txBody>
      </p:sp>
    </p:spTree>
    <p:extLst>
      <p:ext uri="{BB962C8B-B14F-4D97-AF65-F5344CB8AC3E}">
        <p14:creationId xmlns:p14="http://schemas.microsoft.com/office/powerpoint/2010/main" val="330685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1089090"/>
            <a:ext cx="10058400" cy="1371600"/>
          </a:xfrm>
        </p:spPr>
        <p:txBody>
          <a:bodyPr>
            <a:normAutofit/>
          </a:bodyPr>
          <a:lstStyle/>
          <a:p>
            <a:pPr algn="ctr"/>
            <a:r>
              <a:rPr lang="en-US" b="1">
                <a:solidFill>
                  <a:schemeClr val="tx1"/>
                </a:solidFill>
                <a:latin typeface="Times New Roman"/>
                <a:ea typeface="+mj-lt"/>
                <a:cs typeface="+mj-lt"/>
              </a:rPr>
              <a:t>Robotic Process Automation</a:t>
            </a:r>
            <a:endParaRPr lang="en-US">
              <a:solidFill>
                <a:schemeClr val="tx1"/>
              </a:solidFill>
              <a:latin typeface="Times New Roman"/>
            </a:endParaRP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573617" y="3175000"/>
            <a:ext cx="10780183" cy="2931717"/>
          </a:xfrm>
        </p:spPr>
        <p:txBody>
          <a:bodyPr vert="horz" lIns="91440" tIns="45720" rIns="91440" bIns="45720" rtlCol="0" anchor="t">
            <a:normAutofit/>
          </a:bodyPr>
          <a:lstStyle/>
          <a:p>
            <a:pPr>
              <a:lnSpc>
                <a:spcPct val="110000"/>
              </a:lnSpc>
              <a:buFont typeface="Arial" pitchFamily="18" charset="0"/>
              <a:buChar char="•"/>
            </a:pPr>
            <a:r>
              <a:rPr lang="en-US" sz="2200">
                <a:latin typeface="Times New Roman"/>
                <a:ea typeface="+mn-lt"/>
                <a:cs typeface="+mn-lt"/>
              </a:rPr>
              <a:t>RPA imitates human execution of applications.</a:t>
            </a:r>
            <a:endParaRPr lang="en-US" sz="2200">
              <a:latin typeface="Times New Roman"/>
              <a:cs typeface="Times New Roman"/>
            </a:endParaRPr>
          </a:p>
          <a:p>
            <a:pPr>
              <a:lnSpc>
                <a:spcPct val="110000"/>
              </a:lnSpc>
              <a:buClr>
                <a:srgbClr val="262626"/>
              </a:buClr>
              <a:buFont typeface="Arial" pitchFamily="18" charset="0"/>
              <a:buChar char="•"/>
            </a:pPr>
            <a:r>
              <a:rPr lang="en-US" sz="2200">
                <a:latin typeface="Times New Roman"/>
                <a:ea typeface="+mn-lt"/>
                <a:cs typeface="+mn-lt"/>
              </a:rPr>
              <a:t>It focuses on automation of repetitive tasks and plays a significant role in bringing in process efficiencies.</a:t>
            </a:r>
            <a:endParaRPr lang="en-US" sz="2200">
              <a:latin typeface="Times New Roman"/>
              <a:cs typeface="Times New Roman"/>
            </a:endParaRPr>
          </a:p>
          <a:p>
            <a:pPr>
              <a:lnSpc>
                <a:spcPct val="110000"/>
              </a:lnSpc>
              <a:buClr>
                <a:srgbClr val="262626"/>
              </a:buClr>
              <a:buFont typeface="Arial" pitchFamily="18" charset="0"/>
              <a:buChar char="•"/>
            </a:pPr>
            <a:r>
              <a:rPr lang="en-US" sz="2200">
                <a:latin typeface="Times New Roman"/>
                <a:ea typeface="+mn-lt"/>
                <a:cs typeface="+mn-lt"/>
              </a:rPr>
              <a:t>RPA drives improvements in quality, scalability, and resiliency in a cost effective way.</a:t>
            </a:r>
            <a:endParaRPr lang="en-US" sz="2200">
              <a:latin typeface="Times New Roman"/>
              <a:cs typeface="Times New Roman"/>
            </a:endParaRPr>
          </a:p>
          <a:p>
            <a:pPr>
              <a:lnSpc>
                <a:spcPct val="110000"/>
              </a:lnSpc>
              <a:buClr>
                <a:srgbClr val="262626"/>
              </a:buClr>
              <a:buFont typeface="Arial" pitchFamily="18" charset="0"/>
              <a:buChar char="•"/>
            </a:pPr>
            <a:r>
              <a:rPr lang="en-US" sz="2200">
                <a:latin typeface="Times New Roman"/>
                <a:ea typeface="+mn-lt"/>
                <a:cs typeface="+mn-lt"/>
              </a:rPr>
              <a:t>There is a huge opportunity for existing finance and accounting functions to optimize their processes through RPA.</a:t>
            </a:r>
            <a:endParaRPr lang="en-US" sz="2200">
              <a:latin typeface="Times New Roman"/>
              <a:cs typeface="Times New Roman"/>
            </a:endParaRPr>
          </a:p>
        </p:txBody>
      </p:sp>
    </p:spTree>
    <p:extLst>
      <p:ext uri="{BB962C8B-B14F-4D97-AF65-F5344CB8AC3E}">
        <p14:creationId xmlns:p14="http://schemas.microsoft.com/office/powerpoint/2010/main" val="309032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5565F2A8-C3D1-42BE-0229-2A1AB36F5408}"/>
              </a:ext>
            </a:extLst>
          </p:cNvPr>
          <p:cNvSpPr>
            <a:spLocks noGrp="1"/>
          </p:cNvSpPr>
          <p:nvPr>
            <p:ph type="title"/>
          </p:nvPr>
        </p:nvSpPr>
        <p:spPr>
          <a:xfrm>
            <a:off x="1175512" y="870132"/>
            <a:ext cx="9792208" cy="1527078"/>
          </a:xfrm>
        </p:spPr>
        <p:txBody>
          <a:bodyPr>
            <a:normAutofit/>
          </a:bodyPr>
          <a:lstStyle/>
          <a:p>
            <a:r>
              <a:rPr lang="en-US" b="1">
                <a:latin typeface="Times New Roman"/>
                <a:cs typeface="Times New Roman"/>
              </a:rPr>
              <a:t>Expectations from RPA</a:t>
            </a:r>
          </a:p>
        </p:txBody>
      </p:sp>
      <p:sp>
        <p:nvSpPr>
          <p:cNvPr id="3" name="Content Placeholder 2">
            <a:extLst>
              <a:ext uri="{FF2B5EF4-FFF2-40B4-BE49-F238E27FC236}">
                <a16:creationId xmlns:a16="http://schemas.microsoft.com/office/drawing/2014/main" id="{6827AC88-EC05-6BE4-A90F-243094868CE1}"/>
              </a:ext>
            </a:extLst>
          </p:cNvPr>
          <p:cNvSpPr>
            <a:spLocks noGrp="1"/>
          </p:cNvSpPr>
          <p:nvPr>
            <p:ph idx="1"/>
          </p:nvPr>
        </p:nvSpPr>
        <p:spPr>
          <a:xfrm>
            <a:off x="1175512" y="2206157"/>
            <a:ext cx="9792208" cy="3407862"/>
          </a:xfrm>
        </p:spPr>
        <p:txBody>
          <a:bodyPr vert="horz" lIns="91440" tIns="45720" rIns="91440" bIns="45720" rtlCol="0" anchor="t">
            <a:normAutofit/>
          </a:bodyPr>
          <a:lstStyle/>
          <a:p>
            <a:pPr marL="0" indent="0">
              <a:buNone/>
            </a:pPr>
            <a:r>
              <a:rPr lang="en-US" sz="2200">
                <a:latin typeface="Times New Roman"/>
                <a:ea typeface="+mn-lt"/>
                <a:cs typeface="+mn-lt"/>
              </a:rPr>
              <a:t>•Data entry and data validation</a:t>
            </a:r>
            <a:endParaRPr lang="en-US" sz="2200">
              <a:latin typeface="Times New Roman"/>
              <a:cs typeface="Times New Roman"/>
            </a:endParaRPr>
          </a:p>
          <a:p>
            <a:pPr marL="0" indent="0">
              <a:buClr>
                <a:srgbClr val="262626"/>
              </a:buClr>
              <a:buNone/>
            </a:pPr>
            <a:r>
              <a:rPr lang="en-US" sz="2200">
                <a:latin typeface="Times New Roman"/>
                <a:ea typeface="+mn-lt"/>
                <a:cs typeface="+mn-lt"/>
              </a:rPr>
              <a:t>•User interface navigation</a:t>
            </a:r>
            <a:endParaRPr lang="en-US" sz="2200">
              <a:latin typeface="Times New Roman"/>
              <a:cs typeface="Times New Roman"/>
            </a:endParaRPr>
          </a:p>
          <a:p>
            <a:pPr marL="0" indent="0">
              <a:buClr>
                <a:srgbClr val="262626"/>
              </a:buClr>
              <a:buNone/>
            </a:pPr>
            <a:r>
              <a:rPr lang="en-US" sz="2200">
                <a:latin typeface="Times New Roman"/>
                <a:ea typeface="+mn-lt"/>
                <a:cs typeface="+mn-lt"/>
              </a:rPr>
              <a:t>•Automated formatting</a:t>
            </a:r>
            <a:endParaRPr lang="en-US" sz="2200">
              <a:latin typeface="Times New Roman"/>
              <a:cs typeface="Times New Roman"/>
            </a:endParaRPr>
          </a:p>
          <a:p>
            <a:pPr marL="0" indent="0">
              <a:buClr>
                <a:srgbClr val="262626"/>
              </a:buClr>
              <a:buNone/>
            </a:pPr>
            <a:r>
              <a:rPr lang="en-US" sz="2200">
                <a:latin typeface="Times New Roman"/>
                <a:ea typeface="+mn-lt"/>
                <a:cs typeface="+mn-lt"/>
              </a:rPr>
              <a:t>•Ability to execute high volume of transactions</a:t>
            </a:r>
            <a:endParaRPr lang="en-US" sz="2200">
              <a:latin typeface="Times New Roman"/>
              <a:cs typeface="Times New Roman"/>
            </a:endParaRPr>
          </a:p>
          <a:p>
            <a:pPr marL="0" indent="0">
              <a:buClr>
                <a:srgbClr val="262626"/>
              </a:buClr>
              <a:buNone/>
            </a:pPr>
            <a:r>
              <a:rPr lang="en-US" sz="2200">
                <a:latin typeface="Times New Roman"/>
                <a:ea typeface="+mn-lt"/>
                <a:cs typeface="+mn-lt"/>
              </a:rPr>
              <a:t>•Functions of automated data reconciliation</a:t>
            </a:r>
            <a:endParaRPr lang="en-US" sz="2200">
              <a:latin typeface="Times New Roman"/>
              <a:cs typeface="Times New Roman"/>
            </a:endParaRPr>
          </a:p>
          <a:p>
            <a:pPr marL="0" indent="0">
              <a:buClr>
                <a:srgbClr val="262626"/>
              </a:buClr>
              <a:buNone/>
            </a:pPr>
            <a:r>
              <a:rPr lang="en-US" sz="2200">
                <a:latin typeface="Times New Roman"/>
                <a:ea typeface="+mn-lt"/>
                <a:cs typeface="+mn-lt"/>
              </a:rPr>
              <a:t>•Populate tax forms and tax returns</a:t>
            </a:r>
            <a:endParaRPr lang="en-US" sz="2200">
              <a:latin typeface="Times New Roman"/>
              <a:cs typeface="Times New Roman"/>
            </a:endParaRPr>
          </a:p>
          <a:p>
            <a:pPr>
              <a:buClr>
                <a:srgbClr val="262626"/>
              </a:buClr>
            </a:pPr>
            <a:endParaRPr lang="en-US"/>
          </a:p>
        </p:txBody>
      </p:sp>
    </p:spTree>
    <p:extLst>
      <p:ext uri="{BB962C8B-B14F-4D97-AF65-F5344CB8AC3E}">
        <p14:creationId xmlns:p14="http://schemas.microsoft.com/office/powerpoint/2010/main" val="205358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82">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4">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6">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F5B7A126-DCAE-BB01-D3BA-DE445113316A}"/>
              </a:ext>
            </a:extLst>
          </p:cNvPr>
          <p:cNvSpPr>
            <a:spLocks noGrp="1"/>
          </p:cNvSpPr>
          <p:nvPr>
            <p:ph type="title"/>
          </p:nvPr>
        </p:nvSpPr>
        <p:spPr>
          <a:xfrm>
            <a:off x="1066800" y="642594"/>
            <a:ext cx="10058400" cy="1371600"/>
          </a:xfrm>
          <a:solidFill>
            <a:schemeClr val="accent1">
              <a:lumMod val="20000"/>
              <a:lumOff val="80000"/>
            </a:schemeClr>
          </a:solidFill>
          <a:ln>
            <a:solidFill>
              <a:schemeClr val="tx1">
                <a:lumMod val="95000"/>
                <a:lumOff val="5000"/>
              </a:schemeClr>
            </a:solidFill>
          </a:ln>
        </p:spPr>
        <p:txBody>
          <a:bodyPr>
            <a:normAutofit/>
          </a:bodyPr>
          <a:lstStyle/>
          <a:p>
            <a:pPr algn="ctr"/>
            <a:r>
              <a:rPr lang="en-US">
                <a:latin typeface="Times New Roman"/>
                <a:cs typeface="Times New Roman"/>
              </a:rPr>
              <a:t>Two major events disrupting tax professionals-</a:t>
            </a:r>
          </a:p>
        </p:txBody>
      </p:sp>
      <p:graphicFrame>
        <p:nvGraphicFramePr>
          <p:cNvPr id="39" name="Content Placeholder 2">
            <a:extLst>
              <a:ext uri="{FF2B5EF4-FFF2-40B4-BE49-F238E27FC236}">
                <a16:creationId xmlns:a16="http://schemas.microsoft.com/office/drawing/2014/main" id="{42C28D51-4644-EC09-12AC-4843188A61B9}"/>
              </a:ext>
            </a:extLst>
          </p:cNvPr>
          <p:cNvGraphicFramePr>
            <a:graphicFrameLocks noGrp="1"/>
          </p:cNvGraphicFramePr>
          <p:nvPr>
            <p:ph idx="1"/>
            <p:extLst>
              <p:ext uri="{D42A27DB-BD31-4B8C-83A1-F6EECF244321}">
                <p14:modId xmlns:p14="http://schemas.microsoft.com/office/powerpoint/2010/main" val="27456437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89361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319566" y="389968"/>
            <a:ext cx="11350463" cy="1527078"/>
          </a:xfrm>
        </p:spPr>
        <p:txBody>
          <a:bodyPr>
            <a:normAutofit/>
          </a:bodyPr>
          <a:lstStyle/>
          <a:p>
            <a:r>
              <a:rPr lang="en-US" b="1">
                <a:latin typeface="Times New Roman"/>
                <a:cs typeface="Times New Roman"/>
              </a:rPr>
              <a:t>Current usage of Technology in field of Taxation</a:t>
            </a: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320696" y="1503292"/>
            <a:ext cx="11470525" cy="4099051"/>
          </a:xfrm>
        </p:spPr>
        <p:txBody>
          <a:bodyPr vert="horz" lIns="91440" tIns="45720" rIns="91440" bIns="45720" rtlCol="0" anchor="t">
            <a:normAutofit lnSpcReduction="10000"/>
          </a:bodyPr>
          <a:lstStyle/>
          <a:p>
            <a:pPr>
              <a:buClr>
                <a:srgbClr val="262626"/>
              </a:buClr>
            </a:pPr>
            <a:r>
              <a:rPr lang="en-US" sz="2200">
                <a:latin typeface="Times New Roman"/>
                <a:cs typeface="Times New Roman"/>
              </a:rPr>
              <a:t>Machine Learning helping to process useful information from tax documents and filing it in software</a:t>
            </a:r>
          </a:p>
          <a:p>
            <a:pPr marL="0" indent="0">
              <a:buClr>
                <a:srgbClr val="262626"/>
              </a:buClr>
              <a:buNone/>
            </a:pPr>
            <a:endParaRPr lang="en-US" sz="2200">
              <a:latin typeface="Times New Roman"/>
              <a:cs typeface="Times New Roman"/>
            </a:endParaRPr>
          </a:p>
          <a:p>
            <a:pPr>
              <a:buClr>
                <a:srgbClr val="262626"/>
              </a:buClr>
            </a:pPr>
            <a:r>
              <a:rPr lang="en-US" sz="2200">
                <a:latin typeface="Times New Roman"/>
                <a:cs typeface="Times New Roman"/>
              </a:rPr>
              <a:t>Machine learning can also help to analyze notices, it performs initial review and flag the notices that needs attention.</a:t>
            </a:r>
          </a:p>
          <a:p>
            <a:pPr>
              <a:buClr>
                <a:srgbClr val="262626"/>
              </a:buClr>
            </a:pPr>
            <a:endParaRPr lang="en-US" sz="2200">
              <a:latin typeface="Times New Roman"/>
              <a:cs typeface="Times New Roman"/>
            </a:endParaRPr>
          </a:p>
          <a:p>
            <a:pPr>
              <a:buClr>
                <a:srgbClr val="262626"/>
              </a:buClr>
            </a:pPr>
            <a:r>
              <a:rPr lang="en-US" sz="2200">
                <a:latin typeface="Times New Roman"/>
                <a:ea typeface="+mn-lt"/>
                <a:cs typeface="+mn-lt"/>
              </a:rPr>
              <a:t>The government’s IT department such as in Kanpur used a collection of advanced technologies and systems to identify more than 250 street food vendors as apparent millionaires.</a:t>
            </a:r>
            <a:r>
              <a:rPr lang="en-US" sz="2400">
                <a:latin typeface="Times New Roman"/>
                <a:ea typeface="+mn-lt"/>
                <a:cs typeface="+mn-lt"/>
              </a:rPr>
              <a:t> </a:t>
            </a:r>
            <a:r>
              <a:rPr lang="en-US" sz="2400">
                <a:ea typeface="+mn-lt"/>
                <a:cs typeface="+mn-lt"/>
              </a:rPr>
              <a:t>(</a:t>
            </a:r>
            <a:r>
              <a:rPr lang="en-US" sz="2200">
                <a:latin typeface="Times New Roman"/>
                <a:ea typeface="+mn-lt"/>
                <a:cs typeface="+mn-lt"/>
              </a:rPr>
              <a:t>https://www.crowdreason.com/blog/artificial-intelligence-tax)</a:t>
            </a:r>
          </a:p>
          <a:p>
            <a:pPr>
              <a:buClr>
                <a:srgbClr val="262626"/>
              </a:buClr>
            </a:pPr>
            <a:endParaRPr lang="en-US" sz="2200">
              <a:latin typeface="Times New Roman"/>
              <a:cs typeface="Times New Roman"/>
            </a:endParaRPr>
          </a:p>
        </p:txBody>
      </p:sp>
      <p:sp>
        <p:nvSpPr>
          <p:cNvPr id="5" name="Content Placeholder 2">
            <a:extLst>
              <a:ext uri="{FF2B5EF4-FFF2-40B4-BE49-F238E27FC236}">
                <a16:creationId xmlns:a16="http://schemas.microsoft.com/office/drawing/2014/main" id="{4E1B38BB-9BC6-4657-3C01-1F65F9694F5C}"/>
              </a:ext>
            </a:extLst>
          </p:cNvPr>
          <p:cNvSpPr txBox="1">
            <a:spLocks/>
          </p:cNvSpPr>
          <p:nvPr/>
        </p:nvSpPr>
        <p:spPr>
          <a:xfrm>
            <a:off x="452218" y="3148378"/>
            <a:ext cx="11480964" cy="3407862"/>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p:txBody>
      </p:sp>
      <p:sp>
        <p:nvSpPr>
          <p:cNvPr id="7" name="Content Placeholder 2">
            <a:extLst>
              <a:ext uri="{FF2B5EF4-FFF2-40B4-BE49-F238E27FC236}">
                <a16:creationId xmlns:a16="http://schemas.microsoft.com/office/drawing/2014/main" id="{FDFA8D9F-B7E6-8299-483C-A8B3E827D97D}"/>
              </a:ext>
            </a:extLst>
          </p:cNvPr>
          <p:cNvSpPr txBox="1">
            <a:spLocks/>
          </p:cNvSpPr>
          <p:nvPr/>
        </p:nvSpPr>
        <p:spPr>
          <a:xfrm>
            <a:off x="-1082221" y="2323748"/>
            <a:ext cx="11480964" cy="3407862"/>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p:txBody>
      </p:sp>
      <p:sp>
        <p:nvSpPr>
          <p:cNvPr id="11" name="Content Placeholder 2">
            <a:extLst>
              <a:ext uri="{FF2B5EF4-FFF2-40B4-BE49-F238E27FC236}">
                <a16:creationId xmlns:a16="http://schemas.microsoft.com/office/drawing/2014/main" id="{BE65B5CE-58E7-2DF3-3752-EDCD6FCB3FB1}"/>
              </a:ext>
            </a:extLst>
          </p:cNvPr>
          <p:cNvSpPr txBox="1">
            <a:spLocks/>
          </p:cNvSpPr>
          <p:nvPr/>
        </p:nvSpPr>
        <p:spPr>
          <a:xfrm>
            <a:off x="587918" y="5904104"/>
            <a:ext cx="10207485" cy="474685"/>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000">
              <a:latin typeface="Times New Roman"/>
              <a:cs typeface="Times New Roman"/>
            </a:endParaRPr>
          </a:p>
          <a:p>
            <a:pPr>
              <a:buClr>
                <a:srgbClr val="262626"/>
              </a:buClr>
            </a:pPr>
            <a:endParaRPr lang="en-US" sz="2000">
              <a:latin typeface="Times New Roman"/>
              <a:cs typeface="Times New Roman"/>
            </a:endParaRPr>
          </a:p>
        </p:txBody>
      </p:sp>
    </p:spTree>
    <p:extLst>
      <p:ext uri="{BB962C8B-B14F-4D97-AF65-F5344CB8AC3E}">
        <p14:creationId xmlns:p14="http://schemas.microsoft.com/office/powerpoint/2010/main" val="312150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319566" y="389968"/>
            <a:ext cx="11350463" cy="1527078"/>
          </a:xfrm>
        </p:spPr>
        <p:txBody>
          <a:bodyPr>
            <a:normAutofit/>
          </a:bodyPr>
          <a:lstStyle/>
          <a:p>
            <a:r>
              <a:rPr lang="en-US" b="1">
                <a:latin typeface="Times New Roman"/>
                <a:cs typeface="Times New Roman"/>
              </a:rPr>
              <a:t>Machine Learning</a:t>
            </a: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352010" y="1806005"/>
            <a:ext cx="11480964" cy="3407862"/>
          </a:xfrm>
        </p:spPr>
        <p:txBody>
          <a:bodyPr vert="horz" lIns="91440" tIns="45720" rIns="91440" bIns="45720" rtlCol="0" anchor="t">
            <a:normAutofit/>
          </a:bodyPr>
          <a:lstStyle/>
          <a:p>
            <a:pPr>
              <a:buClr>
                <a:srgbClr val="262626"/>
              </a:buClr>
            </a:pPr>
            <a:endParaRPr lang="en-US" sz="2200">
              <a:latin typeface="Times New Roman"/>
              <a:cs typeface="Times New Roman"/>
            </a:endParaRPr>
          </a:p>
          <a:p>
            <a:pPr>
              <a:buClr>
                <a:srgbClr val="262626"/>
              </a:buClr>
            </a:pPr>
            <a:r>
              <a:rPr lang="en-US" sz="2200">
                <a:latin typeface="Times New Roman"/>
                <a:ea typeface="+mn-lt"/>
                <a:cs typeface="+mn-lt"/>
              </a:rPr>
              <a:t>The rapid growth in the volume of financial transactions and increasing sources of digital data give accountants a better possibility to form conclusions that can be generalized beyond the sample.</a:t>
            </a:r>
          </a:p>
          <a:p>
            <a:pPr marL="0" indent="0">
              <a:buClr>
                <a:srgbClr val="262626"/>
              </a:buClr>
              <a:buNone/>
            </a:pPr>
            <a:endParaRPr lang="en-US" sz="2200">
              <a:latin typeface="Times New Roman"/>
              <a:ea typeface="+mn-lt"/>
              <a:cs typeface="+mn-lt"/>
            </a:endParaRPr>
          </a:p>
          <a:p>
            <a:pPr>
              <a:buClr>
                <a:srgbClr val="262626"/>
              </a:buClr>
            </a:pPr>
            <a:r>
              <a:rPr lang="en-US" sz="2200">
                <a:latin typeface="Times New Roman"/>
                <a:ea typeface="+mn-lt"/>
                <a:cs typeface="+mn-lt"/>
              </a:rPr>
              <a:t>Machine Learning coupled with Deep Learning has the added advantage to automatically “learn” from client’s data to identify interesting and innovative patterns</a:t>
            </a:r>
          </a:p>
          <a:p>
            <a:pPr>
              <a:buClr>
                <a:srgbClr val="262626"/>
              </a:buClr>
            </a:pPr>
            <a:endParaRPr lang="en-US" sz="2200">
              <a:ea typeface="+mn-lt"/>
              <a:cs typeface="+mn-lt"/>
            </a:endParaRPr>
          </a:p>
        </p:txBody>
      </p:sp>
    </p:spTree>
    <p:extLst>
      <p:ext uri="{BB962C8B-B14F-4D97-AF65-F5344CB8AC3E}">
        <p14:creationId xmlns:p14="http://schemas.microsoft.com/office/powerpoint/2010/main" val="391580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2" name="Rectangle 21">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3F7FB0A-8C4C-4763-9CCE-B75E59BEB6E5}"/>
              </a:ext>
            </a:extLst>
          </p:cNvPr>
          <p:cNvPicPr>
            <a:picLocks noChangeAspect="1"/>
          </p:cNvPicPr>
          <p:nvPr/>
        </p:nvPicPr>
        <p:blipFill rotWithShape="1">
          <a:blip r:embed="rId2"/>
          <a:srcRect l="17500" t="18496" r="62857" b="5378"/>
          <a:stretch/>
        </p:blipFill>
        <p:spPr>
          <a:xfrm>
            <a:off x="3568774" y="68580"/>
            <a:ext cx="5377352" cy="6720840"/>
          </a:xfrm>
          <a:prstGeom prst="rect">
            <a:avLst/>
          </a:prstGeom>
        </p:spPr>
      </p:pic>
    </p:spTree>
    <p:extLst>
      <p:ext uri="{BB962C8B-B14F-4D97-AF65-F5344CB8AC3E}">
        <p14:creationId xmlns:p14="http://schemas.microsoft.com/office/powerpoint/2010/main" val="415834685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319566" y="389968"/>
            <a:ext cx="11350463" cy="1527078"/>
          </a:xfrm>
        </p:spPr>
        <p:txBody>
          <a:bodyPr>
            <a:normAutofit/>
          </a:bodyPr>
          <a:lstStyle/>
          <a:p>
            <a:r>
              <a:rPr lang="en-US" b="1">
                <a:latin typeface="Times New Roman"/>
                <a:cs typeface="Times New Roman"/>
              </a:rPr>
              <a:t>Current trends and state of play</a:t>
            </a:r>
            <a:endParaRPr lang="en-US"/>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352010" y="1806005"/>
            <a:ext cx="11480964" cy="3407862"/>
          </a:xfrm>
        </p:spPr>
        <p:txBody>
          <a:bodyPr vert="horz" lIns="91440" tIns="45720" rIns="91440" bIns="45720" rtlCol="0" anchor="t">
            <a:normAutofit/>
          </a:bodyPr>
          <a:lstStyle/>
          <a:p>
            <a:r>
              <a:rPr lang="en-US" sz="2200">
                <a:ea typeface="+mn-lt"/>
                <a:cs typeface="+mn-lt"/>
              </a:rPr>
              <a:t>Collection of digital data</a:t>
            </a:r>
          </a:p>
          <a:p>
            <a:pPr>
              <a:buClr>
                <a:srgbClr val="262626"/>
              </a:buClr>
            </a:pPr>
            <a:r>
              <a:rPr lang="en-US" sz="2200">
                <a:ea typeface="+mn-lt"/>
                <a:cs typeface="+mn-lt"/>
              </a:rPr>
              <a:t>Reliance on the tax governance framework</a:t>
            </a:r>
          </a:p>
          <a:p>
            <a:pPr>
              <a:buClr>
                <a:srgbClr val="262626"/>
              </a:buClr>
            </a:pPr>
            <a:r>
              <a:rPr lang="en-US" sz="2200">
                <a:ea typeface="+mn-lt"/>
                <a:cs typeface="+mn-lt"/>
              </a:rPr>
              <a:t>Extended application of advanced analytics</a:t>
            </a:r>
          </a:p>
          <a:p>
            <a:pPr>
              <a:buClr>
                <a:srgbClr val="262626"/>
              </a:buClr>
            </a:pPr>
            <a:r>
              <a:rPr lang="en-US" sz="2200">
                <a:ea typeface="+mn-lt"/>
                <a:cs typeface="+mn-lt"/>
              </a:rPr>
              <a:t>Leveraging online taxpayers’ service</a:t>
            </a:r>
          </a:p>
          <a:p>
            <a:pPr>
              <a:buClr>
                <a:srgbClr val="262626"/>
              </a:buClr>
            </a:pPr>
            <a:endParaRPr lang="en-US" sz="2200">
              <a:latin typeface="Sagona Book"/>
              <a:cs typeface="Times New Roman"/>
            </a:endParaRPr>
          </a:p>
        </p:txBody>
      </p:sp>
    </p:spTree>
    <p:extLst>
      <p:ext uri="{BB962C8B-B14F-4D97-AF65-F5344CB8AC3E}">
        <p14:creationId xmlns:p14="http://schemas.microsoft.com/office/powerpoint/2010/main" val="222805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319566" y="389968"/>
            <a:ext cx="11350463" cy="1527078"/>
          </a:xfrm>
        </p:spPr>
        <p:txBody>
          <a:bodyPr>
            <a:normAutofit/>
          </a:bodyPr>
          <a:lstStyle/>
          <a:p>
            <a:r>
              <a:rPr lang="en-US" b="1">
                <a:latin typeface="Times New Roman"/>
                <a:cs typeface="Times New Roman"/>
              </a:rPr>
              <a:t>Getting to the future</a:t>
            </a:r>
            <a:endParaRPr lang="en-US"/>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330844" y="1806005"/>
            <a:ext cx="11502130" cy="4318028"/>
          </a:xfrm>
        </p:spPr>
        <p:txBody>
          <a:bodyPr vert="horz" lIns="91440" tIns="45720" rIns="91440" bIns="45720" rtlCol="0" anchor="t">
            <a:normAutofit/>
          </a:bodyPr>
          <a:lstStyle/>
          <a:p>
            <a:r>
              <a:rPr lang="en-US" sz="2200">
                <a:latin typeface="Times New Roman"/>
                <a:ea typeface="+mn-lt"/>
                <a:cs typeface="+mn-lt"/>
              </a:rPr>
              <a:t>Connected tax ecosystems</a:t>
            </a:r>
          </a:p>
          <a:p>
            <a:pPr>
              <a:buClr>
                <a:srgbClr val="262626"/>
              </a:buClr>
            </a:pPr>
            <a:r>
              <a:rPr lang="en-US" sz="2200">
                <a:latin typeface="Times New Roman"/>
                <a:ea typeface="+mn-lt"/>
                <a:cs typeface="+mn-lt"/>
              </a:rPr>
              <a:t>Embedding tax into natural systems</a:t>
            </a:r>
          </a:p>
          <a:p>
            <a:pPr>
              <a:buClr>
                <a:srgbClr val="262626"/>
              </a:buClr>
            </a:pPr>
            <a:r>
              <a:rPr lang="en-US" sz="2200">
                <a:latin typeface="Times New Roman"/>
                <a:ea typeface="+mn-lt"/>
                <a:cs typeface="+mn-lt"/>
              </a:rPr>
              <a:t>Real-time taxpayer touchpoints</a:t>
            </a:r>
          </a:p>
          <a:p>
            <a:pPr>
              <a:buClr>
                <a:srgbClr val="262626"/>
              </a:buClr>
            </a:pPr>
            <a:r>
              <a:rPr lang="en-US" sz="2200">
                <a:latin typeface="Times New Roman"/>
                <a:ea typeface="+mn-lt"/>
                <a:cs typeface="+mn-lt"/>
              </a:rPr>
              <a:t>Extended data collection</a:t>
            </a:r>
          </a:p>
          <a:p>
            <a:pPr>
              <a:buClr>
                <a:srgbClr val="262626"/>
              </a:buClr>
            </a:pPr>
            <a:r>
              <a:rPr lang="en-US" sz="2200">
                <a:latin typeface="Times New Roman"/>
                <a:ea typeface="+mn-lt"/>
                <a:cs typeface="+mn-lt"/>
              </a:rPr>
              <a:t>Data-driven tax assessment/tax audits</a:t>
            </a:r>
          </a:p>
          <a:p>
            <a:pPr>
              <a:buClr>
                <a:srgbClr val="262626"/>
              </a:buClr>
            </a:pPr>
            <a:r>
              <a:rPr lang="en-US" sz="2200">
                <a:latin typeface="Times New Roman"/>
                <a:ea typeface="+mn-lt"/>
                <a:cs typeface="+mn-lt"/>
              </a:rPr>
              <a:t>Reliance of tax control</a:t>
            </a:r>
          </a:p>
          <a:p>
            <a:pPr>
              <a:buClr>
                <a:srgbClr val="262626"/>
              </a:buClr>
            </a:pPr>
            <a:r>
              <a:rPr lang="en-US" sz="2200">
                <a:latin typeface="Times New Roman"/>
                <a:ea typeface="+mn-lt"/>
                <a:cs typeface="+mn-lt"/>
              </a:rPr>
              <a:t>Data security</a:t>
            </a:r>
          </a:p>
        </p:txBody>
      </p:sp>
    </p:spTree>
    <p:extLst>
      <p:ext uri="{BB962C8B-B14F-4D97-AF65-F5344CB8AC3E}">
        <p14:creationId xmlns:p14="http://schemas.microsoft.com/office/powerpoint/2010/main" val="163147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180DD8BE-A2F8-1BBE-E9AB-1A60E804791C}"/>
              </a:ext>
            </a:extLst>
          </p:cNvPr>
          <p:cNvSpPr>
            <a:spLocks noGrp="1"/>
          </p:cNvSpPr>
          <p:nvPr>
            <p:ph type="title"/>
          </p:nvPr>
        </p:nvSpPr>
        <p:spPr>
          <a:xfrm>
            <a:off x="214220" y="272255"/>
            <a:ext cx="9792208" cy="1527078"/>
          </a:xfrm>
        </p:spPr>
        <p:txBody>
          <a:bodyPr>
            <a:normAutofit/>
          </a:bodyPr>
          <a:lstStyle/>
          <a:p>
            <a:r>
              <a:rPr lang="en-US" sz="3000" b="1" dirty="0">
                <a:latin typeface="Times New Roman"/>
                <a:cs typeface="Times New Roman"/>
              </a:rPr>
              <a:t>GOI Project Insight</a:t>
            </a:r>
          </a:p>
        </p:txBody>
      </p:sp>
      <p:sp>
        <p:nvSpPr>
          <p:cNvPr id="3" name="Content Placeholder 2">
            <a:extLst>
              <a:ext uri="{FF2B5EF4-FFF2-40B4-BE49-F238E27FC236}">
                <a16:creationId xmlns:a16="http://schemas.microsoft.com/office/drawing/2014/main" id="{AD457277-FA4B-2334-9478-B790672A48B8}"/>
              </a:ext>
            </a:extLst>
          </p:cNvPr>
          <p:cNvSpPr>
            <a:spLocks noGrp="1"/>
          </p:cNvSpPr>
          <p:nvPr>
            <p:ph idx="1"/>
          </p:nvPr>
        </p:nvSpPr>
        <p:spPr>
          <a:xfrm>
            <a:off x="214220" y="1549664"/>
            <a:ext cx="11656177" cy="4978754"/>
          </a:xfrm>
        </p:spPr>
        <p:txBody>
          <a:bodyPr vert="horz" lIns="91440" tIns="45720" rIns="91440" bIns="45720" rtlCol="0" anchor="t">
            <a:normAutofit/>
          </a:bodyPr>
          <a:lstStyle/>
          <a:p>
            <a:pPr algn="just"/>
            <a:r>
              <a:rPr lang="en-US" sz="2200">
                <a:latin typeface="Times New Roman"/>
                <a:ea typeface="+mn-lt"/>
                <a:cs typeface="+mn-lt"/>
              </a:rPr>
              <a:t>•Initiation by GOI to leverage technology, consolidate financial data from various government departments</a:t>
            </a:r>
            <a:endParaRPr lang="en-US" sz="2200">
              <a:latin typeface="Times New Roman"/>
              <a:cs typeface="Times New Roman"/>
            </a:endParaRPr>
          </a:p>
          <a:p>
            <a:pPr algn="just">
              <a:buClr>
                <a:srgbClr val="262626"/>
              </a:buClr>
            </a:pPr>
            <a:r>
              <a:rPr lang="en-US" sz="2200">
                <a:latin typeface="Times New Roman"/>
                <a:ea typeface="+mn-lt"/>
                <a:cs typeface="+mn-lt"/>
              </a:rPr>
              <a:t>•Prevention of financial frauds and tax evasion using data mining analytics are the main objectives</a:t>
            </a:r>
            <a:endParaRPr lang="en-US" sz="2200">
              <a:latin typeface="Times New Roman"/>
              <a:cs typeface="Times New Roman"/>
            </a:endParaRPr>
          </a:p>
          <a:p>
            <a:pPr algn="just">
              <a:buClr>
                <a:srgbClr val="262626"/>
              </a:buClr>
            </a:pPr>
            <a:r>
              <a:rPr lang="en-US" sz="2200">
                <a:latin typeface="Times New Roman"/>
                <a:ea typeface="+mn-lt"/>
                <a:cs typeface="+mn-lt"/>
              </a:rPr>
              <a:t>•Operationalization of two new </a:t>
            </a:r>
            <a:r>
              <a:rPr lang="en-US" sz="2200" err="1">
                <a:latin typeface="Times New Roman"/>
                <a:ea typeface="+mn-lt"/>
                <a:cs typeface="+mn-lt"/>
              </a:rPr>
              <a:t>centres</a:t>
            </a:r>
            <a:r>
              <a:rPr lang="en-US" sz="2200">
                <a:latin typeface="Times New Roman"/>
                <a:ea typeface="+mn-lt"/>
                <a:cs typeface="+mn-lt"/>
              </a:rPr>
              <a:t> (INTRAC – The Income Tax Transaction Analysis Centre) and (CMCPC – The Compliance Management Centralized Processing Centre)  to leverage data analytics and support voluntary compliance</a:t>
            </a:r>
            <a:endParaRPr lang="en-US" sz="2200">
              <a:latin typeface="Times New Roman"/>
              <a:cs typeface="Times New Roman"/>
            </a:endParaRPr>
          </a:p>
          <a:p>
            <a:pPr>
              <a:buClr>
                <a:srgbClr val="262626"/>
              </a:buClr>
            </a:pPr>
            <a:endParaRPr lang="en-US"/>
          </a:p>
        </p:txBody>
      </p:sp>
    </p:spTree>
    <p:extLst>
      <p:ext uri="{BB962C8B-B14F-4D97-AF65-F5344CB8AC3E}">
        <p14:creationId xmlns:p14="http://schemas.microsoft.com/office/powerpoint/2010/main" val="225951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1089090"/>
            <a:ext cx="10058400" cy="1371600"/>
          </a:xfrm>
        </p:spPr>
        <p:txBody>
          <a:bodyPr>
            <a:normAutofit/>
          </a:bodyPr>
          <a:lstStyle/>
          <a:p>
            <a:pPr algn="ctr"/>
            <a:r>
              <a:rPr lang="en-US" b="1">
                <a:solidFill>
                  <a:schemeClr val="tx1"/>
                </a:solidFill>
                <a:latin typeface="Times New Roman"/>
                <a:ea typeface="+mj-lt"/>
                <a:cs typeface="+mj-lt"/>
              </a:rPr>
              <a:t>Disruption creates opportunity:</a:t>
            </a:r>
            <a:r>
              <a:rPr lang="en-US">
                <a:solidFill>
                  <a:schemeClr val="tx1"/>
                </a:solidFill>
                <a:latin typeface="Times New Roman"/>
                <a:ea typeface="+mj-lt"/>
                <a:cs typeface="+mj-lt"/>
              </a:rPr>
              <a:t> </a:t>
            </a:r>
            <a:endParaRPr lang="en-US">
              <a:solidFill>
                <a:schemeClr val="tx1"/>
              </a:solidFill>
              <a:latin typeface="Times New Roman"/>
            </a:endParaRP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617220" y="3314700"/>
            <a:ext cx="10833100" cy="2868217"/>
          </a:xfrm>
        </p:spPr>
        <p:txBody>
          <a:bodyPr vert="horz" lIns="91440" tIns="45720" rIns="91440" bIns="45720" rtlCol="0" anchor="t">
            <a:noAutofit/>
          </a:bodyPr>
          <a:lstStyle/>
          <a:p>
            <a:pPr>
              <a:lnSpc>
                <a:spcPct val="110000"/>
              </a:lnSpc>
            </a:pPr>
            <a:r>
              <a:rPr lang="en-US" sz="2200">
                <a:latin typeface="Times New Roman"/>
                <a:cs typeface="Times New Roman"/>
              </a:rPr>
              <a:t>Adapt with Changes </a:t>
            </a:r>
          </a:p>
          <a:p>
            <a:pPr>
              <a:lnSpc>
                <a:spcPct val="110000"/>
              </a:lnSpc>
              <a:buClr>
                <a:srgbClr val="262626"/>
              </a:buClr>
            </a:pPr>
            <a:r>
              <a:rPr lang="en-US" sz="2200">
                <a:latin typeface="Times New Roman"/>
                <a:cs typeface="Times New Roman"/>
              </a:rPr>
              <a:t>Find new opportunities and get rewarded.</a:t>
            </a:r>
          </a:p>
          <a:p>
            <a:pPr>
              <a:lnSpc>
                <a:spcPct val="110000"/>
              </a:lnSpc>
              <a:buClr>
                <a:srgbClr val="262626"/>
              </a:buClr>
            </a:pPr>
            <a:r>
              <a:rPr lang="en-US" sz="2200">
                <a:latin typeface="Times New Roman"/>
                <a:cs typeface="Times New Roman"/>
              </a:rPr>
              <a:t>AI can help to minimize errors. </a:t>
            </a:r>
          </a:p>
          <a:p>
            <a:pPr>
              <a:lnSpc>
                <a:spcPct val="110000"/>
              </a:lnSpc>
              <a:buClr>
                <a:srgbClr val="262626"/>
              </a:buClr>
            </a:pPr>
            <a:r>
              <a:rPr lang="en-US" sz="2200">
                <a:latin typeface="Times New Roman"/>
                <a:cs typeface="Times New Roman"/>
              </a:rPr>
              <a:t>Professionals can help company by giving specialized advice in situations which does not occur normally in course of business.</a:t>
            </a:r>
            <a:endParaRPr lang="en-US" sz="2200"/>
          </a:p>
          <a:p>
            <a:pPr>
              <a:lnSpc>
                <a:spcPct val="110000"/>
              </a:lnSpc>
              <a:buClr>
                <a:srgbClr val="262626"/>
              </a:buClr>
            </a:pPr>
            <a:r>
              <a:rPr lang="en-US" sz="2200">
                <a:latin typeface="Times New Roman"/>
                <a:cs typeface="Times New Roman"/>
              </a:rPr>
              <a:t>Transitional phase will require us to reskill the workforce by deploying relevant resources.</a:t>
            </a:r>
          </a:p>
        </p:txBody>
      </p:sp>
    </p:spTree>
    <p:extLst>
      <p:ext uri="{BB962C8B-B14F-4D97-AF65-F5344CB8AC3E}">
        <p14:creationId xmlns:p14="http://schemas.microsoft.com/office/powerpoint/2010/main" val="362174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1089090"/>
            <a:ext cx="10058400" cy="1371600"/>
          </a:xfrm>
        </p:spPr>
        <p:txBody>
          <a:bodyPr>
            <a:normAutofit/>
          </a:bodyPr>
          <a:lstStyle/>
          <a:p>
            <a:pPr algn="ctr"/>
            <a:r>
              <a:rPr lang="en-IN" b="1">
                <a:latin typeface="Times New Roman" panose="02020603050405020304" pitchFamily="18" charset="0"/>
                <a:cs typeface="Times New Roman" panose="02020603050405020304" pitchFamily="18" charset="0"/>
              </a:rPr>
              <a:t>Tax areas where technology can disrupt</a:t>
            </a:r>
            <a:endParaRPr lang="en-US" b="1">
              <a:solidFill>
                <a:schemeClr val="tx1"/>
              </a:solidFill>
              <a:latin typeface="Times New Roman" panose="02020603050405020304" pitchFamily="18" charset="0"/>
              <a:cs typeface="Times New Roman" panose="02020603050405020304" pitchFamily="18" charset="0"/>
            </a:endParaRPr>
          </a:p>
        </p:txBody>
      </p:sp>
      <p:graphicFrame>
        <p:nvGraphicFramePr>
          <p:cNvPr id="21" name="Content Placeholder 2">
            <a:extLst>
              <a:ext uri="{FF2B5EF4-FFF2-40B4-BE49-F238E27FC236}">
                <a16:creationId xmlns:a16="http://schemas.microsoft.com/office/drawing/2014/main" id="{F1225C4C-BE43-BFF3-7FDC-ED29434ED7B7}"/>
              </a:ext>
            </a:extLst>
          </p:cNvPr>
          <p:cNvGraphicFramePr>
            <a:graphicFrameLocks noGrp="1"/>
          </p:cNvGraphicFramePr>
          <p:nvPr>
            <p:ph idx="1"/>
          </p:nvPr>
        </p:nvGraphicFramePr>
        <p:xfrm>
          <a:off x="617219" y="3314700"/>
          <a:ext cx="11117579" cy="344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85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9">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1066800" y="642594"/>
            <a:ext cx="10058400" cy="1371600"/>
          </a:xfrm>
        </p:spPr>
        <p:txBody>
          <a:bodyPr>
            <a:normAutofit/>
          </a:bodyPr>
          <a:lstStyle/>
          <a:p>
            <a:pPr algn="ctr"/>
            <a:r>
              <a:rPr lang="en-US" b="1">
                <a:latin typeface="Times New Roman"/>
                <a:cs typeface="Times New Roman"/>
              </a:rPr>
              <a:t>Future of tax practice</a:t>
            </a:r>
          </a:p>
        </p:txBody>
      </p:sp>
      <p:sp>
        <p:nvSpPr>
          <p:cNvPr id="5" name="Content Placeholder 2">
            <a:extLst>
              <a:ext uri="{FF2B5EF4-FFF2-40B4-BE49-F238E27FC236}">
                <a16:creationId xmlns:a16="http://schemas.microsoft.com/office/drawing/2014/main" id="{4E1B38BB-9BC6-4657-3C01-1F65F9694F5C}"/>
              </a:ext>
            </a:extLst>
          </p:cNvPr>
          <p:cNvSpPr txBox="1">
            <a:spLocks/>
          </p:cNvSpPr>
          <p:nvPr/>
        </p:nvSpPr>
        <p:spPr>
          <a:xfrm>
            <a:off x="452218" y="3148378"/>
            <a:ext cx="11480964" cy="3407862"/>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p:txBody>
      </p:sp>
      <p:sp>
        <p:nvSpPr>
          <p:cNvPr id="7" name="Content Placeholder 2">
            <a:extLst>
              <a:ext uri="{FF2B5EF4-FFF2-40B4-BE49-F238E27FC236}">
                <a16:creationId xmlns:a16="http://schemas.microsoft.com/office/drawing/2014/main" id="{FDFA8D9F-B7E6-8299-483C-A8B3E827D97D}"/>
              </a:ext>
            </a:extLst>
          </p:cNvPr>
          <p:cNvSpPr txBox="1">
            <a:spLocks/>
          </p:cNvSpPr>
          <p:nvPr/>
        </p:nvSpPr>
        <p:spPr>
          <a:xfrm>
            <a:off x="-1082221" y="2323748"/>
            <a:ext cx="11480964" cy="3407862"/>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p:txBody>
      </p:sp>
      <p:graphicFrame>
        <p:nvGraphicFramePr>
          <p:cNvPr id="25" name="Content Placeholder 2">
            <a:extLst>
              <a:ext uri="{FF2B5EF4-FFF2-40B4-BE49-F238E27FC236}">
                <a16:creationId xmlns:a16="http://schemas.microsoft.com/office/drawing/2014/main" id="{B5BFEFD3-2B7E-AB85-B01C-0E04A803A4CA}"/>
              </a:ext>
            </a:extLst>
          </p:cNvPr>
          <p:cNvGraphicFramePr>
            <a:graphicFrameLocks noGrp="1"/>
          </p:cNvGraphicFramePr>
          <p:nvPr>
            <p:ph idx="1"/>
            <p:extLst>
              <p:ext uri="{D42A27DB-BD31-4B8C-83A1-F6EECF244321}">
                <p14:modId xmlns:p14="http://schemas.microsoft.com/office/powerpoint/2010/main" val="231923090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793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46A118B7-BFED-30B6-4ADB-445D4BF5680E}"/>
              </a:ext>
            </a:extLst>
          </p:cNvPr>
          <p:cNvSpPr>
            <a:spLocks noGrp="1"/>
          </p:cNvSpPr>
          <p:nvPr>
            <p:ph type="title"/>
          </p:nvPr>
        </p:nvSpPr>
        <p:spPr>
          <a:xfrm>
            <a:off x="284558" y="248809"/>
            <a:ext cx="9792208" cy="1527078"/>
          </a:xfrm>
        </p:spPr>
        <p:txBody>
          <a:bodyPr>
            <a:normAutofit/>
          </a:bodyPr>
          <a:lstStyle/>
          <a:p>
            <a:r>
              <a:rPr lang="en-US" b="1">
                <a:latin typeface="Times New Roman"/>
                <a:ea typeface="+mj-lt"/>
                <a:cs typeface="+mj-lt"/>
              </a:rPr>
              <a:t>Tax in the board room</a:t>
            </a:r>
            <a:endParaRPr lang="en-US" b="1">
              <a:latin typeface="Times New Roman"/>
              <a:cs typeface="Times New Roman"/>
            </a:endParaRPr>
          </a:p>
        </p:txBody>
      </p:sp>
      <p:sp>
        <p:nvSpPr>
          <p:cNvPr id="3" name="Content Placeholder 2">
            <a:extLst>
              <a:ext uri="{FF2B5EF4-FFF2-40B4-BE49-F238E27FC236}">
                <a16:creationId xmlns:a16="http://schemas.microsoft.com/office/drawing/2014/main" id="{60FCD59B-2A83-606B-959B-6AAE16DD1675}"/>
              </a:ext>
            </a:extLst>
          </p:cNvPr>
          <p:cNvSpPr>
            <a:spLocks noGrp="1"/>
          </p:cNvSpPr>
          <p:nvPr>
            <p:ph idx="1"/>
          </p:nvPr>
        </p:nvSpPr>
        <p:spPr>
          <a:xfrm>
            <a:off x="284558" y="1983418"/>
            <a:ext cx="9792208" cy="3407862"/>
          </a:xfrm>
        </p:spPr>
        <p:txBody>
          <a:bodyPr vert="horz" lIns="91440" tIns="45720" rIns="91440" bIns="45720" rtlCol="0" anchor="t">
            <a:normAutofit/>
          </a:bodyPr>
          <a:lstStyle/>
          <a:p>
            <a:pPr marL="0" indent="0" algn="just">
              <a:buNone/>
            </a:pPr>
            <a:r>
              <a:rPr lang="en-US" sz="2200">
                <a:latin typeface="Times New Roman"/>
                <a:ea typeface="+mn-lt"/>
                <a:cs typeface="+mn-lt"/>
              </a:rPr>
              <a:t>•Corporate boards actively looking for technology enabled tax policies</a:t>
            </a:r>
            <a:endParaRPr lang="en-US" sz="2200">
              <a:latin typeface="Times New Roman"/>
              <a:cs typeface="Times New Roman"/>
            </a:endParaRPr>
          </a:p>
          <a:p>
            <a:pPr marL="0" indent="0" algn="just">
              <a:buClr>
                <a:srgbClr val="262626"/>
              </a:buClr>
              <a:buNone/>
            </a:pPr>
            <a:r>
              <a:rPr lang="en-US" sz="2200">
                <a:latin typeface="Times New Roman"/>
                <a:ea typeface="+mn-lt"/>
                <a:cs typeface="+mn-lt"/>
              </a:rPr>
              <a:t>•Optimal utilization of tax related human resource</a:t>
            </a:r>
            <a:endParaRPr lang="en-US" sz="2200">
              <a:latin typeface="Times New Roman"/>
              <a:cs typeface="Times New Roman"/>
            </a:endParaRPr>
          </a:p>
          <a:p>
            <a:pPr marL="0" indent="0" algn="just">
              <a:buClr>
                <a:srgbClr val="262626"/>
              </a:buClr>
              <a:buNone/>
            </a:pPr>
            <a:r>
              <a:rPr lang="en-US" sz="2200">
                <a:latin typeface="Times New Roman"/>
                <a:ea typeface="+mn-lt"/>
                <a:cs typeface="+mn-lt"/>
              </a:rPr>
              <a:t>•Desire to assess the tax impact of financial decisions in real time</a:t>
            </a:r>
            <a:endParaRPr lang="en-US" sz="2200">
              <a:latin typeface="Times New Roman"/>
              <a:cs typeface="Times New Roman"/>
            </a:endParaRPr>
          </a:p>
          <a:p>
            <a:pPr marL="0" indent="0" algn="just">
              <a:buClr>
                <a:srgbClr val="262626"/>
              </a:buClr>
              <a:buNone/>
            </a:pPr>
            <a:r>
              <a:rPr lang="en-US" sz="2200">
                <a:latin typeface="Times New Roman"/>
                <a:ea typeface="+mn-lt"/>
                <a:cs typeface="+mn-lt"/>
              </a:rPr>
              <a:t>•Need to have a tax dedicated dashboard</a:t>
            </a:r>
            <a:endParaRPr lang="en-US" sz="2200">
              <a:latin typeface="Times New Roman"/>
              <a:cs typeface="Times New Roman"/>
            </a:endParaRPr>
          </a:p>
          <a:p>
            <a:pPr marL="0" indent="0" algn="just">
              <a:buClr>
                <a:srgbClr val="262626"/>
              </a:buClr>
              <a:buNone/>
            </a:pPr>
            <a:r>
              <a:rPr lang="en-US" sz="2200">
                <a:latin typeface="Times New Roman"/>
                <a:ea typeface="+mn-lt"/>
                <a:cs typeface="+mn-lt"/>
              </a:rPr>
              <a:t>•Reduction in tax risks and delay in decision making</a:t>
            </a:r>
            <a:endParaRPr lang="en-US" sz="2200">
              <a:latin typeface="Times New Roman"/>
              <a:cs typeface="Times New Roman"/>
            </a:endParaRPr>
          </a:p>
          <a:p>
            <a:pPr>
              <a:buClr>
                <a:srgbClr val="262626"/>
              </a:buClr>
            </a:pPr>
            <a:endParaRPr lang="en-US"/>
          </a:p>
        </p:txBody>
      </p:sp>
    </p:spTree>
    <p:extLst>
      <p:ext uri="{BB962C8B-B14F-4D97-AF65-F5344CB8AC3E}">
        <p14:creationId xmlns:p14="http://schemas.microsoft.com/office/powerpoint/2010/main" val="61040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5">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83F397A2-79FD-4FF3-D3E4-4DC6D0785D37}"/>
              </a:ext>
            </a:extLst>
          </p:cNvPr>
          <p:cNvSpPr>
            <a:spLocks noGrp="1"/>
          </p:cNvSpPr>
          <p:nvPr>
            <p:ph type="title"/>
          </p:nvPr>
        </p:nvSpPr>
        <p:spPr>
          <a:xfrm>
            <a:off x="1066800" y="1089090"/>
            <a:ext cx="10058400" cy="1371600"/>
          </a:xfrm>
        </p:spPr>
        <p:txBody>
          <a:bodyPr>
            <a:normAutofit/>
          </a:bodyPr>
          <a:lstStyle/>
          <a:p>
            <a:pPr algn="ctr"/>
            <a:r>
              <a:rPr lang="en-US" sz="2800">
                <a:solidFill>
                  <a:schemeClr val="tx1"/>
                </a:solidFill>
                <a:latin typeface="Times New Roman"/>
                <a:cs typeface="Times New Roman"/>
              </a:rPr>
              <a:t>Union of India </a:t>
            </a:r>
            <a:r>
              <a:rPr lang="en-US" sz="2800" b="1">
                <a:solidFill>
                  <a:schemeClr val="tx1"/>
                </a:solidFill>
                <a:latin typeface="Times New Roman"/>
                <a:cs typeface="Times New Roman"/>
              </a:rPr>
              <a:t>vs</a:t>
            </a:r>
            <a:r>
              <a:rPr lang="en-US" sz="2800">
                <a:solidFill>
                  <a:schemeClr val="tx1"/>
                </a:solidFill>
                <a:latin typeface="Times New Roman"/>
                <a:cs typeface="Times New Roman"/>
              </a:rPr>
              <a:t> Ashish Agarwal (2022) 138 taxmann.com 64 (SC)</a:t>
            </a:r>
          </a:p>
        </p:txBody>
      </p:sp>
      <p:sp>
        <p:nvSpPr>
          <p:cNvPr id="37" name="Content Placeholder 2">
            <a:extLst>
              <a:ext uri="{FF2B5EF4-FFF2-40B4-BE49-F238E27FC236}">
                <a16:creationId xmlns:a16="http://schemas.microsoft.com/office/drawing/2014/main" id="{2591F513-920B-C941-A321-F9EF7D453C46}"/>
              </a:ext>
            </a:extLst>
          </p:cNvPr>
          <p:cNvSpPr>
            <a:spLocks noGrp="1"/>
          </p:cNvSpPr>
          <p:nvPr>
            <p:ph idx="1"/>
          </p:nvPr>
        </p:nvSpPr>
        <p:spPr>
          <a:xfrm>
            <a:off x="668577" y="3220233"/>
            <a:ext cx="11032298" cy="2717151"/>
          </a:xfrm>
        </p:spPr>
        <p:txBody>
          <a:bodyPr vert="horz" lIns="91440" tIns="45720" rIns="91440" bIns="45720" rtlCol="0" anchor="t">
            <a:noAutofit/>
          </a:bodyPr>
          <a:lstStyle/>
          <a:p>
            <a:pPr>
              <a:lnSpc>
                <a:spcPct val="110000"/>
              </a:lnSpc>
            </a:pPr>
            <a:r>
              <a:rPr lang="en-US" sz="2200" dirty="0">
                <a:latin typeface="Times New Roman"/>
                <a:cs typeface="Times New Roman"/>
              </a:rPr>
              <a:t>Supreme Court acknowledged that High Court rightly quashed notices issued u/s 148 </a:t>
            </a:r>
          </a:p>
          <a:p>
            <a:pPr lvl="1">
              <a:lnSpc>
                <a:spcPct val="110000"/>
              </a:lnSpc>
              <a:buClr>
                <a:srgbClr val="262626"/>
              </a:buClr>
            </a:pPr>
            <a:r>
              <a:rPr lang="en-US" sz="2000" dirty="0" err="1">
                <a:latin typeface="Times New Roman"/>
                <a:cs typeface="Times New Roman"/>
              </a:rPr>
              <a:t>Bagaria</a:t>
            </a:r>
            <a:r>
              <a:rPr lang="en-US" sz="2000" dirty="0">
                <a:latin typeface="Times New Roman"/>
                <a:cs typeface="Times New Roman"/>
              </a:rPr>
              <a:t> Properties and Investments (P) Ltd vs Union of India (2022) 134 taxman.com 196 (Calcutta)</a:t>
            </a:r>
          </a:p>
          <a:p>
            <a:pPr>
              <a:lnSpc>
                <a:spcPct val="110000"/>
              </a:lnSpc>
              <a:buClr>
                <a:srgbClr val="262626"/>
              </a:buClr>
            </a:pPr>
            <a:r>
              <a:rPr lang="en-US" sz="2200" b="1" u="sng" dirty="0">
                <a:latin typeface="Times New Roman"/>
                <a:cs typeface="Times New Roman"/>
              </a:rPr>
              <a:t>90,000</a:t>
            </a:r>
            <a:r>
              <a:rPr lang="en-US" sz="2200" dirty="0">
                <a:latin typeface="Times New Roman"/>
                <a:cs typeface="Times New Roman"/>
              </a:rPr>
              <a:t> notices issued under bona fide belief of the offices.</a:t>
            </a:r>
          </a:p>
          <a:p>
            <a:pPr>
              <a:lnSpc>
                <a:spcPct val="110000"/>
              </a:lnSpc>
              <a:buClr>
                <a:srgbClr val="262626"/>
              </a:buClr>
            </a:pPr>
            <a:r>
              <a:rPr lang="en-US" sz="2200" dirty="0">
                <a:latin typeface="Times New Roman"/>
                <a:cs typeface="Times New Roman"/>
              </a:rPr>
              <a:t>Revenue cannot be made remediless and the object and purpose of re-assessment proceedings cannot be frustrated.</a:t>
            </a:r>
          </a:p>
        </p:txBody>
      </p:sp>
    </p:spTree>
    <p:extLst>
      <p:ext uri="{BB962C8B-B14F-4D97-AF65-F5344CB8AC3E}">
        <p14:creationId xmlns:p14="http://schemas.microsoft.com/office/powerpoint/2010/main" val="110745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180DD8BE-A2F8-1BBE-E9AB-1A60E804791C}"/>
              </a:ext>
            </a:extLst>
          </p:cNvPr>
          <p:cNvSpPr>
            <a:spLocks noGrp="1"/>
          </p:cNvSpPr>
          <p:nvPr>
            <p:ph type="title"/>
          </p:nvPr>
        </p:nvSpPr>
        <p:spPr>
          <a:xfrm>
            <a:off x="573409" y="559477"/>
            <a:ext cx="3765200" cy="5709931"/>
          </a:xfrm>
        </p:spPr>
        <p:txBody>
          <a:bodyPr>
            <a:normAutofit/>
          </a:bodyPr>
          <a:lstStyle/>
          <a:p>
            <a:pPr algn="ctr"/>
            <a:r>
              <a:rPr lang="en-US" dirty="0">
                <a:latin typeface="Times New Roman"/>
                <a:cs typeface="Times New Roman"/>
              </a:rPr>
              <a:t>Gaps to be filled- technology</a:t>
            </a:r>
          </a:p>
        </p:txBody>
      </p:sp>
      <p:sp>
        <p:nvSpPr>
          <p:cNvPr id="29" name="Rectangle 28">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2" name="Content Placeholder 2">
            <a:extLst>
              <a:ext uri="{FF2B5EF4-FFF2-40B4-BE49-F238E27FC236}">
                <a16:creationId xmlns:a16="http://schemas.microsoft.com/office/drawing/2014/main" id="{A90DAD5B-80AC-C21C-A0C6-7E0950916D64}"/>
              </a:ext>
            </a:extLst>
          </p:cNvPr>
          <p:cNvGraphicFramePr>
            <a:graphicFrameLocks noGrp="1"/>
          </p:cNvGraphicFramePr>
          <p:nvPr>
            <p:ph idx="1"/>
            <p:extLst>
              <p:ext uri="{D42A27DB-BD31-4B8C-83A1-F6EECF244321}">
                <p14:modId xmlns:p14="http://schemas.microsoft.com/office/powerpoint/2010/main" val="2120599539"/>
              </p:ext>
            </p:extLst>
          </p:nvPr>
        </p:nvGraphicFramePr>
        <p:xfrm>
          <a:off x="5208493" y="308578"/>
          <a:ext cx="6703349" cy="630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3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5565F2A8-C3D1-42BE-0229-2A1AB36F5408}"/>
              </a:ext>
            </a:extLst>
          </p:cNvPr>
          <p:cNvSpPr>
            <a:spLocks noGrp="1"/>
          </p:cNvSpPr>
          <p:nvPr>
            <p:ph type="title"/>
          </p:nvPr>
        </p:nvSpPr>
        <p:spPr>
          <a:xfrm>
            <a:off x="413512" y="623947"/>
            <a:ext cx="5841532" cy="1011263"/>
          </a:xfrm>
        </p:spPr>
        <p:txBody>
          <a:bodyPr>
            <a:normAutofit/>
          </a:bodyPr>
          <a:lstStyle/>
          <a:p>
            <a:r>
              <a:rPr lang="en-US" b="1">
                <a:latin typeface="Times New Roman"/>
                <a:cs typeface="Times New Roman"/>
              </a:rPr>
              <a:t>Tax servicing as a business</a:t>
            </a:r>
          </a:p>
        </p:txBody>
      </p:sp>
      <p:sp>
        <p:nvSpPr>
          <p:cNvPr id="3" name="Content Placeholder 2">
            <a:extLst>
              <a:ext uri="{FF2B5EF4-FFF2-40B4-BE49-F238E27FC236}">
                <a16:creationId xmlns:a16="http://schemas.microsoft.com/office/drawing/2014/main" id="{6827AC88-EC05-6BE4-A90F-243094868CE1}"/>
              </a:ext>
            </a:extLst>
          </p:cNvPr>
          <p:cNvSpPr>
            <a:spLocks noGrp="1"/>
          </p:cNvSpPr>
          <p:nvPr>
            <p:ph idx="1"/>
          </p:nvPr>
        </p:nvSpPr>
        <p:spPr>
          <a:xfrm>
            <a:off x="413512" y="2088926"/>
            <a:ext cx="9792208" cy="3407862"/>
          </a:xfrm>
        </p:spPr>
        <p:txBody>
          <a:bodyPr vert="horz" lIns="91440" tIns="45720" rIns="91440" bIns="45720" rtlCol="0" anchor="t">
            <a:normAutofit/>
          </a:bodyPr>
          <a:lstStyle/>
          <a:p>
            <a:pPr marL="0" indent="0">
              <a:buNone/>
            </a:pPr>
            <a:r>
              <a:rPr lang="en-US" sz="2200">
                <a:latin typeface="Times New Roman"/>
                <a:ea typeface="+mn-lt"/>
                <a:cs typeface="+mn-lt"/>
              </a:rPr>
              <a:t>•Data entry and data validation</a:t>
            </a:r>
            <a:endParaRPr lang="en-US" sz="2200">
              <a:latin typeface="Times New Roman"/>
              <a:cs typeface="Times New Roman"/>
            </a:endParaRPr>
          </a:p>
          <a:p>
            <a:pPr marL="0" indent="0">
              <a:buClr>
                <a:srgbClr val="262626"/>
              </a:buClr>
              <a:buNone/>
            </a:pPr>
            <a:r>
              <a:rPr lang="en-US" sz="2200">
                <a:latin typeface="Times New Roman"/>
                <a:ea typeface="+mn-lt"/>
                <a:cs typeface="+mn-lt"/>
              </a:rPr>
              <a:t>•User interface navigation</a:t>
            </a:r>
            <a:endParaRPr lang="en-US" sz="2200">
              <a:latin typeface="Times New Roman"/>
              <a:cs typeface="Times New Roman"/>
            </a:endParaRPr>
          </a:p>
          <a:p>
            <a:pPr marL="0" indent="0">
              <a:buClr>
                <a:srgbClr val="262626"/>
              </a:buClr>
              <a:buNone/>
            </a:pPr>
            <a:r>
              <a:rPr lang="en-US" sz="2200">
                <a:latin typeface="Times New Roman"/>
                <a:ea typeface="+mn-lt"/>
                <a:cs typeface="+mn-lt"/>
              </a:rPr>
              <a:t>•Automated formatting</a:t>
            </a:r>
            <a:endParaRPr lang="en-US" sz="2200">
              <a:latin typeface="Times New Roman"/>
              <a:cs typeface="Times New Roman"/>
            </a:endParaRPr>
          </a:p>
          <a:p>
            <a:pPr marL="0" indent="0">
              <a:buClr>
                <a:srgbClr val="262626"/>
              </a:buClr>
              <a:buNone/>
            </a:pPr>
            <a:r>
              <a:rPr lang="en-US" sz="2200">
                <a:latin typeface="Times New Roman"/>
                <a:ea typeface="+mn-lt"/>
                <a:cs typeface="+mn-lt"/>
              </a:rPr>
              <a:t>•Ability to execute high volume of transactions</a:t>
            </a:r>
            <a:endParaRPr lang="en-US" sz="2200">
              <a:latin typeface="Times New Roman"/>
              <a:cs typeface="Times New Roman"/>
            </a:endParaRPr>
          </a:p>
          <a:p>
            <a:pPr marL="0" indent="0">
              <a:buClr>
                <a:srgbClr val="262626"/>
              </a:buClr>
              <a:buNone/>
            </a:pPr>
            <a:r>
              <a:rPr lang="en-US" sz="2200">
                <a:latin typeface="Times New Roman"/>
                <a:ea typeface="+mn-lt"/>
                <a:cs typeface="+mn-lt"/>
              </a:rPr>
              <a:t>•Functions of automated data reconciliation</a:t>
            </a:r>
            <a:endParaRPr lang="en-US" sz="2200">
              <a:latin typeface="Times New Roman"/>
              <a:cs typeface="Times New Roman"/>
            </a:endParaRPr>
          </a:p>
          <a:p>
            <a:pPr marL="0" indent="0">
              <a:buClr>
                <a:srgbClr val="262626"/>
              </a:buClr>
              <a:buNone/>
            </a:pPr>
            <a:r>
              <a:rPr lang="en-US" sz="2200">
                <a:latin typeface="Times New Roman"/>
                <a:ea typeface="+mn-lt"/>
                <a:cs typeface="+mn-lt"/>
              </a:rPr>
              <a:t>•Populate tax forms and tax returns</a:t>
            </a:r>
            <a:endParaRPr lang="en-US" sz="2200">
              <a:latin typeface="Times New Roman"/>
              <a:cs typeface="Times New Roman"/>
            </a:endParaRPr>
          </a:p>
          <a:p>
            <a:pPr>
              <a:buClr>
                <a:srgbClr val="262626"/>
              </a:buClr>
            </a:pPr>
            <a:endParaRPr lang="en-US"/>
          </a:p>
        </p:txBody>
      </p:sp>
    </p:spTree>
    <p:extLst>
      <p:ext uri="{BB962C8B-B14F-4D97-AF65-F5344CB8AC3E}">
        <p14:creationId xmlns:p14="http://schemas.microsoft.com/office/powerpoint/2010/main" val="378655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8"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9" name="Rectangle 14">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0" name="Rectangle 16">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4" name="Picture 4" descr="Graphical user interface&#10;&#10;Description automatically generated">
            <a:extLst>
              <a:ext uri="{FF2B5EF4-FFF2-40B4-BE49-F238E27FC236}">
                <a16:creationId xmlns:a16="http://schemas.microsoft.com/office/drawing/2014/main" id="{E3DB416C-2855-A7DD-6BC0-2030A59661A4}"/>
              </a:ext>
            </a:extLst>
          </p:cNvPr>
          <p:cNvPicPr>
            <a:picLocks noChangeAspect="1"/>
          </p:cNvPicPr>
          <p:nvPr/>
        </p:nvPicPr>
        <p:blipFill rotWithShape="1">
          <a:blip r:embed="rId3"/>
          <a:srcRect l="26494" t="14380" r="38853" b="4628"/>
          <a:stretch/>
        </p:blipFill>
        <p:spPr>
          <a:xfrm>
            <a:off x="2514600" y="616689"/>
            <a:ext cx="6681575" cy="5624622"/>
          </a:xfrm>
          <a:prstGeom prst="rect">
            <a:avLst/>
          </a:prstGeom>
        </p:spPr>
      </p:pic>
    </p:spTree>
    <p:extLst>
      <p:ext uri="{BB962C8B-B14F-4D97-AF65-F5344CB8AC3E}">
        <p14:creationId xmlns:p14="http://schemas.microsoft.com/office/powerpoint/2010/main" val="405105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35E84D-3911-6435-3054-A604C4893E1A}"/>
              </a:ext>
            </a:extLst>
          </p:cNvPr>
          <p:cNvSpPr txBox="1"/>
          <p:nvPr/>
        </p:nvSpPr>
        <p:spPr>
          <a:xfrm>
            <a:off x="419100" y="522514"/>
            <a:ext cx="2518636" cy="161778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spcAft>
                <a:spcPts val="600"/>
              </a:spcAft>
              <a:buClr>
                <a:schemeClr val="tx1">
                  <a:lumMod val="85000"/>
                  <a:lumOff val="15000"/>
                </a:schemeClr>
              </a:buClr>
            </a:pPr>
            <a:r>
              <a:rPr lang="en-US" sz="2200" dirty="0">
                <a:solidFill>
                  <a:schemeClr val="tx1">
                    <a:lumMod val="85000"/>
                    <a:lumOff val="15000"/>
                  </a:schemeClr>
                </a:solidFill>
                <a:latin typeface="Times New Roman" panose="02020603050405020304" pitchFamily="18" charset="0"/>
                <a:cs typeface="Times New Roman" panose="02020603050405020304" pitchFamily="18" charset="0"/>
              </a:rPr>
              <a:t>DCMM Road Map for moving up the Next Level of Maturity</a:t>
            </a: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3" name="Picture 2">
            <a:extLst>
              <a:ext uri="{FF2B5EF4-FFF2-40B4-BE49-F238E27FC236}">
                <a16:creationId xmlns:a16="http://schemas.microsoft.com/office/drawing/2014/main" id="{693030BC-90CD-214E-1B0A-7BD0CBDEA223}"/>
              </a:ext>
            </a:extLst>
          </p:cNvPr>
          <p:cNvPicPr>
            <a:picLocks noChangeAspect="1"/>
          </p:cNvPicPr>
          <p:nvPr/>
        </p:nvPicPr>
        <p:blipFill rotWithShape="1">
          <a:blip r:embed="rId2"/>
          <a:srcRect l="23542" t="16264" r="37116" b="12453"/>
          <a:stretch/>
        </p:blipFill>
        <p:spPr>
          <a:xfrm>
            <a:off x="3815288" y="560138"/>
            <a:ext cx="7298189" cy="5770426"/>
          </a:xfrm>
          <a:prstGeom prst="rect">
            <a:avLst/>
          </a:prstGeom>
        </p:spPr>
      </p:pic>
    </p:spTree>
    <p:extLst>
      <p:ext uri="{BB962C8B-B14F-4D97-AF65-F5344CB8AC3E}">
        <p14:creationId xmlns:p14="http://schemas.microsoft.com/office/powerpoint/2010/main" val="208940284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5" name="TextBox 4">
            <a:extLst>
              <a:ext uri="{FF2B5EF4-FFF2-40B4-BE49-F238E27FC236}">
                <a16:creationId xmlns:a16="http://schemas.microsoft.com/office/drawing/2014/main" id="{F235E84D-3911-6435-3054-A604C4893E1A}"/>
              </a:ext>
            </a:extLst>
          </p:cNvPr>
          <p:cNvSpPr txBox="1"/>
          <p:nvPr/>
        </p:nvSpPr>
        <p:spPr>
          <a:xfrm>
            <a:off x="611841" y="856397"/>
            <a:ext cx="5752565" cy="808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spcAft>
                <a:spcPts val="600"/>
              </a:spcAft>
              <a:buClr>
                <a:schemeClr val="tx1">
                  <a:lumMod val="85000"/>
                  <a:lumOff val="15000"/>
                </a:schemeClr>
              </a:buClr>
            </a:pPr>
            <a:r>
              <a:rPr lang="en-US" sz="3200" b="1" dirty="0">
                <a:latin typeface="Times New Roman"/>
                <a:cs typeface="Times New Roman"/>
              </a:rPr>
              <a:t>Interpretation of results</a:t>
            </a:r>
            <a:endParaRPr lang="en-US" sz="3200">
              <a:latin typeface="Times New Roman"/>
              <a:cs typeface="Times New Roman"/>
            </a:endParaRPr>
          </a:p>
        </p:txBody>
      </p:sp>
      <p:sp>
        <p:nvSpPr>
          <p:cNvPr id="2" name="TextBox 1">
            <a:extLst>
              <a:ext uri="{FF2B5EF4-FFF2-40B4-BE49-F238E27FC236}">
                <a16:creationId xmlns:a16="http://schemas.microsoft.com/office/drawing/2014/main" id="{8D956E82-D6D7-0D91-3871-389AC3B3CD2F}"/>
              </a:ext>
            </a:extLst>
          </p:cNvPr>
          <p:cNvSpPr txBox="1"/>
          <p:nvPr/>
        </p:nvSpPr>
        <p:spPr>
          <a:xfrm>
            <a:off x="390394" y="2724226"/>
            <a:ext cx="11351189" cy="2954655"/>
          </a:xfrm>
          <a:prstGeom prst="rect">
            <a:avLst/>
          </a:prstGeom>
          <a:noFill/>
        </p:spPr>
        <p:txBody>
          <a:bodyPr wrap="square" lIns="91440" tIns="45720" rIns="91440" bIns="45720" rtlCol="0" anchor="t">
            <a:spAutoFit/>
          </a:bodyPr>
          <a:lstStyle/>
          <a:p>
            <a:pPr marL="285750" indent="-285750" algn="l">
              <a:spcAft>
                <a:spcPts val="600"/>
              </a:spcAft>
              <a:buFont typeface="Arial" panose="020B0604020202020204" pitchFamily="34" charset="0"/>
              <a:buChar char="•"/>
            </a:pPr>
            <a:r>
              <a:rPr lang="en-US" sz="2200" b="1" i="0" u="none" strike="noStrike" baseline="0" dirty="0">
                <a:latin typeface="Times New Roman"/>
                <a:cs typeface="Times New Roman"/>
              </a:rPr>
              <a:t>Level 1 Firm - </a:t>
            </a:r>
            <a:r>
              <a:rPr lang="en-US" sz="2200" b="0" i="0" u="none" strike="noStrike" baseline="0" dirty="0">
                <a:latin typeface="Times New Roman"/>
                <a:cs typeface="Times New Roman"/>
              </a:rPr>
              <a:t>indicates that the firm is in very nascent stages of adopting digital technologies but will have to take immediate steps to upgrade its digital competency or will be left lagging behind.</a:t>
            </a:r>
          </a:p>
          <a:p>
            <a:pPr marL="285750" indent="-285750" algn="l">
              <a:spcAft>
                <a:spcPts val="600"/>
              </a:spcAft>
              <a:buFont typeface="Arial" panose="020B0604020202020204" pitchFamily="34" charset="0"/>
              <a:buChar char="•"/>
            </a:pPr>
            <a:r>
              <a:rPr lang="en-US" sz="2200" b="1" i="0" u="none" strike="noStrike" baseline="0" dirty="0">
                <a:latin typeface="Times New Roman"/>
                <a:cs typeface="Times New Roman"/>
              </a:rPr>
              <a:t>Level 2 Firm - </a:t>
            </a:r>
            <a:r>
              <a:rPr lang="en-US" sz="2200" b="0" i="0" u="none" strike="noStrike" baseline="0" dirty="0">
                <a:latin typeface="Times New Roman"/>
                <a:cs typeface="Times New Roman"/>
              </a:rPr>
              <a:t>indicates that the firm has made some progress in terms of adopting digital technologies but will have to fine tune further to reach the highest level of digital competency.</a:t>
            </a:r>
          </a:p>
          <a:p>
            <a:pPr marL="285750" indent="-285750" algn="l">
              <a:spcAft>
                <a:spcPts val="600"/>
              </a:spcAft>
              <a:buFont typeface="Arial" panose="020B0604020202020204" pitchFamily="34" charset="0"/>
              <a:buChar char="•"/>
            </a:pPr>
            <a:r>
              <a:rPr lang="en-US" sz="2200" b="1" i="0" u="none" strike="noStrike" baseline="0" dirty="0">
                <a:latin typeface="Times New Roman"/>
                <a:cs typeface="Times New Roman"/>
              </a:rPr>
              <a:t>Level 3 Firm - </a:t>
            </a:r>
            <a:r>
              <a:rPr lang="en-US" sz="2200" b="0" i="0" u="none" strike="noStrike" baseline="0" dirty="0">
                <a:latin typeface="Times New Roman"/>
                <a:cs typeface="Times New Roman"/>
              </a:rPr>
              <a:t>indicates firms which have made significant adoption of digital technologies and should focus on </a:t>
            </a:r>
            <a:r>
              <a:rPr lang="en-US" sz="2200" b="0" i="0" u="none" strike="noStrike" baseline="0" dirty="0" err="1">
                <a:latin typeface="Times New Roman"/>
                <a:cs typeface="Times New Roman"/>
              </a:rPr>
              <a:t>optimising</a:t>
            </a:r>
            <a:r>
              <a:rPr lang="en-US" sz="2200" b="0" i="0" u="none" strike="noStrike" baseline="0" dirty="0">
                <a:latin typeface="Times New Roman"/>
                <a:cs typeface="Times New Roman"/>
              </a:rPr>
              <a:t> it further to be in the forefront of use of emerging technologies like, </a:t>
            </a:r>
            <a:r>
              <a:rPr lang="en-IN" sz="2200" b="0" i="0" u="none" strike="noStrike" baseline="0" dirty="0">
                <a:latin typeface="Times New Roman"/>
                <a:cs typeface="Times New Roman"/>
              </a:rPr>
              <a:t>Artificial Intelligence and Blockchain.</a:t>
            </a:r>
            <a:endParaRPr lang="en-IN" sz="2200" dirty="0">
              <a:latin typeface="Times New Roman"/>
              <a:cs typeface="Times New Roman"/>
            </a:endParaRPr>
          </a:p>
        </p:txBody>
      </p:sp>
    </p:spTree>
    <p:extLst>
      <p:ext uri="{BB962C8B-B14F-4D97-AF65-F5344CB8AC3E}">
        <p14:creationId xmlns:p14="http://schemas.microsoft.com/office/powerpoint/2010/main" val="284393884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2" name="Rectangle 25">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33" name="Rectangle 27">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219EC047-1C69-3AC3-C905-25F7B2AA0256}"/>
              </a:ext>
            </a:extLst>
          </p:cNvPr>
          <p:cNvGraphicFramePr>
            <a:graphicFrameLocks noGrp="1"/>
          </p:cNvGraphicFramePr>
          <p:nvPr>
            <p:extLst>
              <p:ext uri="{D42A27DB-BD31-4B8C-83A1-F6EECF244321}">
                <p14:modId xmlns:p14="http://schemas.microsoft.com/office/powerpoint/2010/main" val="3315594763"/>
              </p:ext>
            </p:extLst>
          </p:nvPr>
        </p:nvGraphicFramePr>
        <p:xfrm>
          <a:off x="550940" y="72851"/>
          <a:ext cx="11090120" cy="6712297"/>
        </p:xfrm>
        <a:graphic>
          <a:graphicData uri="http://schemas.openxmlformats.org/drawingml/2006/table">
            <a:tbl>
              <a:tblPr firstRow="1" bandRow="1">
                <a:noFill/>
                <a:tableStyleId>{ED083AE6-46FA-4A59-8FB0-9F97EB10719F}</a:tableStyleId>
              </a:tblPr>
              <a:tblGrid>
                <a:gridCol w="3014934">
                  <a:extLst>
                    <a:ext uri="{9D8B030D-6E8A-4147-A177-3AD203B41FA5}">
                      <a16:colId xmlns:a16="http://schemas.microsoft.com/office/drawing/2014/main" val="2416424955"/>
                    </a:ext>
                  </a:extLst>
                </a:gridCol>
                <a:gridCol w="2017368">
                  <a:extLst>
                    <a:ext uri="{9D8B030D-6E8A-4147-A177-3AD203B41FA5}">
                      <a16:colId xmlns:a16="http://schemas.microsoft.com/office/drawing/2014/main" val="1129412244"/>
                    </a:ext>
                  </a:extLst>
                </a:gridCol>
                <a:gridCol w="3790437">
                  <a:extLst>
                    <a:ext uri="{9D8B030D-6E8A-4147-A177-3AD203B41FA5}">
                      <a16:colId xmlns:a16="http://schemas.microsoft.com/office/drawing/2014/main" val="918423672"/>
                    </a:ext>
                  </a:extLst>
                </a:gridCol>
                <a:gridCol w="2267381">
                  <a:extLst>
                    <a:ext uri="{9D8B030D-6E8A-4147-A177-3AD203B41FA5}">
                      <a16:colId xmlns:a16="http://schemas.microsoft.com/office/drawing/2014/main" val="3588601843"/>
                    </a:ext>
                  </a:extLst>
                </a:gridCol>
              </a:tblGrid>
              <a:tr h="680765">
                <a:tc>
                  <a:txBody>
                    <a:bodyPr/>
                    <a:lstStyle/>
                    <a:p>
                      <a:pPr lvl="0" algn="l">
                        <a:lnSpc>
                          <a:spcPct val="100000"/>
                        </a:lnSpc>
                        <a:spcBef>
                          <a:spcPts val="0"/>
                        </a:spcBef>
                        <a:spcAft>
                          <a:spcPts val="0"/>
                        </a:spcAft>
                        <a:buNone/>
                      </a:pPr>
                      <a:r>
                        <a:rPr lang="en-US" sz="1700" b="1" u="none" strike="noStrike" noProof="0" dirty="0">
                          <a:solidFill>
                            <a:srgbClr val="FFFFFF"/>
                          </a:solidFill>
                          <a:latin typeface="Times New Roman"/>
                        </a:rPr>
                        <a:t>Section Reference </a:t>
                      </a:r>
                    </a:p>
                    <a:p>
                      <a:pPr lvl="0" algn="l">
                        <a:lnSpc>
                          <a:spcPct val="100000"/>
                        </a:lnSpc>
                        <a:spcBef>
                          <a:spcPts val="0"/>
                        </a:spcBef>
                        <a:spcAft>
                          <a:spcPts val="0"/>
                        </a:spcAft>
                        <a:buNone/>
                      </a:pPr>
                      <a:endParaRPr lang="en-US" sz="1700" b="1" u="none" strike="noStrike" noProof="0" dirty="0">
                        <a:solidFill>
                          <a:srgbClr val="FFFFFF"/>
                        </a:solidFill>
                        <a:latin typeface="Times New Roman"/>
                      </a:endParaRPr>
                    </a:p>
                  </a:txBody>
                  <a:tcPr marL="125208" marR="75125" marT="75125" marB="75125">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lvl="0">
                        <a:buNone/>
                      </a:pPr>
                      <a:r>
                        <a:rPr lang="en-US" sz="1700" b="1" u="none" strike="noStrike" noProof="0" dirty="0">
                          <a:solidFill>
                            <a:srgbClr val="FFFFFF"/>
                          </a:solidFill>
                          <a:latin typeface="Times New Roman"/>
                        </a:rPr>
                        <a:t>Max Score </a:t>
                      </a: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gridSpan="2">
                  <a:txBody>
                    <a:bodyPr/>
                    <a:lstStyle/>
                    <a:p>
                      <a:pPr lvl="0" algn="ctr">
                        <a:buNone/>
                      </a:pPr>
                      <a:r>
                        <a:rPr lang="en-US" sz="1700" b="1" u="none" strike="noStrike" noProof="0" dirty="0">
                          <a:solidFill>
                            <a:srgbClr val="FFFFFF"/>
                          </a:solidFill>
                          <a:latin typeface="Times New Roman"/>
                        </a:rPr>
                        <a:t>Rating</a:t>
                      </a:r>
                      <a:endParaRPr lang="en-US" sz="1700" b="1">
                        <a:solidFill>
                          <a:srgbClr val="FFFFFF"/>
                        </a:solidFill>
                        <a:latin typeface="Times New Roman"/>
                      </a:endParaRPr>
                    </a:p>
                  </a:txBody>
                  <a:tcPr marL="125208" marR="75125" marT="75125" marB="75125">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pPr lvl="0" algn="ctr">
                        <a:buNone/>
                      </a:pPr>
                      <a:endParaRPr lang="en-US"/>
                    </a:p>
                  </a:txBody>
                  <a:tcPr/>
                </a:tc>
                <a:extLst>
                  <a:ext uri="{0D108BD9-81ED-4DB2-BD59-A6C34878D82A}">
                    <a16:rowId xmlns:a16="http://schemas.microsoft.com/office/drawing/2014/main" val="551160572"/>
                  </a:ext>
                </a:extLst>
              </a:tr>
              <a:tr h="413559">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Section A </a:t>
                      </a:r>
                    </a:p>
                  </a:txBody>
                  <a:tcPr marL="125208" marR="75125" marT="75125" marB="7512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169</a:t>
                      </a:r>
                    </a:p>
                    <a:p>
                      <a:pPr lvl="0">
                        <a:buNone/>
                      </a:pP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Less than 46 Points </a:t>
                      </a: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1 Firm</a:t>
                      </a:r>
                    </a:p>
                  </a:txBody>
                  <a:tcPr marL="125208" marR="75125" marT="75125" marB="7512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051665578"/>
                  </a:ext>
                </a:extLst>
              </a:tr>
              <a:tr h="413559">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 or &gt;46 up to 92 Points </a:t>
                      </a:r>
                      <a:endParaRPr lang="en-US" sz="1700" dirty="0">
                        <a:solidFill>
                          <a:schemeClr val="tx1">
                            <a:lumMod val="85000"/>
                            <a:lumOff val="15000"/>
                          </a:schemeClr>
                        </a:solidFill>
                        <a:latin typeface="Times New Roman"/>
                      </a:endParaRPr>
                    </a:p>
                  </a:txBody>
                  <a:tcPr marL="125208" marR="75125" marT="75125" marB="7512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2 Firm</a:t>
                      </a:r>
                    </a:p>
                  </a:txBody>
                  <a:tcPr marL="125208" marR="75125" marT="75125" marB="7512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07624052"/>
                  </a:ext>
                </a:extLst>
              </a:tr>
              <a:tr h="413559">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&gt;92 Points </a:t>
                      </a: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3 Firm</a:t>
                      </a:r>
                    </a:p>
                  </a:txBody>
                  <a:tcPr marL="125208" marR="75125" marT="75125" marB="7512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70461444"/>
                  </a:ext>
                </a:extLst>
              </a:tr>
              <a:tr h="680765">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Section B </a:t>
                      </a:r>
                      <a:endParaRPr lang="en-US" sz="1700" dirty="0">
                        <a:solidFill>
                          <a:schemeClr val="tx1">
                            <a:lumMod val="85000"/>
                            <a:lumOff val="15000"/>
                          </a:schemeClr>
                        </a:solidFill>
                        <a:latin typeface="Times New Roman"/>
                      </a:endParaRPr>
                    </a:p>
                  </a:txBody>
                  <a:tcPr marL="125208" marR="75125" marT="75125" marB="75125">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93</a:t>
                      </a: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Less than 28 Points  </a:t>
                      </a:r>
                      <a:endParaRPr lang="en-US" sz="1700" dirty="0">
                        <a:solidFill>
                          <a:schemeClr val="tx1">
                            <a:lumMod val="85000"/>
                            <a:lumOff val="15000"/>
                          </a:schemeClr>
                        </a:solidFill>
                        <a:latin typeface="Times New Roman"/>
                      </a:endParaRPr>
                    </a:p>
                    <a:p>
                      <a:pPr lvl="0">
                        <a:buNone/>
                      </a:pP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1 Firm</a:t>
                      </a:r>
                    </a:p>
                  </a:txBody>
                  <a:tcPr marL="125208" marR="75125" marT="75125" marB="7512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29398829"/>
                  </a:ext>
                </a:extLst>
              </a:tr>
              <a:tr h="413559">
                <a:tc vMerge="1">
                  <a:txBody>
                    <a:bodyPr/>
                    <a:lstStyle/>
                    <a:p>
                      <a:pPr lvl="0">
                        <a:buNone/>
                      </a:pPr>
                      <a:endParaRPr lang="en-US"/>
                    </a:p>
                  </a:txBody>
                  <a:tcPr marL="0" marR="0" marT="0" marB="0" horzOverflow="overflow"/>
                </a:tc>
                <a:tc vMerge="1">
                  <a:txBody>
                    <a:bodyPr/>
                    <a:lstStyle/>
                    <a:p>
                      <a:pPr lvl="0" algn="l">
                        <a:lnSpc>
                          <a:spcPct val="100000"/>
                        </a:lnSpc>
                        <a:spcBef>
                          <a:spcPts val="0"/>
                        </a:spcBef>
                        <a:spcAft>
                          <a:spcPts val="0"/>
                        </a:spcAft>
                        <a:buNone/>
                      </a:pPr>
                      <a:endParaRPr lang="en-US"/>
                    </a:p>
                  </a:txBody>
                  <a:tcPr marL="0" marR="0" marT="0" marB="0" horzOverflow="overflow"/>
                </a:tc>
                <a:tc>
                  <a:txBody>
                    <a:bodyPr/>
                    <a:lstStyle/>
                    <a:p>
                      <a:pPr lvl="0">
                        <a:buNone/>
                      </a:pPr>
                      <a:r>
                        <a:rPr lang="en-US" sz="1700" u="none" strike="noStrike" noProof="0" dirty="0">
                          <a:solidFill>
                            <a:schemeClr val="tx1">
                              <a:lumMod val="85000"/>
                              <a:lumOff val="15000"/>
                            </a:schemeClr>
                          </a:solidFill>
                          <a:latin typeface="Times New Roman"/>
                        </a:rPr>
                        <a:t>= or &gt;28 up to 56 Points </a:t>
                      </a:r>
                      <a:endParaRPr lang="en-US" sz="1700" dirty="0">
                        <a:solidFill>
                          <a:schemeClr val="tx1">
                            <a:lumMod val="85000"/>
                            <a:lumOff val="15000"/>
                          </a:schemeClr>
                        </a:solidFill>
                        <a:latin typeface="Times New Roman"/>
                      </a:endParaRPr>
                    </a:p>
                  </a:txBody>
                  <a:tcPr marL="125208" marR="75125" marT="75125" marB="7512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2 Firm</a:t>
                      </a:r>
                    </a:p>
                  </a:txBody>
                  <a:tcPr marL="125208" marR="75125" marT="75125" marB="7512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41812225"/>
                  </a:ext>
                </a:extLst>
              </a:tr>
              <a:tr h="413559">
                <a:tc vMerge="1">
                  <a:txBody>
                    <a:bodyPr/>
                    <a:lstStyle/>
                    <a:p>
                      <a:pPr lvl="0">
                        <a:buNone/>
                      </a:pPr>
                      <a:endParaRPr lang="en-US"/>
                    </a:p>
                  </a:txBody>
                  <a:tcPr marL="0" marR="0" marT="0" marB="0" horzOverflow="overflow"/>
                </a:tc>
                <a:tc vMerge="1">
                  <a:txBody>
                    <a:bodyPr/>
                    <a:lstStyle/>
                    <a:p>
                      <a:pPr lvl="0" algn="l">
                        <a:lnSpc>
                          <a:spcPct val="100000"/>
                        </a:lnSpc>
                        <a:spcBef>
                          <a:spcPts val="0"/>
                        </a:spcBef>
                        <a:spcAft>
                          <a:spcPts val="0"/>
                        </a:spcAft>
                        <a:buNone/>
                      </a:pPr>
                      <a:endParaRPr lang="en-US"/>
                    </a:p>
                  </a:txBody>
                  <a:tcPr marL="0" marR="0" marT="0" marB="0" horzOverflow="overflow"/>
                </a:tc>
                <a:tc>
                  <a:txBody>
                    <a:bodyPr/>
                    <a:lstStyle/>
                    <a:p>
                      <a:pPr lvl="0">
                        <a:buNone/>
                      </a:pPr>
                      <a:r>
                        <a:rPr lang="en-US" sz="1700" u="none" strike="noStrike" noProof="0" dirty="0">
                          <a:solidFill>
                            <a:schemeClr val="tx1">
                              <a:lumMod val="85000"/>
                              <a:lumOff val="15000"/>
                            </a:schemeClr>
                          </a:solidFill>
                          <a:latin typeface="Times New Roman"/>
                        </a:rPr>
                        <a:t>&gt;56 Points</a:t>
                      </a: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buNone/>
                      </a:pPr>
                      <a:r>
                        <a:rPr lang="en-US" sz="1700" u="none" strike="noStrike" noProof="0" dirty="0">
                          <a:solidFill>
                            <a:schemeClr val="tx1">
                              <a:lumMod val="85000"/>
                              <a:lumOff val="15000"/>
                            </a:schemeClr>
                          </a:solidFill>
                          <a:latin typeface="Times New Roman"/>
                        </a:rPr>
                        <a:t>Level 3 Firm</a:t>
                      </a:r>
                      <a:endParaRPr lang="en-US" sz="170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479269258"/>
                  </a:ext>
                </a:extLst>
              </a:tr>
              <a:tr h="680765">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Section C1- Audit</a:t>
                      </a:r>
                      <a:endParaRPr lang="en-US" sz="1700" dirty="0">
                        <a:solidFill>
                          <a:schemeClr val="tx1">
                            <a:lumMod val="85000"/>
                            <a:lumOff val="15000"/>
                          </a:schemeClr>
                        </a:solidFill>
                        <a:latin typeface="Times New Roman"/>
                      </a:endParaRPr>
                    </a:p>
                    <a:p>
                      <a:pPr lvl="0" algn="l">
                        <a:lnSpc>
                          <a:spcPct val="100000"/>
                        </a:lnSpc>
                        <a:spcBef>
                          <a:spcPts val="0"/>
                        </a:spcBef>
                        <a:spcAft>
                          <a:spcPts val="0"/>
                        </a:spcAft>
                        <a:buNone/>
                      </a:pPr>
                      <a:endParaRPr lang="en-US" sz="1700" dirty="0">
                        <a:solidFill>
                          <a:schemeClr val="tx1">
                            <a:lumMod val="85000"/>
                            <a:lumOff val="15000"/>
                          </a:schemeClr>
                        </a:solidFill>
                        <a:latin typeface="Times New Roman"/>
                      </a:endParaRPr>
                    </a:p>
                  </a:txBody>
                  <a:tcPr marL="125208" marR="75125" marT="75125" marB="7512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 42</a:t>
                      </a:r>
                    </a:p>
                    <a:p>
                      <a:pPr lvl="0" algn="l">
                        <a:lnSpc>
                          <a:spcPct val="100000"/>
                        </a:lnSpc>
                        <a:spcBef>
                          <a:spcPts val="0"/>
                        </a:spcBef>
                        <a:spcAft>
                          <a:spcPts val="0"/>
                        </a:spcAft>
                        <a:buNone/>
                      </a:pPr>
                      <a:endParaRPr lang="en-US" sz="1700" u="none" strike="noStrike" noProof="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Less than 9 Points</a:t>
                      </a:r>
                    </a:p>
                    <a:p>
                      <a:pPr lvl="0" algn="l">
                        <a:lnSpc>
                          <a:spcPct val="100000"/>
                        </a:lnSpc>
                        <a:spcBef>
                          <a:spcPts val="0"/>
                        </a:spcBef>
                        <a:spcAft>
                          <a:spcPts val="0"/>
                        </a:spcAft>
                        <a:buNone/>
                      </a:pPr>
                      <a:endParaRPr lang="en-US" sz="1700" u="none" strike="noStrike" noProof="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1 Firm</a:t>
                      </a:r>
                    </a:p>
                  </a:txBody>
                  <a:tcPr marL="125208" marR="75125" marT="75125" marB="7512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261788229"/>
                  </a:ext>
                </a:extLst>
              </a:tr>
              <a:tr h="413559">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 or &gt;9 up to 19 Points </a:t>
                      </a:r>
                    </a:p>
                  </a:txBody>
                  <a:tcPr marL="125208" marR="75125" marT="75125" marB="7512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2 Firm</a:t>
                      </a:r>
                    </a:p>
                  </a:txBody>
                  <a:tcPr marL="125208" marR="75125" marT="75125" marB="7512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11590127"/>
                  </a:ext>
                </a:extLst>
              </a:tr>
              <a:tr h="680765">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 &gt;19 Points </a:t>
                      </a:r>
                    </a:p>
                    <a:p>
                      <a:pPr lvl="0" algn="l">
                        <a:lnSpc>
                          <a:spcPct val="100000"/>
                        </a:lnSpc>
                        <a:spcBef>
                          <a:spcPts val="0"/>
                        </a:spcBef>
                        <a:spcAft>
                          <a:spcPts val="0"/>
                        </a:spcAft>
                        <a:buNone/>
                      </a:pPr>
                      <a:endParaRPr lang="en-US" sz="1700" u="none" strike="noStrike" noProof="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3 Firm</a:t>
                      </a:r>
                      <a:endParaRPr lang="en-US" sz="170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82219452"/>
                  </a:ext>
                </a:extLst>
              </a:tr>
              <a:tr h="413559">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Section C2 –</a:t>
                      </a:r>
                    </a:p>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Tax &amp; Compliance </a:t>
                      </a:r>
                    </a:p>
                  </a:txBody>
                  <a:tcPr marL="125208" marR="75125" marT="75125" marB="75125">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rowSpan="3">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33</a:t>
                      </a:r>
                    </a:p>
                    <a:p>
                      <a:pPr lvl="0">
                        <a:buNone/>
                      </a:pP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Less than 10 Points</a:t>
                      </a: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 Level 1 Firm</a:t>
                      </a:r>
                    </a:p>
                  </a:txBody>
                  <a:tcPr marL="125208" marR="75125" marT="75125" marB="75125">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6333142"/>
                  </a:ext>
                </a:extLst>
              </a:tr>
              <a:tr h="413559">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 or &gt; 10 up to 20 Points </a:t>
                      </a:r>
                    </a:p>
                  </a:txBody>
                  <a:tcPr marL="125208" marR="75125" marT="75125" marB="75125">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Level 2 Firm</a:t>
                      </a:r>
                    </a:p>
                  </a:txBody>
                  <a:tcPr marL="125208" marR="75125" marT="75125" marB="75125">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14178861"/>
                  </a:ext>
                </a:extLst>
              </a:tr>
              <a:tr h="680765">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solidFill>
                            <a:schemeClr val="tx1">
                              <a:lumMod val="85000"/>
                              <a:lumOff val="15000"/>
                            </a:schemeClr>
                          </a:solidFill>
                          <a:latin typeface="Times New Roman"/>
                        </a:rPr>
                        <a:t>&gt;20 Points</a:t>
                      </a:r>
                    </a:p>
                    <a:p>
                      <a:pPr lvl="0">
                        <a:buNone/>
                      </a:pP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lvl="0">
                        <a:buNone/>
                      </a:pPr>
                      <a:r>
                        <a:rPr lang="en-US" sz="1700" u="none" strike="noStrike" noProof="0" dirty="0">
                          <a:solidFill>
                            <a:schemeClr val="tx1">
                              <a:lumMod val="85000"/>
                              <a:lumOff val="15000"/>
                            </a:schemeClr>
                          </a:solidFill>
                          <a:latin typeface="Times New Roman"/>
                        </a:rPr>
                        <a:t> Level 3 Firm</a:t>
                      </a:r>
                      <a:endParaRPr lang="en-US" sz="1700" dirty="0">
                        <a:solidFill>
                          <a:schemeClr val="tx1">
                            <a:lumMod val="85000"/>
                            <a:lumOff val="15000"/>
                          </a:schemeClr>
                        </a:solidFill>
                        <a:latin typeface="Times New Roman"/>
                      </a:endParaRPr>
                    </a:p>
                  </a:txBody>
                  <a:tcPr marL="125208" marR="75125" marT="75125" marB="75125">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672775422"/>
                  </a:ext>
                </a:extLst>
              </a:tr>
            </a:tbl>
          </a:graphicData>
        </a:graphic>
      </p:graphicFrame>
    </p:spTree>
    <p:extLst>
      <p:ext uri="{BB962C8B-B14F-4D97-AF65-F5344CB8AC3E}">
        <p14:creationId xmlns:p14="http://schemas.microsoft.com/office/powerpoint/2010/main" val="373142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3" name="Rectangle 4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54" name="Rectangle 46">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CAC6C52-48E7-D553-B89B-74EC1835F284}"/>
              </a:ext>
            </a:extLst>
          </p:cNvPr>
          <p:cNvGraphicFramePr>
            <a:graphicFrameLocks noGrp="1"/>
          </p:cNvGraphicFramePr>
          <p:nvPr>
            <p:extLst>
              <p:ext uri="{D42A27DB-BD31-4B8C-83A1-F6EECF244321}">
                <p14:modId xmlns:p14="http://schemas.microsoft.com/office/powerpoint/2010/main" val="1418921806"/>
              </p:ext>
            </p:extLst>
          </p:nvPr>
        </p:nvGraphicFramePr>
        <p:xfrm>
          <a:off x="566928" y="230811"/>
          <a:ext cx="11058144" cy="6237724"/>
        </p:xfrm>
        <a:graphic>
          <a:graphicData uri="http://schemas.openxmlformats.org/drawingml/2006/table">
            <a:tbl>
              <a:tblPr bandRow="1">
                <a:tableStyleId>{616DA210-FB5B-4158-B5E0-FEB733F419BA}</a:tableStyleId>
              </a:tblPr>
              <a:tblGrid>
                <a:gridCol w="2900065">
                  <a:extLst>
                    <a:ext uri="{9D8B030D-6E8A-4147-A177-3AD203B41FA5}">
                      <a16:colId xmlns:a16="http://schemas.microsoft.com/office/drawing/2014/main" val="467286110"/>
                    </a:ext>
                  </a:extLst>
                </a:gridCol>
                <a:gridCol w="986640">
                  <a:extLst>
                    <a:ext uri="{9D8B030D-6E8A-4147-A177-3AD203B41FA5}">
                      <a16:colId xmlns:a16="http://schemas.microsoft.com/office/drawing/2014/main" val="1453344733"/>
                    </a:ext>
                  </a:extLst>
                </a:gridCol>
                <a:gridCol w="4388521">
                  <a:extLst>
                    <a:ext uri="{9D8B030D-6E8A-4147-A177-3AD203B41FA5}">
                      <a16:colId xmlns:a16="http://schemas.microsoft.com/office/drawing/2014/main" val="229658452"/>
                    </a:ext>
                  </a:extLst>
                </a:gridCol>
                <a:gridCol w="2782918">
                  <a:extLst>
                    <a:ext uri="{9D8B030D-6E8A-4147-A177-3AD203B41FA5}">
                      <a16:colId xmlns:a16="http://schemas.microsoft.com/office/drawing/2014/main" val="2601052958"/>
                    </a:ext>
                  </a:extLst>
                </a:gridCol>
              </a:tblGrid>
              <a:tr h="833882">
                <a:tc rowSpan="3">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Section C3 –</a:t>
                      </a:r>
                    </a:p>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Accounting </a:t>
                      </a:r>
                    </a:p>
                  </a:txBody>
                  <a:tcPr marL="195345" marR="117207" marT="117207" marB="117207"/>
                </a:tc>
                <a:tc rowSpan="3">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21</a:t>
                      </a:r>
                    </a:p>
                    <a:p>
                      <a:pPr lvl="0" algn="l">
                        <a:lnSpc>
                          <a:spcPct val="100000"/>
                        </a:lnSpc>
                        <a:spcBef>
                          <a:spcPts val="0"/>
                        </a:spcBef>
                        <a:spcAft>
                          <a:spcPts val="0"/>
                        </a:spcAft>
                        <a:buNone/>
                      </a:pPr>
                      <a:endParaRPr lang="en-US" sz="1700" b="0" dirty="0">
                        <a:solidFill>
                          <a:schemeClr val="tx1"/>
                        </a:solidFill>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Less than 6 Points </a:t>
                      </a:r>
                    </a:p>
                  </a:txBody>
                  <a:tcPr marL="195345" marR="117207" marT="117207" marB="117207"/>
                </a:tc>
                <a:tc>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Level 1 Firm</a:t>
                      </a:r>
                    </a:p>
                    <a:p>
                      <a:pPr lvl="0">
                        <a:buNone/>
                      </a:pPr>
                      <a:endParaRPr lang="en-US" sz="1700" b="0" u="none" strike="noStrike" noProof="0" dirty="0">
                        <a:solidFill>
                          <a:schemeClr val="tx1"/>
                        </a:solidFill>
                        <a:latin typeface="Times New Roman" panose="02020603050405020304" pitchFamily="18" charset="0"/>
                        <a:cs typeface="Times New Roman" panose="02020603050405020304" pitchFamily="18" charset="0"/>
                      </a:endParaRPr>
                    </a:p>
                  </a:txBody>
                  <a:tcPr marL="195345" marR="117207" marT="117207" marB="117207"/>
                </a:tc>
                <a:extLst>
                  <a:ext uri="{0D108BD9-81ED-4DB2-BD59-A6C34878D82A}">
                    <a16:rowId xmlns:a16="http://schemas.microsoft.com/office/drawing/2014/main" val="3772768169"/>
                  </a:ext>
                </a:extLst>
              </a:tr>
              <a:tr h="833882">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 or &gt;6 up to 13 Points </a:t>
                      </a:r>
                    </a:p>
                  </a:txBody>
                  <a:tcPr marL="195345" marR="117207" marT="117207" marB="117207"/>
                </a:tc>
                <a:tc>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Level 2 Firm</a:t>
                      </a:r>
                    </a:p>
                    <a:p>
                      <a:pPr lvl="0" algn="l">
                        <a:lnSpc>
                          <a:spcPct val="100000"/>
                        </a:lnSpc>
                        <a:spcBef>
                          <a:spcPts val="0"/>
                        </a:spcBef>
                        <a:spcAft>
                          <a:spcPts val="0"/>
                        </a:spcAft>
                        <a:buNone/>
                      </a:pPr>
                      <a:endParaRPr lang="en-US" sz="1700" b="0" u="none" strike="noStrike" noProof="0" dirty="0">
                        <a:solidFill>
                          <a:schemeClr val="tx1"/>
                        </a:solidFill>
                        <a:latin typeface="Times New Roman" panose="02020603050405020304" pitchFamily="18" charset="0"/>
                        <a:cs typeface="Times New Roman" panose="02020603050405020304" pitchFamily="18" charset="0"/>
                      </a:endParaRPr>
                    </a:p>
                  </a:txBody>
                  <a:tcPr marL="195345" marR="117207" marT="117207" marB="117207"/>
                </a:tc>
                <a:extLst>
                  <a:ext uri="{0D108BD9-81ED-4DB2-BD59-A6C34878D82A}">
                    <a16:rowId xmlns:a16="http://schemas.microsoft.com/office/drawing/2014/main" val="3489400249"/>
                  </a:ext>
                </a:extLst>
              </a:tr>
              <a:tr h="524940">
                <a:tc vMerge="1">
                  <a:txBody>
                    <a:bodyPr/>
                    <a:lstStyle/>
                    <a:p>
                      <a:pPr lvl="0">
                        <a:buNone/>
                      </a:pPr>
                      <a:endParaRPr lang="en-US"/>
                    </a:p>
                  </a:txBody>
                  <a:tcPr marL="0" marR="0" marT="0" marB="0" horzOverflow="overflow"/>
                </a:tc>
                <a:tc vMerge="1">
                  <a:txBody>
                    <a:bodyPr/>
                    <a:lstStyle/>
                    <a:p>
                      <a:pPr lvl="0">
                        <a:buNone/>
                      </a:pPr>
                      <a:endParaRPr lang="en-US"/>
                    </a:p>
                  </a:txBody>
                  <a:tcPr marL="0" marR="0" marT="0" marB="0" horzOverflow="overflow"/>
                </a:tc>
                <a:tc>
                  <a:txBody>
                    <a:bodyPr/>
                    <a:lstStyle/>
                    <a:p>
                      <a:pPr lvl="0">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&gt;13 Points </a:t>
                      </a:r>
                      <a:endParaRPr lang="en-US" sz="1700" b="0" dirty="0">
                        <a:solidFill>
                          <a:schemeClr val="tx1"/>
                        </a:solidFill>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lgn="l">
                        <a:lnSpc>
                          <a:spcPct val="100000"/>
                        </a:lnSpc>
                        <a:spcBef>
                          <a:spcPts val="0"/>
                        </a:spcBef>
                        <a:spcAft>
                          <a:spcPts val="0"/>
                        </a:spcAft>
                        <a:buNone/>
                      </a:pPr>
                      <a:r>
                        <a:rPr lang="en-US" sz="1700" b="0" u="none" strike="noStrike" noProof="0" dirty="0">
                          <a:solidFill>
                            <a:schemeClr val="tx1"/>
                          </a:solidFill>
                          <a:latin typeface="Times New Roman" panose="02020603050405020304" pitchFamily="18" charset="0"/>
                          <a:cs typeface="Times New Roman" panose="02020603050405020304" pitchFamily="18" charset="0"/>
                        </a:rPr>
                        <a:t>Level 3 Firm</a:t>
                      </a:r>
                    </a:p>
                  </a:txBody>
                  <a:tcPr marL="195345" marR="117207" marT="117207" marB="117207"/>
                </a:tc>
                <a:extLst>
                  <a:ext uri="{0D108BD9-81ED-4DB2-BD59-A6C34878D82A}">
                    <a16:rowId xmlns:a16="http://schemas.microsoft.com/office/drawing/2014/main" val="4072627406"/>
                  </a:ext>
                </a:extLst>
              </a:tr>
              <a:tr h="833882">
                <a:tc rowSpan="3">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Section C4 –</a:t>
                      </a:r>
                    </a:p>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Management</a:t>
                      </a:r>
                    </a:p>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Consultancy Services</a:t>
                      </a:r>
                    </a:p>
                    <a:p>
                      <a:pPr lvl="0" algn="l">
                        <a:lnSpc>
                          <a:spcPct val="100000"/>
                        </a:lnSpc>
                        <a:spcBef>
                          <a:spcPts val="0"/>
                        </a:spcBef>
                        <a:spcAft>
                          <a:spcPts val="0"/>
                        </a:spcAft>
                        <a:buNone/>
                      </a:pPr>
                      <a:endParaRPr lang="en-US" sz="1700" u="none" strike="noStrike" noProof="0" dirty="0">
                        <a:latin typeface="Times New Roman" panose="02020603050405020304" pitchFamily="18" charset="0"/>
                        <a:cs typeface="Times New Roman" panose="02020603050405020304" pitchFamily="18" charset="0"/>
                      </a:endParaRPr>
                    </a:p>
                  </a:txBody>
                  <a:tcPr marL="195345" marR="117207" marT="117207" marB="117207"/>
                </a:tc>
                <a:tc rowSpan="3">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41</a:t>
                      </a:r>
                    </a:p>
                    <a:p>
                      <a:pPr lvl="0">
                        <a:buNone/>
                      </a:pPr>
                      <a:endParaRPr lang="en-US" sz="1700" u="none" strike="noStrike" noProof="0" dirty="0">
                        <a:latin typeface="Times New Roman" panose="02020603050405020304" pitchFamily="18" charset="0"/>
                        <a:cs typeface="Times New Roman" panose="02020603050405020304" pitchFamily="18" charset="0"/>
                      </a:endParaRPr>
                    </a:p>
                    <a:p>
                      <a:pPr lvl="0">
                        <a:buNone/>
                      </a:pPr>
                      <a:endParaRPr lang="en-US" sz="1700" u="none" strike="noStrike" noProof="0" dirty="0">
                        <a:latin typeface="Times New Roman" panose="02020603050405020304" pitchFamily="18" charset="0"/>
                        <a:cs typeface="Times New Roman" panose="02020603050405020304" pitchFamily="18" charset="0"/>
                      </a:endParaRPr>
                    </a:p>
                    <a:p>
                      <a:pPr lvl="0" algn="l">
                        <a:lnSpc>
                          <a:spcPct val="100000"/>
                        </a:lnSpc>
                        <a:spcBef>
                          <a:spcPts val="0"/>
                        </a:spcBef>
                        <a:spcAft>
                          <a:spcPts val="0"/>
                        </a:spcAft>
                        <a:buNone/>
                      </a:pPr>
                      <a:endParaRPr lang="en-US" sz="1700" dirty="0">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Less than 12 Points </a:t>
                      </a:r>
                    </a:p>
                    <a:p>
                      <a:pPr lvl="0">
                        <a:buNone/>
                      </a:pPr>
                      <a:endParaRPr lang="en-US" sz="1700" u="none" strike="noStrike" noProof="0" dirty="0">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Level 1 Firm</a:t>
                      </a:r>
                    </a:p>
                  </a:txBody>
                  <a:tcPr marL="195345" marR="117207" marT="117207" marB="117207"/>
                </a:tc>
                <a:extLst>
                  <a:ext uri="{0D108BD9-81ED-4DB2-BD59-A6C34878D82A}">
                    <a16:rowId xmlns:a16="http://schemas.microsoft.com/office/drawing/2014/main" val="3853109093"/>
                  </a:ext>
                </a:extLst>
              </a:tr>
              <a:tr h="524940">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 or &gt;12 up to 25 Points </a:t>
                      </a:r>
                    </a:p>
                  </a:txBody>
                  <a:tcPr marL="195345" marR="117207" marT="117207" marB="117207"/>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Level 2 Firm</a:t>
                      </a:r>
                    </a:p>
                  </a:txBody>
                  <a:tcPr marL="195345" marR="117207" marT="117207" marB="117207"/>
                </a:tc>
                <a:extLst>
                  <a:ext uri="{0D108BD9-81ED-4DB2-BD59-A6C34878D82A}">
                    <a16:rowId xmlns:a16="http://schemas.microsoft.com/office/drawing/2014/main" val="878227360"/>
                  </a:ext>
                </a:extLst>
              </a:tr>
              <a:tr h="833882">
                <a:tc vMerge="1">
                  <a:txBody>
                    <a:bodyPr/>
                    <a:lstStyle/>
                    <a:p>
                      <a:endParaRPr lang="en-US"/>
                    </a:p>
                  </a:txBody>
                  <a:tcPr marL="0" marR="0" marT="0" marB="0" horzOverflow="overflow"/>
                </a:tc>
                <a:tc vMerge="1">
                  <a:txBody>
                    <a:bodyPr/>
                    <a:lstStyle/>
                    <a:p>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&gt;25 Points </a:t>
                      </a:r>
                    </a:p>
                    <a:p>
                      <a:pPr lvl="0" algn="l">
                        <a:lnSpc>
                          <a:spcPct val="100000"/>
                        </a:lnSpc>
                        <a:spcBef>
                          <a:spcPts val="0"/>
                        </a:spcBef>
                        <a:spcAft>
                          <a:spcPts val="0"/>
                        </a:spcAft>
                        <a:buNone/>
                      </a:pPr>
                      <a:endParaRPr lang="en-US" sz="1700" u="none" strike="noStrike" noProof="0" dirty="0">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buNone/>
                      </a:pPr>
                      <a:r>
                        <a:rPr lang="en-US" sz="1700" u="none" strike="noStrike" noProof="0" dirty="0">
                          <a:latin typeface="Times New Roman" panose="02020603050405020304" pitchFamily="18" charset="0"/>
                          <a:cs typeface="Times New Roman" panose="02020603050405020304" pitchFamily="18" charset="0"/>
                        </a:rPr>
                        <a:t>Level 3 Firm</a:t>
                      </a:r>
                      <a:endParaRPr lang="en-US" sz="1700" dirty="0">
                        <a:latin typeface="Times New Roman" panose="02020603050405020304" pitchFamily="18" charset="0"/>
                        <a:cs typeface="Times New Roman" panose="02020603050405020304" pitchFamily="18" charset="0"/>
                      </a:endParaRPr>
                    </a:p>
                  </a:txBody>
                  <a:tcPr marL="195345" marR="117207" marT="117207" marB="117207"/>
                </a:tc>
                <a:extLst>
                  <a:ext uri="{0D108BD9-81ED-4DB2-BD59-A6C34878D82A}">
                    <a16:rowId xmlns:a16="http://schemas.microsoft.com/office/drawing/2014/main" val="3583673880"/>
                  </a:ext>
                </a:extLst>
              </a:tr>
              <a:tr h="524940">
                <a:tc rowSpan="3">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Section D </a:t>
                      </a:r>
                    </a:p>
                  </a:txBody>
                  <a:tcPr marL="195345" marR="117207" marT="117207" marB="117207"/>
                </a:tc>
                <a:tc rowSpan="3">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50</a:t>
                      </a:r>
                    </a:p>
                    <a:p>
                      <a:pPr lvl="0">
                        <a:buNone/>
                      </a:pPr>
                      <a:endParaRPr lang="en-US" sz="1700" u="none" strike="noStrike" noProof="0" dirty="0">
                        <a:latin typeface="Times New Roman" panose="02020603050405020304" pitchFamily="18" charset="0"/>
                        <a:cs typeface="Times New Roman" panose="02020603050405020304" pitchFamily="18" charset="0"/>
                      </a:endParaRPr>
                    </a:p>
                    <a:p>
                      <a:pPr lvl="0" algn="l">
                        <a:lnSpc>
                          <a:spcPct val="100000"/>
                        </a:lnSpc>
                        <a:spcBef>
                          <a:spcPts val="0"/>
                        </a:spcBef>
                        <a:spcAft>
                          <a:spcPts val="0"/>
                        </a:spcAft>
                        <a:buNone/>
                      </a:pPr>
                      <a:endParaRPr lang="en-US" sz="1700" dirty="0">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Less than 15 Points </a:t>
                      </a:r>
                    </a:p>
                  </a:txBody>
                  <a:tcPr marL="195345" marR="117207" marT="117207" marB="117207"/>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Level 1 Firm</a:t>
                      </a:r>
                    </a:p>
                  </a:txBody>
                  <a:tcPr marL="195345" marR="117207" marT="117207" marB="117207"/>
                </a:tc>
                <a:extLst>
                  <a:ext uri="{0D108BD9-81ED-4DB2-BD59-A6C34878D82A}">
                    <a16:rowId xmlns:a16="http://schemas.microsoft.com/office/drawing/2014/main" val="2772350894"/>
                  </a:ext>
                </a:extLst>
              </a:tr>
              <a:tr h="833882">
                <a:tc vMerge="1">
                  <a:txBody>
                    <a:bodyPr/>
                    <a:lstStyle/>
                    <a:p>
                      <a:pPr lvl="0" algn="l">
                        <a:lnSpc>
                          <a:spcPct val="100000"/>
                        </a:lnSpc>
                        <a:spcBef>
                          <a:spcPts val="0"/>
                        </a:spcBef>
                        <a:spcAft>
                          <a:spcPts val="0"/>
                        </a:spcAft>
                        <a:buNone/>
                      </a:pPr>
                      <a:endParaRPr lang="en-US" sz="1800" u="none" strike="noStrike" noProof="0"/>
                    </a:p>
                  </a:txBody>
                  <a:tcPr marL="0" marR="0" marT="0" marB="0" horzOverflow="overflow"/>
                </a:tc>
                <a:tc vMerge="1">
                  <a:txBody>
                    <a:bodyPr/>
                    <a:lstStyle/>
                    <a:p>
                      <a:pPr lvl="0" algn="l">
                        <a:lnSpc>
                          <a:spcPct val="100000"/>
                        </a:lnSpc>
                        <a:spcBef>
                          <a:spcPts val="0"/>
                        </a:spcBef>
                        <a:spcAft>
                          <a:spcPts val="0"/>
                        </a:spcAft>
                        <a:buNone/>
                      </a:pPr>
                      <a:endParaRPr lang="en-US"/>
                    </a:p>
                  </a:txBody>
                  <a:tcPr marL="0" marR="0" marT="0" marB="0" horzOverflow="overflow"/>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 or &gt;15 up to 30 Points </a:t>
                      </a:r>
                    </a:p>
                    <a:p>
                      <a:pPr lvl="0">
                        <a:buNone/>
                      </a:pPr>
                      <a:endParaRPr lang="en-US" sz="1700" u="none" strike="noStrike" noProof="0" dirty="0">
                        <a:latin typeface="Times New Roman" panose="02020603050405020304" pitchFamily="18" charset="0"/>
                        <a:cs typeface="Times New Roman" panose="02020603050405020304" pitchFamily="18" charset="0"/>
                      </a:endParaRPr>
                    </a:p>
                  </a:txBody>
                  <a:tcPr marL="195345" marR="117207" marT="117207" marB="117207"/>
                </a:tc>
                <a:tc>
                  <a:txBody>
                    <a:bodyPr/>
                    <a:lstStyle/>
                    <a:p>
                      <a:pPr lvl="0" algn="l">
                        <a:lnSpc>
                          <a:spcPct val="100000"/>
                        </a:lnSpc>
                        <a:spcBef>
                          <a:spcPts val="0"/>
                        </a:spcBef>
                        <a:spcAft>
                          <a:spcPts val="0"/>
                        </a:spcAft>
                        <a:buNone/>
                      </a:pPr>
                      <a:r>
                        <a:rPr lang="en-US" sz="1700" u="none" strike="noStrike" noProof="0" dirty="0">
                          <a:latin typeface="Times New Roman" panose="02020603050405020304" pitchFamily="18" charset="0"/>
                          <a:cs typeface="Times New Roman" panose="02020603050405020304" pitchFamily="18" charset="0"/>
                        </a:rPr>
                        <a:t>Level 2 Firm</a:t>
                      </a:r>
                    </a:p>
                  </a:txBody>
                  <a:tcPr marL="195345" marR="117207" marT="117207" marB="117207"/>
                </a:tc>
                <a:extLst>
                  <a:ext uri="{0D108BD9-81ED-4DB2-BD59-A6C34878D82A}">
                    <a16:rowId xmlns:a16="http://schemas.microsoft.com/office/drawing/2014/main" val="2768204252"/>
                  </a:ext>
                </a:extLst>
              </a:tr>
              <a:tr h="477444">
                <a:tc vMerge="1">
                  <a:txBody>
                    <a:bodyPr/>
                    <a:lstStyle/>
                    <a:p>
                      <a:pPr lvl="0" algn="l">
                        <a:lnSpc>
                          <a:spcPct val="100000"/>
                        </a:lnSpc>
                        <a:spcBef>
                          <a:spcPts val="0"/>
                        </a:spcBef>
                        <a:spcAft>
                          <a:spcPts val="0"/>
                        </a:spcAft>
                        <a:buNone/>
                      </a:pPr>
                      <a:endParaRPr lang="en-US" sz="1800" u="none" strike="noStrike" noProof="0"/>
                    </a:p>
                  </a:txBody>
                  <a:tcPr marL="0" marR="0" marT="0" marB="0" horzOverflow="overflow"/>
                </a:tc>
                <a:tc vMerge="1">
                  <a:txBody>
                    <a:bodyPr/>
                    <a:lstStyle/>
                    <a:p>
                      <a:pPr lvl="0" algn="l">
                        <a:lnSpc>
                          <a:spcPct val="100000"/>
                        </a:lnSpc>
                        <a:spcBef>
                          <a:spcPts val="0"/>
                        </a:spcBef>
                        <a:spcAft>
                          <a:spcPts val="0"/>
                        </a:spcAft>
                        <a:buNone/>
                      </a:pPr>
                      <a:endParaRPr lang="en-US"/>
                    </a:p>
                  </a:txBody>
                  <a:tcPr marL="0" marR="0" marT="0" marB="0" horzOverflow="overflow"/>
                </a:tc>
                <a:tc>
                  <a:txBody>
                    <a:bodyPr/>
                    <a:lstStyle/>
                    <a:p>
                      <a:pPr lvl="0">
                        <a:buNone/>
                      </a:pPr>
                      <a:r>
                        <a:rPr lang="en-US" sz="1700" u="none" strike="noStrike" noProof="0" dirty="0"/>
                        <a:t>&gt; 30 Points </a:t>
                      </a:r>
                      <a:endParaRPr lang="en-US" sz="1700" dirty="0">
                        <a:latin typeface="Times New Roman"/>
                      </a:endParaRPr>
                    </a:p>
                  </a:txBody>
                  <a:tcPr marL="195345" marR="117207" marT="117207" marB="117207"/>
                </a:tc>
                <a:tc>
                  <a:txBody>
                    <a:bodyPr/>
                    <a:lstStyle/>
                    <a:p>
                      <a:pPr lvl="0">
                        <a:buNone/>
                      </a:pPr>
                      <a:r>
                        <a:rPr lang="en-US" sz="1700" u="none" strike="noStrike" noProof="0" dirty="0"/>
                        <a:t>Level 3 Firm</a:t>
                      </a:r>
                      <a:endParaRPr lang="en-US" sz="1700" dirty="0">
                        <a:latin typeface="Times New Roman"/>
                      </a:endParaRPr>
                    </a:p>
                  </a:txBody>
                  <a:tcPr marL="195345" marR="117207" marT="117207" marB="117207"/>
                </a:tc>
                <a:extLst>
                  <a:ext uri="{0D108BD9-81ED-4DB2-BD59-A6C34878D82A}">
                    <a16:rowId xmlns:a16="http://schemas.microsoft.com/office/drawing/2014/main" val="1561361858"/>
                  </a:ext>
                </a:extLst>
              </a:tr>
            </a:tbl>
          </a:graphicData>
        </a:graphic>
      </p:graphicFrame>
    </p:spTree>
    <p:extLst>
      <p:ext uri="{BB962C8B-B14F-4D97-AF65-F5344CB8AC3E}">
        <p14:creationId xmlns:p14="http://schemas.microsoft.com/office/powerpoint/2010/main" val="3789784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53795-C448-4FE4-5DF5-0E13CCD602A7}"/>
              </a:ext>
            </a:extLst>
          </p:cNvPr>
          <p:cNvSpPr txBox="1"/>
          <p:nvPr/>
        </p:nvSpPr>
        <p:spPr>
          <a:xfrm>
            <a:off x="6822042" y="1840210"/>
            <a:ext cx="6236413" cy="1661993"/>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Acknowledgments</a:t>
            </a:r>
          </a:p>
          <a:p>
            <a:endParaRPr lang="en-IN" dirty="0">
              <a:latin typeface="Times New Roman" panose="02020603050405020304" pitchFamily="18" charset="0"/>
              <a:cs typeface="Times New Roman" panose="02020603050405020304" pitchFamily="18" charset="0"/>
            </a:endParaRPr>
          </a:p>
          <a:p>
            <a:pPr lvl="1"/>
            <a:r>
              <a:rPr lang="en-IN" sz="2000" dirty="0">
                <a:latin typeface="Times New Roman" panose="02020603050405020304" pitchFamily="18" charset="0"/>
                <a:cs typeface="Times New Roman" panose="02020603050405020304" pitchFamily="18" charset="0"/>
              </a:rPr>
              <a:t>CA P. R. Ramesh</a:t>
            </a:r>
          </a:p>
          <a:p>
            <a:pPr lvl="1"/>
            <a:r>
              <a:rPr lang="en-IN" sz="2000" dirty="0">
                <a:latin typeface="Times New Roman" panose="02020603050405020304" pitchFamily="18" charset="0"/>
                <a:cs typeface="Times New Roman" panose="02020603050405020304" pitchFamily="18" charset="0"/>
              </a:rPr>
              <a:t>CA Guru, Bengaluru</a:t>
            </a:r>
          </a:p>
          <a:p>
            <a:pPr lvl="1"/>
            <a:r>
              <a:rPr lang="en-IN" sz="2000" dirty="0">
                <a:latin typeface="Times New Roman" panose="02020603050405020304" pitchFamily="18" charset="0"/>
                <a:cs typeface="Times New Roman" panose="02020603050405020304" pitchFamily="18" charset="0"/>
              </a:rPr>
              <a:t>CA Vikram Gupte &amp; </a:t>
            </a:r>
            <a:r>
              <a:rPr lang="en-IN" sz="2000" dirty="0" err="1">
                <a:latin typeface="Times New Roman" panose="02020603050405020304" pitchFamily="18" charset="0"/>
                <a:cs typeface="Times New Roman" panose="02020603050405020304" pitchFamily="18" charset="0"/>
              </a:rPr>
              <a:t>FnG</a:t>
            </a:r>
            <a:r>
              <a:rPr lang="en-IN" sz="2000" dirty="0">
                <a:latin typeface="Times New Roman" panose="02020603050405020304" pitchFamily="18" charset="0"/>
                <a:cs typeface="Times New Roman" panose="02020603050405020304" pitchFamily="18" charset="0"/>
              </a:rPr>
              <a:t> Team</a:t>
            </a:r>
          </a:p>
        </p:txBody>
      </p:sp>
      <p:sp>
        <p:nvSpPr>
          <p:cNvPr id="3" name="TextBox 2">
            <a:extLst>
              <a:ext uri="{FF2B5EF4-FFF2-40B4-BE49-F238E27FC236}">
                <a16:creationId xmlns:a16="http://schemas.microsoft.com/office/drawing/2014/main" id="{524BFC29-D5A8-B49D-E386-BAA23493E57B}"/>
              </a:ext>
            </a:extLst>
          </p:cNvPr>
          <p:cNvSpPr txBox="1"/>
          <p:nvPr/>
        </p:nvSpPr>
        <p:spPr>
          <a:xfrm>
            <a:off x="4500080" y="3987404"/>
            <a:ext cx="6729574" cy="707886"/>
          </a:xfrm>
          <a:prstGeom prst="rect">
            <a:avLst/>
          </a:prstGeom>
          <a:noFill/>
        </p:spPr>
        <p:txBody>
          <a:bodyPr wrap="square" rtlCol="0">
            <a:spAutoFit/>
          </a:bodyPr>
          <a:lstStyle/>
          <a:p>
            <a:r>
              <a:rPr lang="en-IN" sz="4000" dirty="0">
                <a:latin typeface="Times New Roman" panose="02020603050405020304" pitchFamily="18" charset="0"/>
                <a:cs typeface="Times New Roman" panose="02020603050405020304" pitchFamily="18" charset="0"/>
              </a:rPr>
              <a:t>THANK YOU</a:t>
            </a:r>
            <a:endParaRPr lang="en-I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4D1535A-B060-44EF-74C2-00BDA5BBBD98}"/>
              </a:ext>
            </a:extLst>
          </p:cNvPr>
          <p:cNvSpPr txBox="1"/>
          <p:nvPr/>
        </p:nvSpPr>
        <p:spPr>
          <a:xfrm>
            <a:off x="6513816" y="4995825"/>
            <a:ext cx="4623371"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manoj@fngca.com</a:t>
            </a:r>
          </a:p>
        </p:txBody>
      </p:sp>
      <p:sp>
        <p:nvSpPr>
          <p:cNvPr id="5" name="TextBox 4">
            <a:extLst>
              <a:ext uri="{FF2B5EF4-FFF2-40B4-BE49-F238E27FC236}">
                <a16:creationId xmlns:a16="http://schemas.microsoft.com/office/drawing/2014/main" id="{8759AACF-4E04-2206-C8D6-DB114190A1DD}"/>
              </a:ext>
            </a:extLst>
          </p:cNvPr>
          <p:cNvSpPr txBox="1"/>
          <p:nvPr/>
        </p:nvSpPr>
        <p:spPr>
          <a:xfrm>
            <a:off x="595901" y="750013"/>
            <a:ext cx="10541286" cy="830997"/>
          </a:xfrm>
          <a:prstGeom prst="rect">
            <a:avLst/>
          </a:prstGeom>
          <a:noFill/>
        </p:spPr>
        <p:txBody>
          <a:bodyPr wrap="square" rtlCol="0">
            <a:spAutoFit/>
          </a:bodyPr>
          <a:lstStyle/>
          <a:p>
            <a:pPr algn="l"/>
            <a:r>
              <a:rPr lang="en-US" sz="2400" b="1" i="1" u="none" strike="noStrike" baseline="0" dirty="0">
                <a:solidFill>
                  <a:schemeClr val="accent1"/>
                </a:solidFill>
                <a:latin typeface="Times New Roman" panose="02020603050405020304" pitchFamily="18" charset="0"/>
                <a:cs typeface="Times New Roman" panose="02020603050405020304" pitchFamily="18" charset="0"/>
              </a:rPr>
              <a:t>there is not a single endpoint but rather a continuous process consisting</a:t>
            </a:r>
          </a:p>
          <a:p>
            <a:pPr algn="l"/>
            <a:r>
              <a:rPr lang="en-IN" sz="2400" b="1" i="1" u="none" strike="noStrike" baseline="0" dirty="0">
                <a:solidFill>
                  <a:schemeClr val="accent1"/>
                </a:solidFill>
                <a:latin typeface="Times New Roman" panose="02020603050405020304" pitchFamily="18" charset="0"/>
                <a:cs typeface="Times New Roman" panose="02020603050405020304" pitchFamily="18" charset="0"/>
              </a:rPr>
              <a:t>of many individual steps.</a:t>
            </a:r>
            <a:endParaRPr lang="en-IN" sz="24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47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9418B3-81AB-3CCB-0456-62A35B39A5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426" b="22958"/>
          <a:stretch/>
        </p:blipFill>
        <p:spPr>
          <a:xfrm>
            <a:off x="1042019" y="907250"/>
            <a:ext cx="10197913" cy="5512422"/>
          </a:xfrm>
        </p:spPr>
      </p:pic>
      <p:sp>
        <p:nvSpPr>
          <p:cNvPr id="2" name="TextBox 1">
            <a:extLst>
              <a:ext uri="{FF2B5EF4-FFF2-40B4-BE49-F238E27FC236}">
                <a16:creationId xmlns:a16="http://schemas.microsoft.com/office/drawing/2014/main" id="{5811EF04-8A4A-7F51-FE6F-00B9B1E15F54}"/>
              </a:ext>
            </a:extLst>
          </p:cNvPr>
          <p:cNvSpPr txBox="1"/>
          <p:nvPr/>
        </p:nvSpPr>
        <p:spPr>
          <a:xfrm>
            <a:off x="4740169" y="391435"/>
            <a:ext cx="2814500" cy="430887"/>
          </a:xfrm>
          <a:prstGeom prst="rect">
            <a:avLst/>
          </a:prstGeom>
          <a:solidFill>
            <a:schemeClr val="accent1">
              <a:lumMod val="20000"/>
              <a:lumOff val="80000"/>
            </a:schemeClr>
          </a:solidFill>
          <a:ln>
            <a:solidFill>
              <a:schemeClr val="tx1"/>
            </a:solidFill>
          </a:ln>
        </p:spPr>
        <p:txBody>
          <a:bodyPr wrap="square" rtlCol="0">
            <a:spAutoFit/>
          </a:bodyPr>
          <a:lstStyle/>
          <a:p>
            <a:r>
              <a:rPr lang="en-GB" sz="2200" b="1">
                <a:latin typeface="Times New Roman" panose="02020603050405020304" pitchFamily="18" charset="0"/>
                <a:cs typeface="Times New Roman" panose="02020603050405020304" pitchFamily="18" charset="0"/>
              </a:rPr>
              <a:t>Playing Online games</a:t>
            </a:r>
            <a:endParaRPr lang="en-IN" sz="22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2F3AEDF-0485-C814-7636-30B24AAF9997}"/>
              </a:ext>
            </a:extLst>
          </p:cNvPr>
          <p:cNvSpPr txBox="1"/>
          <p:nvPr/>
        </p:nvSpPr>
        <p:spPr>
          <a:xfrm>
            <a:off x="7596940" y="6050340"/>
            <a:ext cx="4122057" cy="369332"/>
          </a:xfrm>
          <a:prstGeom prst="rect">
            <a:avLst/>
          </a:prstGeom>
          <a:noFill/>
        </p:spPr>
        <p:txBody>
          <a:bodyPr wrap="square" rtlCol="0">
            <a:spAutoFit/>
          </a:bodyPr>
          <a:lstStyle/>
          <a:p>
            <a:r>
              <a:rPr lang="en-GB" dirty="0">
                <a:solidFill>
                  <a:srgbClr val="FF0000"/>
                </a:solidFill>
              </a:rPr>
              <a:t>Source- ET 6</a:t>
            </a:r>
            <a:r>
              <a:rPr lang="en-GB" baseline="30000" dirty="0">
                <a:solidFill>
                  <a:srgbClr val="FF0000"/>
                </a:solidFill>
              </a:rPr>
              <a:t>th</a:t>
            </a:r>
            <a:r>
              <a:rPr lang="en-GB" dirty="0">
                <a:solidFill>
                  <a:srgbClr val="FF0000"/>
                </a:solidFill>
              </a:rPr>
              <a:t> September,2022</a:t>
            </a:r>
            <a:endParaRPr lang="en-IN" dirty="0">
              <a:solidFill>
                <a:srgbClr val="FF0000"/>
              </a:solidFill>
            </a:endParaRPr>
          </a:p>
        </p:txBody>
      </p:sp>
    </p:spTree>
    <p:extLst>
      <p:ext uri="{BB962C8B-B14F-4D97-AF65-F5344CB8AC3E}">
        <p14:creationId xmlns:p14="http://schemas.microsoft.com/office/powerpoint/2010/main" val="377379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352B744B-0F81-487E-A851-51A3233F0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6">
            <a:extLst>
              <a:ext uri="{FF2B5EF4-FFF2-40B4-BE49-F238E27FC236}">
                <a16:creationId xmlns:a16="http://schemas.microsoft.com/office/drawing/2014/main" id="{4D6D39BE-B8E2-4FCD-92BE-1E88F597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8">
            <a:extLst>
              <a:ext uri="{FF2B5EF4-FFF2-40B4-BE49-F238E27FC236}">
                <a16:creationId xmlns:a16="http://schemas.microsoft.com/office/drawing/2014/main" id="{C13A2EBD-9403-4884-A9BD-8B154778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370114" y="239823"/>
            <a:ext cx="10058400" cy="1371600"/>
          </a:xfrm>
        </p:spPr>
        <p:txBody>
          <a:bodyPr vert="horz" lIns="91440" tIns="45720" rIns="91440" bIns="45720" rtlCol="0" anchor="ctr">
            <a:normAutofit/>
          </a:bodyPr>
          <a:lstStyle/>
          <a:p>
            <a:r>
              <a:rPr lang="en-US" sz="4400" b="1"/>
              <a:t>Dashboards for Analysis used by GOI</a:t>
            </a:r>
            <a:endParaRPr lang="en-US" sz="4400"/>
          </a:p>
        </p:txBody>
      </p:sp>
      <p:pic>
        <p:nvPicPr>
          <p:cNvPr id="7" name="Picture 6">
            <a:extLst>
              <a:ext uri="{FF2B5EF4-FFF2-40B4-BE49-F238E27FC236}">
                <a16:creationId xmlns:a16="http://schemas.microsoft.com/office/drawing/2014/main" id="{C0BA5A2B-11CC-E9FE-8728-DDC16B91C104}"/>
              </a:ext>
            </a:extLst>
          </p:cNvPr>
          <p:cNvPicPr>
            <a:picLocks noChangeAspect="1"/>
          </p:cNvPicPr>
          <p:nvPr/>
        </p:nvPicPr>
        <p:blipFill rotWithShape="1">
          <a:blip r:embed="rId2"/>
          <a:srcRect l="12375" t="24000" r="13375" b="11834"/>
          <a:stretch/>
        </p:blipFill>
        <p:spPr>
          <a:xfrm>
            <a:off x="490324" y="1273560"/>
            <a:ext cx="10269531" cy="4983953"/>
          </a:xfrm>
          <a:prstGeom prst="rect">
            <a:avLst/>
          </a:prstGeom>
        </p:spPr>
      </p:pic>
      <p:sp>
        <p:nvSpPr>
          <p:cNvPr id="9" name="TextBox 8">
            <a:extLst>
              <a:ext uri="{FF2B5EF4-FFF2-40B4-BE49-F238E27FC236}">
                <a16:creationId xmlns:a16="http://schemas.microsoft.com/office/drawing/2014/main" id="{EF8E4AB0-3266-C603-E9BD-3D71415FE8EE}"/>
              </a:ext>
            </a:extLst>
          </p:cNvPr>
          <p:cNvSpPr txBox="1"/>
          <p:nvPr/>
        </p:nvSpPr>
        <p:spPr>
          <a:xfrm>
            <a:off x="8173773" y="6257513"/>
            <a:ext cx="2586082" cy="272392"/>
          </a:xfrm>
          <a:prstGeom prst="rect">
            <a:avLst/>
          </a:prstGeom>
        </p:spPr>
        <p:txBody>
          <a:bodyPr vert="horz" lIns="91440" tIns="45720" rIns="91440" bIns="45720" rtlCol="0">
            <a:normAutofit fontScale="77500" lnSpcReduction="20000"/>
          </a:bodyPr>
          <a:lstStyle/>
          <a:p>
            <a:pPr indent="-182880">
              <a:spcAft>
                <a:spcPts val="600"/>
              </a:spcAft>
              <a:buClr>
                <a:schemeClr val="tx1">
                  <a:lumMod val="85000"/>
                  <a:lumOff val="15000"/>
                </a:schemeClr>
              </a:buClr>
              <a:buFont typeface="Garamond" pitchFamily="18" charset="0"/>
              <a:buChar char="◦"/>
            </a:pPr>
            <a:r>
              <a:rPr lang="en-US"/>
              <a:t>Source:- Data. Gov.in</a:t>
            </a:r>
          </a:p>
        </p:txBody>
      </p:sp>
    </p:spTree>
    <p:extLst>
      <p:ext uri="{BB962C8B-B14F-4D97-AF65-F5344CB8AC3E}">
        <p14:creationId xmlns:p14="http://schemas.microsoft.com/office/powerpoint/2010/main" val="401891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Picture 4" descr="Diagram&#10;&#10;Description automatically generated">
            <a:extLst>
              <a:ext uri="{FF2B5EF4-FFF2-40B4-BE49-F238E27FC236}">
                <a16:creationId xmlns:a16="http://schemas.microsoft.com/office/drawing/2014/main" id="{393C7C46-CDB4-589F-7142-28D954B7BF81}"/>
              </a:ext>
            </a:extLst>
          </p:cNvPr>
          <p:cNvPicPr>
            <a:picLocks noGrp="1" noChangeAspect="1"/>
          </p:cNvPicPr>
          <p:nvPr>
            <p:ph idx="1"/>
          </p:nvPr>
        </p:nvPicPr>
        <p:blipFill>
          <a:blip r:embed="rId2"/>
          <a:stretch>
            <a:fillRect/>
          </a:stretch>
        </p:blipFill>
        <p:spPr>
          <a:xfrm>
            <a:off x="643467" y="1275250"/>
            <a:ext cx="10905066" cy="4307499"/>
          </a:xfrm>
          <a:prstGeom prst="rect">
            <a:avLst/>
          </a:prstGeom>
        </p:spPr>
      </p:pic>
    </p:spTree>
    <p:extLst>
      <p:ext uri="{BB962C8B-B14F-4D97-AF65-F5344CB8AC3E}">
        <p14:creationId xmlns:p14="http://schemas.microsoft.com/office/powerpoint/2010/main" val="154311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5" name="Content Placeholder 2">
            <a:extLst>
              <a:ext uri="{FF2B5EF4-FFF2-40B4-BE49-F238E27FC236}">
                <a16:creationId xmlns:a16="http://schemas.microsoft.com/office/drawing/2014/main" id="{4E1B38BB-9BC6-4657-3C01-1F65F9694F5C}"/>
              </a:ext>
            </a:extLst>
          </p:cNvPr>
          <p:cNvSpPr txBox="1">
            <a:spLocks/>
          </p:cNvSpPr>
          <p:nvPr/>
        </p:nvSpPr>
        <p:spPr>
          <a:xfrm>
            <a:off x="452218" y="3148378"/>
            <a:ext cx="11480964" cy="3407862"/>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p:txBody>
      </p:sp>
      <p:sp>
        <p:nvSpPr>
          <p:cNvPr id="7" name="Content Placeholder 2">
            <a:extLst>
              <a:ext uri="{FF2B5EF4-FFF2-40B4-BE49-F238E27FC236}">
                <a16:creationId xmlns:a16="http://schemas.microsoft.com/office/drawing/2014/main" id="{FDFA8D9F-B7E6-8299-483C-A8B3E827D97D}"/>
              </a:ext>
            </a:extLst>
          </p:cNvPr>
          <p:cNvSpPr txBox="1">
            <a:spLocks/>
          </p:cNvSpPr>
          <p:nvPr/>
        </p:nvSpPr>
        <p:spPr>
          <a:xfrm>
            <a:off x="-1082221" y="2323748"/>
            <a:ext cx="11480964" cy="3407862"/>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a:p>
            <a:pPr>
              <a:buClr>
                <a:srgbClr val="262626"/>
              </a:buClr>
            </a:pPr>
            <a:endParaRPr lang="en-US" sz="2200">
              <a:latin typeface="Times New Roman"/>
              <a:cs typeface="Times New Roman"/>
            </a:endParaRPr>
          </a:p>
        </p:txBody>
      </p:sp>
      <p:sp>
        <p:nvSpPr>
          <p:cNvPr id="11" name="Content Placeholder 2">
            <a:extLst>
              <a:ext uri="{FF2B5EF4-FFF2-40B4-BE49-F238E27FC236}">
                <a16:creationId xmlns:a16="http://schemas.microsoft.com/office/drawing/2014/main" id="{BE65B5CE-58E7-2DF3-3752-EDCD6FCB3FB1}"/>
              </a:ext>
            </a:extLst>
          </p:cNvPr>
          <p:cNvSpPr txBox="1">
            <a:spLocks/>
          </p:cNvSpPr>
          <p:nvPr/>
        </p:nvSpPr>
        <p:spPr>
          <a:xfrm>
            <a:off x="587918" y="5904104"/>
            <a:ext cx="10207485" cy="474685"/>
          </a:xfrm>
          <a:prstGeom prst="rect">
            <a:avLst/>
          </a:prstGeom>
        </p:spPr>
        <p:txBody>
          <a:bodyPr vert="horz" lIns="91440" tIns="45720" rIns="91440" bIns="45720" rtlCol="0" anchor="t">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Clr>
                <a:srgbClr val="262626"/>
              </a:buClr>
            </a:pPr>
            <a:endParaRPr lang="en-US" sz="2000">
              <a:latin typeface="Times New Roman"/>
              <a:cs typeface="Times New Roman"/>
            </a:endParaRPr>
          </a:p>
          <a:p>
            <a:pPr>
              <a:buClr>
                <a:srgbClr val="262626"/>
              </a:buClr>
            </a:pPr>
            <a:endParaRPr lang="en-US" sz="2000">
              <a:latin typeface="Times New Roman"/>
              <a:cs typeface="Times New Roman"/>
            </a:endParaRPr>
          </a:p>
        </p:txBody>
      </p:sp>
      <p:sp>
        <p:nvSpPr>
          <p:cNvPr id="4" name="Title 1">
            <a:extLst>
              <a:ext uri="{FF2B5EF4-FFF2-40B4-BE49-F238E27FC236}">
                <a16:creationId xmlns:a16="http://schemas.microsoft.com/office/drawing/2014/main" id="{9180EC8D-A0CF-D0FF-9DB4-5F1B70E718B4}"/>
              </a:ext>
            </a:extLst>
          </p:cNvPr>
          <p:cNvSpPr>
            <a:spLocks noGrp="1"/>
          </p:cNvSpPr>
          <p:nvPr>
            <p:ph type="title"/>
          </p:nvPr>
        </p:nvSpPr>
        <p:spPr>
          <a:xfrm>
            <a:off x="389157" y="2500504"/>
            <a:ext cx="11350625" cy="1527175"/>
          </a:xfrm>
          <a:solidFill>
            <a:schemeClr val="bg2">
              <a:lumMod val="90000"/>
            </a:schemeClr>
          </a:solidFill>
          <a:ln>
            <a:solidFill>
              <a:schemeClr val="accent2">
                <a:lumMod val="50000"/>
              </a:schemeClr>
            </a:solidFill>
          </a:ln>
        </p:spPr>
        <p:txBody>
          <a:bodyPr vert="horz" lIns="91440" tIns="45720" rIns="91440" bIns="45720" rtlCol="0" anchor="ctr">
            <a:normAutofit/>
          </a:bodyPr>
          <a:lstStyle/>
          <a:p>
            <a:pPr algn="ctr"/>
            <a:r>
              <a:rPr lang="en-US" sz="4800" b="1" dirty="0">
                <a:solidFill>
                  <a:schemeClr val="tx1"/>
                </a:solidFill>
                <a:latin typeface="Times New Roman" panose="02020603050405020304" pitchFamily="18" charset="0"/>
                <a:cs typeface="Times New Roman" panose="02020603050405020304" pitchFamily="18" charset="0"/>
              </a:rPr>
              <a:t>OECD Tax and Digitalization</a:t>
            </a:r>
          </a:p>
        </p:txBody>
      </p:sp>
    </p:spTree>
    <p:extLst>
      <p:ext uri="{BB962C8B-B14F-4D97-AF65-F5344CB8AC3E}">
        <p14:creationId xmlns:p14="http://schemas.microsoft.com/office/powerpoint/2010/main" val="411956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1175512" y="2557849"/>
            <a:ext cx="9792208" cy="3407862"/>
          </a:xfrm>
        </p:spPr>
        <p:txBody>
          <a:bodyPr vert="horz" lIns="91440" tIns="45720" rIns="91440" bIns="45720" rtlCol="0">
            <a:normAutofit/>
          </a:bodyPr>
          <a:lstStyle/>
          <a:p>
            <a:pPr>
              <a:buClr>
                <a:srgbClr val="262626"/>
              </a:buClr>
            </a:pPr>
            <a:endParaRPr lang="en-US">
              <a:latin typeface="Times New Roman"/>
              <a:cs typeface="Times New Roman"/>
            </a:endParaRPr>
          </a:p>
          <a:p>
            <a:pPr>
              <a:buClr>
                <a:srgbClr val="262626"/>
              </a:buClr>
            </a:pPr>
            <a:endParaRPr lang="en-US">
              <a:latin typeface="Times New Roman"/>
              <a:cs typeface="Times New Roman"/>
            </a:endParaRPr>
          </a:p>
        </p:txBody>
      </p:sp>
      <p:sp>
        <p:nvSpPr>
          <p:cNvPr id="4" name="TextBox 3">
            <a:extLst>
              <a:ext uri="{FF2B5EF4-FFF2-40B4-BE49-F238E27FC236}">
                <a16:creationId xmlns:a16="http://schemas.microsoft.com/office/drawing/2014/main" id="{7157F422-BA20-1D43-D9FA-E33D82BE8D28}"/>
              </a:ext>
            </a:extLst>
          </p:cNvPr>
          <p:cNvSpPr txBox="1"/>
          <p:nvPr/>
        </p:nvSpPr>
        <p:spPr>
          <a:xfrm>
            <a:off x="409747" y="1425683"/>
            <a:ext cx="113646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US"/>
          </a:p>
          <a:p>
            <a:endParaRPr lang="en-US"/>
          </a:p>
        </p:txBody>
      </p:sp>
      <p:sp>
        <p:nvSpPr>
          <p:cNvPr id="7" name="TextBox 6">
            <a:extLst>
              <a:ext uri="{FF2B5EF4-FFF2-40B4-BE49-F238E27FC236}">
                <a16:creationId xmlns:a16="http://schemas.microsoft.com/office/drawing/2014/main" id="{3357F94A-B27A-CF31-6608-742A985D5AB7}"/>
              </a:ext>
            </a:extLst>
          </p:cNvPr>
          <p:cNvSpPr txBox="1"/>
          <p:nvPr/>
        </p:nvSpPr>
        <p:spPr>
          <a:xfrm>
            <a:off x="259080" y="326331"/>
            <a:ext cx="11515352" cy="6494085"/>
          </a:xfrm>
          <a:prstGeom prst="rect">
            <a:avLst/>
          </a:prstGeom>
          <a:noFill/>
        </p:spPr>
        <p:txBody>
          <a:bodyPr wrap="square" rtlCol="0">
            <a:spAutoFit/>
          </a:bodyPr>
          <a:lstStyle/>
          <a:p>
            <a:pPr marL="342900" indent="-342900">
              <a:lnSpc>
                <a:spcPct val="100000"/>
              </a:lnSpc>
              <a:spcAft>
                <a:spcPts val="600"/>
              </a:spcAft>
              <a:buClr>
                <a:schemeClr val="tx1">
                  <a:lumMod val="85000"/>
                  <a:lumOff val="15000"/>
                </a:schemeClr>
              </a:buClr>
              <a:buFont typeface="Arial" panose="020B0604020202020204" pitchFamily="34" charset="0"/>
              <a:buChar char="•"/>
            </a:pPr>
            <a:r>
              <a:rPr lang="en-US" sz="1300">
                <a:latin typeface="Times New Roman"/>
                <a:ea typeface="+mj-lt"/>
                <a:cs typeface="+mj-lt"/>
              </a:rPr>
              <a:t>OECD (2001). Taxation and Electronic Commerce: Implementing the Ottawa Taxation Framework Conditions, OECD Publishing, Paris, </a:t>
            </a:r>
            <a:r>
              <a:rPr lang="en-US" sz="1300">
                <a:latin typeface="Times New Roman"/>
                <a:ea typeface="+mj-lt"/>
                <a:cs typeface="+mj-lt"/>
                <a:hlinkClick r:id="rId2"/>
              </a:rPr>
              <a:t>http://dx.doi.org/10.1787/9789264189709-en</a:t>
            </a:r>
            <a:r>
              <a:rPr lang="en-US" sz="1300">
                <a:latin typeface="Times New Roman"/>
                <a:ea typeface="+mj-lt"/>
                <a:cs typeface="+mj-lt"/>
              </a:rPr>
              <a:t>.</a:t>
            </a:r>
            <a:endParaRPr lang="en-US" sz="1300">
              <a:solidFill>
                <a:srgbClr val="000000"/>
              </a:solidFill>
              <a:latin typeface="Times New Roman"/>
              <a:ea typeface="+mj-lt"/>
              <a:cs typeface="Times New Roman"/>
            </a:endParaRPr>
          </a:p>
          <a:p>
            <a:pPr marL="342900" indent="-342900">
              <a:lnSpc>
                <a:spcPct val="100000"/>
              </a:lnSpc>
              <a:spcAft>
                <a:spcPts val="600"/>
              </a:spcAft>
              <a:buClr>
                <a:srgbClr val="262626"/>
              </a:buClr>
              <a:buFont typeface="Arial" panose="020B0604020202020204" pitchFamily="34" charset="0"/>
              <a:buChar char="•"/>
            </a:pPr>
            <a:endParaRPr lang="en-US" sz="1300">
              <a:latin typeface="Times New Roman"/>
              <a:ea typeface="+mj-lt"/>
              <a:cs typeface="+mj-lt"/>
            </a:endParaRPr>
          </a:p>
          <a:p>
            <a:pPr marL="342900" indent="-342900">
              <a:buClr>
                <a:srgbClr val="262626"/>
              </a:buClr>
              <a:buFont typeface="Arial" panose="020B0604020202020204" pitchFamily="34" charset="0"/>
              <a:buChar char="•"/>
            </a:pPr>
            <a:r>
              <a:rPr lang="en-US" sz="1300">
                <a:ea typeface="+mj-lt"/>
                <a:cs typeface="+mj-lt"/>
              </a:rPr>
              <a:t>O</a:t>
            </a:r>
            <a:r>
              <a:rPr lang="en-US" sz="1300">
                <a:latin typeface="Times New Roman"/>
                <a:ea typeface="+mj-lt"/>
                <a:cs typeface="+mj-lt"/>
              </a:rPr>
              <a:t>ECD (2013), Action Plan on Base Erosion and Profit Shifting, OECD Publishing,    Paris, </a:t>
            </a:r>
            <a:r>
              <a:rPr lang="en-US" sz="1300">
                <a:latin typeface="Times New Roman"/>
                <a:ea typeface="+mj-lt"/>
                <a:cs typeface="+mj-lt"/>
                <a:hlinkClick r:id="rId3"/>
              </a:rPr>
              <a:t>https://doi.org/10.1787/9789264202719-en.</a:t>
            </a:r>
            <a:endParaRPr lang="en-US" sz="1300">
              <a:latin typeface="Times New Roman"/>
            </a:endParaRPr>
          </a:p>
          <a:p>
            <a:pPr>
              <a:buClr>
                <a:srgbClr val="262626"/>
              </a:buClr>
            </a:pPr>
            <a:endParaRPr lang="en-US" sz="1300">
              <a:latin typeface="Times New Roman"/>
              <a:ea typeface="+mj-lt"/>
              <a:cs typeface="+mj-lt"/>
            </a:endParaRPr>
          </a:p>
          <a:p>
            <a:pPr marL="342900" indent="-342900">
              <a:buClr>
                <a:srgbClr val="262626"/>
              </a:buClr>
              <a:buFont typeface="Arial" panose="020B0604020202020204" pitchFamily="34" charset="0"/>
              <a:buChar char="•"/>
            </a:pPr>
            <a:r>
              <a:rPr lang="en-US" sz="1300">
                <a:latin typeface="Times New Roman"/>
                <a:ea typeface="+mj-lt"/>
                <a:cs typeface="+mj-lt"/>
              </a:rPr>
              <a:t> OECD (2015a), Explanatory Statement, OECD/G20 Base Erosion and Profit Shifting Project, OECD,     Paris, </a:t>
            </a:r>
            <a:r>
              <a:rPr lang="en-US" sz="1300">
                <a:latin typeface="Times New Roman"/>
                <a:ea typeface="+mj-lt"/>
                <a:cs typeface="+mj-lt"/>
                <a:hlinkClick r:id="rId4"/>
              </a:rPr>
              <a:t>www.oecd.org/tax/beps-explanatory-statement-2015.pdf.</a:t>
            </a:r>
            <a:endParaRPr lang="en-US" sz="1300">
              <a:latin typeface="Times New Roman"/>
              <a:cs typeface="Times New Roman"/>
            </a:endParaRPr>
          </a:p>
          <a:p>
            <a:pPr>
              <a:buClr>
                <a:srgbClr val="262626"/>
              </a:buClr>
            </a:pPr>
            <a:endParaRPr lang="en-US" sz="1300">
              <a:latin typeface="Times New Roman"/>
              <a:ea typeface="+mj-lt"/>
              <a:cs typeface="+mj-lt"/>
            </a:endParaRPr>
          </a:p>
          <a:p>
            <a:pPr marL="342900" indent="-342900">
              <a:buClr>
                <a:srgbClr val="262626"/>
              </a:buClr>
              <a:buFont typeface="Arial" panose="020B0604020202020204" pitchFamily="34" charset="0"/>
              <a:buChar char="•"/>
            </a:pPr>
            <a:r>
              <a:rPr lang="en-US" sz="1300">
                <a:latin typeface="Times New Roman"/>
                <a:ea typeface="+mj-lt"/>
                <a:cs typeface="+mj-lt"/>
              </a:rPr>
              <a:t>OECD (2015b), Addressing the Tax Challenges of the Digital Economy, Action 1-2015 Final Report, OECD/G20 Base Erosion and Profit Shifting Project, OECD Publishing, Paris, </a:t>
            </a:r>
            <a:r>
              <a:rPr lang="en-US" sz="1300">
                <a:latin typeface="Times New Roman"/>
                <a:ea typeface="+mj-lt"/>
                <a:cs typeface="+mj-lt"/>
                <a:hlinkClick r:id="rId5"/>
              </a:rPr>
              <a:t>https://doi.org/10.1787/9789264241046-en</a:t>
            </a:r>
            <a:r>
              <a:rPr lang="en-US" sz="1300">
                <a:latin typeface="Times New Roman"/>
                <a:ea typeface="+mj-lt"/>
                <a:cs typeface="+mj-lt"/>
              </a:rPr>
              <a:t>. </a:t>
            </a:r>
          </a:p>
          <a:p>
            <a:pPr>
              <a:buClr>
                <a:srgbClr val="262626"/>
              </a:buClr>
            </a:pPr>
            <a:endParaRPr lang="en-US" sz="1300">
              <a:latin typeface="Times New Roman"/>
              <a:cs typeface="Times New Roman"/>
            </a:endParaRPr>
          </a:p>
          <a:p>
            <a:pPr marL="342900" indent="-342900">
              <a:lnSpc>
                <a:spcPct val="100000"/>
              </a:lnSpc>
              <a:spcAft>
                <a:spcPts val="600"/>
              </a:spcAft>
              <a:buClr>
                <a:srgbClr val="262626"/>
              </a:buClr>
              <a:buFont typeface="Arial" panose="020B0604020202020204" pitchFamily="34" charset="0"/>
              <a:buChar char="•"/>
            </a:pPr>
            <a:r>
              <a:rPr lang="en-US" sz="1300">
                <a:latin typeface="Times New Roman"/>
                <a:ea typeface="+mj-lt"/>
                <a:cs typeface="+mj-lt"/>
              </a:rPr>
              <a:t>OECD (2017a), International VAT/GST Guidelines, OECD Publishing Paris, </a:t>
            </a:r>
            <a:r>
              <a:rPr lang="en-US" sz="1300">
                <a:latin typeface="Times New Roman"/>
                <a:ea typeface="+mj-lt"/>
                <a:cs typeface="+mj-lt"/>
                <a:hlinkClick r:id="rId6"/>
              </a:rPr>
              <a:t>https://doi.org/10.1287/9789264271401-en</a:t>
            </a:r>
            <a:r>
              <a:rPr lang="en-US" sz="1300">
                <a:latin typeface="Times New Roman"/>
                <a:ea typeface="+mj-lt"/>
                <a:cs typeface="+mj-lt"/>
              </a:rPr>
              <a:t>.</a:t>
            </a:r>
          </a:p>
          <a:p>
            <a:pPr>
              <a:lnSpc>
                <a:spcPct val="100000"/>
              </a:lnSpc>
              <a:spcAft>
                <a:spcPts val="600"/>
              </a:spcAft>
              <a:buClr>
                <a:srgbClr val="262626"/>
              </a:buClr>
            </a:pPr>
            <a:endParaRPr lang="en-US" sz="1300">
              <a:latin typeface="Times New Roman"/>
              <a:cs typeface="Times New Roman"/>
            </a:endParaRPr>
          </a:p>
          <a:p>
            <a:pPr marL="342900" indent="-342900">
              <a:buClr>
                <a:srgbClr val="262626"/>
              </a:buClr>
              <a:buFont typeface="Arial" pitchFamily="18" charset="0"/>
              <a:buChar char="•"/>
            </a:pPr>
            <a:r>
              <a:rPr lang="en-US" sz="1300">
                <a:latin typeface="Times New Roman"/>
                <a:ea typeface="+mj-lt"/>
                <a:cs typeface="+mj-lt"/>
              </a:rPr>
              <a:t>OECD (2017b), OECD Transfer Pricing Guidelines for Multinational Enterprises and Tax Administrations 2017, OECD Publishing , Paris, </a:t>
            </a:r>
            <a:r>
              <a:rPr lang="en-US" sz="1300">
                <a:latin typeface="Times New Roman"/>
                <a:ea typeface="+mj-lt"/>
                <a:cs typeface="+mj-lt"/>
                <a:hlinkClick r:id="rId7"/>
              </a:rPr>
              <a:t>https://doi.org/10.1787//tpg-2017-en</a:t>
            </a:r>
            <a:r>
              <a:rPr lang="en-US" sz="1300">
                <a:latin typeface="Times New Roman"/>
                <a:ea typeface="+mj-lt"/>
                <a:cs typeface="+mj-lt"/>
              </a:rPr>
              <a:t>.</a:t>
            </a:r>
          </a:p>
          <a:p>
            <a:pPr marL="342900" indent="-342900">
              <a:buClr>
                <a:srgbClr val="262626"/>
              </a:buClr>
              <a:buFont typeface="Arial"/>
              <a:buChar char="•"/>
            </a:pPr>
            <a:endParaRPr lang="en-US" sz="1300">
              <a:latin typeface="Times New Roman"/>
              <a:ea typeface="+mj-lt"/>
              <a:cs typeface="+mj-lt"/>
            </a:endParaRPr>
          </a:p>
          <a:p>
            <a:pPr marL="342900" indent="-342900">
              <a:buClr>
                <a:srgbClr val="262626"/>
              </a:buClr>
              <a:buFont typeface="Arial" pitchFamily="18" charset="0"/>
              <a:buChar char="•"/>
            </a:pPr>
            <a:r>
              <a:rPr lang="en-US" sz="1300">
                <a:latin typeface="Times New Roman"/>
                <a:ea typeface="+mj-lt"/>
                <a:cs typeface="+mj-lt"/>
              </a:rPr>
              <a:t>OECD (2017c), Standard for Automatic Exchange of Financial Account Information in Tax Matters, Second Edition, OECD Publishing, Paris, </a:t>
            </a:r>
            <a:r>
              <a:rPr lang="en-US" sz="1300">
                <a:latin typeface="Times New Roman"/>
                <a:ea typeface="+mj-lt"/>
                <a:cs typeface="+mj-lt"/>
                <a:hlinkClick r:id="rId8"/>
              </a:rPr>
              <a:t>https://doi.org/10.1787/9789264267992-en</a:t>
            </a:r>
            <a:r>
              <a:rPr lang="en-US" sz="1300">
                <a:latin typeface="Times New Roman"/>
                <a:ea typeface="+mj-lt"/>
                <a:cs typeface="+mj-lt"/>
              </a:rPr>
              <a:t>.</a:t>
            </a:r>
            <a:endParaRPr lang="en-US" sz="1300">
              <a:latin typeface="Times New Roman"/>
              <a:cs typeface="Times New Roman"/>
            </a:endParaRPr>
          </a:p>
          <a:p>
            <a:pPr marL="342900" indent="-342900">
              <a:buClr>
                <a:srgbClr val="262626"/>
              </a:buClr>
              <a:buFont typeface="Arial"/>
              <a:buChar char="•"/>
            </a:pPr>
            <a:endParaRPr lang="en-US" sz="1300">
              <a:latin typeface="Times New Roman"/>
              <a:ea typeface="+mj-lt"/>
              <a:cs typeface="+mj-lt"/>
            </a:endParaRPr>
          </a:p>
          <a:p>
            <a:pPr marL="342900" indent="-342900">
              <a:buClr>
                <a:srgbClr val="262626"/>
              </a:buClr>
              <a:buFont typeface="Arial" pitchFamily="18" charset="0"/>
              <a:buChar char="•"/>
            </a:pPr>
            <a:r>
              <a:rPr lang="en-US" sz="1300">
                <a:latin typeface="Times New Roman"/>
                <a:ea typeface="+mj-lt"/>
                <a:cs typeface="+mj-lt"/>
              </a:rPr>
              <a:t>OECD (2017d), Model Tax Convention on Income and on Capital: Condensed Version 2017, OECD Publishing. Paris, </a:t>
            </a:r>
            <a:r>
              <a:rPr lang="en-US" sz="1300">
                <a:latin typeface="Times New Roman"/>
                <a:ea typeface="+mj-lt"/>
                <a:cs typeface="+mj-lt"/>
                <a:hlinkClick r:id="rId9"/>
              </a:rPr>
              <a:t>https://doi.org/10.1787/mts.cond-2017-en</a:t>
            </a:r>
            <a:r>
              <a:rPr lang="en-US" sz="1300">
                <a:latin typeface="Times New Roman"/>
                <a:ea typeface="+mj-lt"/>
                <a:cs typeface="+mj-lt"/>
              </a:rPr>
              <a:t> </a:t>
            </a:r>
          </a:p>
          <a:p>
            <a:pPr>
              <a:buClr>
                <a:srgbClr val="262626"/>
              </a:buClr>
            </a:pPr>
            <a:endParaRPr lang="en-US" sz="1300">
              <a:latin typeface="Times New Roman"/>
              <a:ea typeface="+mj-lt"/>
              <a:cs typeface="+mj-lt"/>
            </a:endParaRPr>
          </a:p>
          <a:p>
            <a:pPr marL="342900" indent="-342900">
              <a:buClr>
                <a:srgbClr val="262626"/>
              </a:buClr>
              <a:buFont typeface="Arial" panose="020B0604020202020204" pitchFamily="34" charset="0"/>
              <a:buChar char="•"/>
            </a:pPr>
            <a:r>
              <a:rPr lang="en-US" sz="1300">
                <a:latin typeface="Times New Roman"/>
                <a:ea typeface="+mj-lt"/>
                <a:cs typeface="+mj-lt"/>
              </a:rPr>
              <a:t>OECD (2018), Tax Challenges Arising from </a:t>
            </a:r>
            <a:r>
              <a:rPr lang="en-US" sz="1300" err="1">
                <a:latin typeface="Times New Roman"/>
                <a:ea typeface="+mj-lt"/>
                <a:cs typeface="+mj-lt"/>
              </a:rPr>
              <a:t>Digitalisation</a:t>
            </a:r>
            <a:r>
              <a:rPr lang="en-US" sz="1300">
                <a:latin typeface="Times New Roman"/>
                <a:ea typeface="+mj-lt"/>
                <a:cs typeface="+mj-lt"/>
              </a:rPr>
              <a:t> - Interim Report 2018: Inclusive Framework on BEPS, OECD/G20 Base Erosion and Profit Shifting Project, OECD Publishing, Paris, </a:t>
            </a:r>
            <a:r>
              <a:rPr lang="en-US" sz="1300">
                <a:latin typeface="Times New Roman"/>
                <a:ea typeface="+mj-lt"/>
                <a:cs typeface="+mj-lt"/>
                <a:hlinkClick r:id="rId10"/>
              </a:rPr>
              <a:t>https://doi.org/10.1287/9789204293083</a:t>
            </a:r>
            <a:endParaRPr lang="en-US" sz="1300">
              <a:solidFill>
                <a:srgbClr val="262626"/>
              </a:solidFill>
              <a:latin typeface="Times New Roman"/>
              <a:cs typeface="Times New Roman"/>
            </a:endParaRPr>
          </a:p>
          <a:p>
            <a:pPr>
              <a:buClr>
                <a:srgbClr val="262626"/>
              </a:buClr>
            </a:pPr>
            <a:endParaRPr lang="en-US" sz="1300">
              <a:solidFill>
                <a:srgbClr val="262626"/>
              </a:solidFill>
              <a:latin typeface="Times New Roman"/>
              <a:cs typeface="Times New Roman"/>
            </a:endParaRPr>
          </a:p>
          <a:p>
            <a:pPr marL="342900" indent="-342900">
              <a:lnSpc>
                <a:spcPct val="100000"/>
              </a:lnSpc>
              <a:spcAft>
                <a:spcPts val="600"/>
              </a:spcAft>
              <a:buClr>
                <a:srgbClr val="262626"/>
              </a:buClr>
              <a:buFont typeface="Arial" panose="020B0604020202020204" pitchFamily="34" charset="0"/>
              <a:buChar char="•"/>
            </a:pPr>
            <a:r>
              <a:rPr lang="en-US" sz="1300">
                <a:latin typeface="Times New Roman"/>
                <a:ea typeface="+mj-lt"/>
                <a:cs typeface="+mj-lt"/>
              </a:rPr>
              <a:t>G20 Finance Ministers (2017), Communique March 2017, </a:t>
            </a:r>
            <a:r>
              <a:rPr lang="en-US" sz="1300">
                <a:latin typeface="Times New Roman"/>
                <a:ea typeface="+mj-lt"/>
                <a:cs typeface="+mj-lt"/>
                <a:hlinkClick r:id="rId11"/>
              </a:rPr>
              <a:t>www.g20.utoronto.ca/2017/120318-finance-en.html</a:t>
            </a:r>
            <a:r>
              <a:rPr lang="en-US" sz="1300">
                <a:latin typeface="Times New Roman"/>
                <a:ea typeface="+mj-lt"/>
                <a:cs typeface="+mj-lt"/>
              </a:rPr>
              <a:t>.</a:t>
            </a:r>
            <a:endParaRPr lang="en-US" sz="1300">
              <a:solidFill>
                <a:srgbClr val="262626"/>
              </a:solidFill>
              <a:latin typeface="Times New Roman"/>
              <a:cs typeface="Times New Roman"/>
            </a:endParaRPr>
          </a:p>
          <a:p>
            <a:pPr>
              <a:buClr>
                <a:srgbClr val="262626"/>
              </a:buClr>
            </a:pPr>
            <a:endParaRPr lang="en-US" sz="1300">
              <a:latin typeface="Times New Roman"/>
              <a:ea typeface="+mj-lt"/>
              <a:cs typeface="+mj-lt"/>
            </a:endParaRPr>
          </a:p>
          <a:p>
            <a:pPr marL="342900" indent="-342900">
              <a:buClr>
                <a:srgbClr val="262626"/>
              </a:buClr>
              <a:buFont typeface="Arial" panose="020B0604020202020204" pitchFamily="34" charset="0"/>
              <a:buChar char="•"/>
            </a:pPr>
            <a:r>
              <a:rPr lang="en-US" sz="1300">
                <a:latin typeface="Times New Roman"/>
                <a:ea typeface="+mj-lt"/>
                <a:cs typeface="+mj-lt"/>
              </a:rPr>
              <a:t>OECD (2018), "Tax and </a:t>
            </a:r>
            <a:r>
              <a:rPr lang="en-US" sz="1300" err="1">
                <a:latin typeface="Times New Roman"/>
                <a:ea typeface="+mj-lt"/>
                <a:cs typeface="+mj-lt"/>
              </a:rPr>
              <a:t>digitalisation</a:t>
            </a:r>
            <a:r>
              <a:rPr lang="en-US" sz="1300">
                <a:latin typeface="Times New Roman"/>
                <a:ea typeface="+mj-lt"/>
                <a:cs typeface="+mj-lt"/>
              </a:rPr>
              <a:t>", OECD Going Digital Policy Note, OECD, Paris, </a:t>
            </a:r>
            <a:r>
              <a:rPr lang="en-US" sz="1300">
                <a:latin typeface="Times New Roman"/>
                <a:ea typeface="+mj-lt"/>
                <a:cs typeface="+mj-lt"/>
                <a:hlinkClick r:id="rId12"/>
              </a:rPr>
              <a:t>www.oecd.org/going-digital/topics/tax</a:t>
            </a:r>
            <a:r>
              <a:rPr lang="en-US" sz="1300">
                <a:latin typeface="Times New Roman"/>
                <a:ea typeface="+mj-lt"/>
                <a:cs typeface="+mj-lt"/>
              </a:rPr>
              <a:t>.</a:t>
            </a:r>
            <a:endParaRPr lang="en-US" sz="1300">
              <a:latin typeface="Times New Roman"/>
              <a:cs typeface="Times New Roman"/>
            </a:endParaRPr>
          </a:p>
          <a:p>
            <a:pPr marL="342900" indent="-342900">
              <a:buClr>
                <a:srgbClr val="262626"/>
              </a:buClr>
              <a:buFont typeface="Arial" pitchFamily="18" charset="0"/>
              <a:buChar char="•"/>
            </a:pPr>
            <a:endParaRPr lang="en-US" sz="1300">
              <a:latin typeface="Times New Roman"/>
              <a:ea typeface="+mj-lt"/>
              <a:cs typeface="+mj-lt"/>
            </a:endParaRPr>
          </a:p>
          <a:p>
            <a:pPr marL="342900" indent="-342900">
              <a:buClr>
                <a:srgbClr val="262626"/>
              </a:buClr>
              <a:buFont typeface="Arial" pitchFamily="18" charset="0"/>
              <a:buChar char="•"/>
            </a:pPr>
            <a:endParaRPr lang="en-US" sz="1300">
              <a:latin typeface="Times New Roman"/>
              <a:cs typeface="Times New Roman"/>
            </a:endParaRPr>
          </a:p>
          <a:p>
            <a:endParaRPr lang="en-GB" sz="1400"/>
          </a:p>
        </p:txBody>
      </p:sp>
    </p:spTree>
    <p:extLst>
      <p:ext uri="{BB962C8B-B14F-4D97-AF65-F5344CB8AC3E}">
        <p14:creationId xmlns:p14="http://schemas.microsoft.com/office/powerpoint/2010/main" val="132578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D786191-3998-94BA-E065-F8B6FF65CC40}"/>
              </a:ext>
            </a:extLst>
          </p:cNvPr>
          <p:cNvSpPr>
            <a:spLocks noGrp="1"/>
          </p:cNvSpPr>
          <p:nvPr>
            <p:ph type="title"/>
          </p:nvPr>
        </p:nvSpPr>
        <p:spPr>
          <a:xfrm>
            <a:off x="563765" y="333512"/>
            <a:ext cx="9792208" cy="1323163"/>
          </a:xfrm>
        </p:spPr>
        <p:txBody>
          <a:bodyPr>
            <a:normAutofit/>
          </a:bodyPr>
          <a:lstStyle/>
          <a:p>
            <a:r>
              <a:rPr lang="en-US" b="1">
                <a:latin typeface="Times New Roman"/>
                <a:cs typeface="Times New Roman"/>
              </a:rPr>
              <a:t>OECD action plan on BEPS</a:t>
            </a:r>
          </a:p>
        </p:txBody>
      </p:sp>
      <p:sp>
        <p:nvSpPr>
          <p:cNvPr id="3" name="Content Placeholder 2">
            <a:extLst>
              <a:ext uri="{FF2B5EF4-FFF2-40B4-BE49-F238E27FC236}">
                <a16:creationId xmlns:a16="http://schemas.microsoft.com/office/drawing/2014/main" id="{BCC0E32A-BB87-A81D-AE97-E32F300E7B04}"/>
              </a:ext>
            </a:extLst>
          </p:cNvPr>
          <p:cNvSpPr>
            <a:spLocks noGrp="1"/>
          </p:cNvSpPr>
          <p:nvPr>
            <p:ph idx="1"/>
          </p:nvPr>
        </p:nvSpPr>
        <p:spPr>
          <a:xfrm>
            <a:off x="1175512" y="2557849"/>
            <a:ext cx="9792208" cy="3407862"/>
          </a:xfrm>
        </p:spPr>
        <p:txBody>
          <a:bodyPr vert="horz" lIns="91440" tIns="45720" rIns="91440" bIns="45720" rtlCol="0">
            <a:normAutofit/>
          </a:bodyPr>
          <a:lstStyle/>
          <a:p>
            <a:pPr>
              <a:buClr>
                <a:srgbClr val="262626"/>
              </a:buClr>
            </a:pPr>
            <a:endParaRPr lang="en-US">
              <a:latin typeface="Times New Roman"/>
              <a:cs typeface="Times New Roman"/>
            </a:endParaRPr>
          </a:p>
          <a:p>
            <a:pPr>
              <a:buClr>
                <a:srgbClr val="262626"/>
              </a:buClr>
            </a:pPr>
            <a:endParaRPr lang="en-US">
              <a:latin typeface="Times New Roman"/>
              <a:cs typeface="Times New Roman"/>
            </a:endParaRPr>
          </a:p>
        </p:txBody>
      </p:sp>
      <p:sp>
        <p:nvSpPr>
          <p:cNvPr id="4" name="TextBox 3">
            <a:extLst>
              <a:ext uri="{FF2B5EF4-FFF2-40B4-BE49-F238E27FC236}">
                <a16:creationId xmlns:a16="http://schemas.microsoft.com/office/drawing/2014/main" id="{7157F422-BA20-1D43-D9FA-E33D82BE8D28}"/>
              </a:ext>
            </a:extLst>
          </p:cNvPr>
          <p:cNvSpPr txBox="1"/>
          <p:nvPr/>
        </p:nvSpPr>
        <p:spPr>
          <a:xfrm>
            <a:off x="409747" y="1425683"/>
            <a:ext cx="11364685"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a:latin typeface="Times New Roman"/>
                <a:cs typeface="Times New Roman"/>
              </a:rPr>
              <a:t>15 Action points identified.</a:t>
            </a:r>
          </a:p>
          <a:p>
            <a:endParaRPr lang="en-US" sz="2200">
              <a:latin typeface="Times New Roman"/>
              <a:cs typeface="Times New Roman"/>
            </a:endParaRPr>
          </a:p>
          <a:p>
            <a:pPr marL="285750" indent="-285750">
              <a:buFont typeface="Arial"/>
              <a:buChar char="•"/>
            </a:pPr>
            <a:r>
              <a:rPr lang="en-US" sz="2200">
                <a:latin typeface="Times New Roman"/>
                <a:cs typeface="Times New Roman"/>
              </a:rPr>
              <a:t>Structured around 3 key pillars-</a:t>
            </a:r>
          </a:p>
          <a:p>
            <a:pPr marL="800100" lvl="1" indent="-342900">
              <a:buFont typeface="Wingdings"/>
              <a:buChar char="§"/>
            </a:pPr>
            <a:r>
              <a:rPr lang="en-US" sz="2200">
                <a:latin typeface="Times New Roman"/>
                <a:cs typeface="Times New Roman"/>
              </a:rPr>
              <a:t>Improve coherence in the domestic rules that affect cross border activities </a:t>
            </a:r>
          </a:p>
          <a:p>
            <a:pPr marL="800100" lvl="1" indent="-342900">
              <a:buFont typeface="Wingdings"/>
              <a:buChar char="§"/>
            </a:pPr>
            <a:r>
              <a:rPr lang="en-US" sz="2200">
                <a:latin typeface="Times New Roman"/>
                <a:cs typeface="Times New Roman"/>
              </a:rPr>
              <a:t>Reinforce substance requirements to ensure alignment of taxation with the location of economic activity and value creation.</a:t>
            </a:r>
          </a:p>
          <a:p>
            <a:pPr marL="800100" lvl="1" indent="-342900">
              <a:buFont typeface="Wingdings"/>
              <a:buChar char="§"/>
            </a:pPr>
            <a:r>
              <a:rPr lang="en-US" sz="2200">
                <a:latin typeface="Times New Roman"/>
                <a:cs typeface="Times New Roman"/>
              </a:rPr>
              <a:t>Enhance transparency and certainty for businesses and governments.</a:t>
            </a:r>
          </a:p>
          <a:p>
            <a:pPr marL="742950" lvl="1" indent="-285750">
              <a:buFont typeface="Arial"/>
              <a:buChar char="•"/>
            </a:pPr>
            <a:endParaRPr lang="en-US" sz="2200">
              <a:latin typeface="Times New Roman"/>
              <a:cs typeface="Times New Roman"/>
            </a:endParaRPr>
          </a:p>
          <a:p>
            <a:pPr marL="285750" indent="-285750">
              <a:buFont typeface="Arial"/>
              <a:buChar char="•"/>
            </a:pPr>
            <a:r>
              <a:rPr lang="en-US" sz="2200">
                <a:latin typeface="Times New Roman"/>
                <a:cs typeface="Times New Roman"/>
              </a:rPr>
              <a:t>Comprehensive tool kit for governments consisting of-</a:t>
            </a:r>
          </a:p>
          <a:p>
            <a:pPr marL="800100" lvl="1" indent="-342900">
              <a:buFont typeface="Wingdings"/>
              <a:buChar char="§"/>
            </a:pPr>
            <a:r>
              <a:rPr lang="en-US" sz="2200">
                <a:latin typeface="Times New Roman"/>
                <a:cs typeface="Times New Roman"/>
              </a:rPr>
              <a:t>Country by country reporting.</a:t>
            </a:r>
          </a:p>
          <a:p>
            <a:pPr marL="800100" lvl="1" indent="-342900">
              <a:buFont typeface="Wingdings"/>
              <a:buChar char="§"/>
            </a:pPr>
            <a:r>
              <a:rPr lang="en-US" sz="2200">
                <a:latin typeface="Times New Roman"/>
                <a:cs typeface="Times New Roman"/>
              </a:rPr>
              <a:t>Treaty shopping</a:t>
            </a:r>
          </a:p>
          <a:p>
            <a:pPr marL="800100" lvl="1" indent="-342900">
              <a:buFont typeface="Wingdings"/>
              <a:buChar char="§"/>
            </a:pPr>
            <a:r>
              <a:rPr lang="en-US" sz="2200">
                <a:latin typeface="Times New Roman"/>
                <a:cs typeface="Times New Roman"/>
              </a:rPr>
              <a:t>Harmful tax practices.</a:t>
            </a:r>
          </a:p>
          <a:p>
            <a:pPr marL="800100" lvl="1" indent="-342900">
              <a:buFont typeface="Wingdings"/>
              <a:buChar char="§"/>
            </a:pPr>
            <a:r>
              <a:rPr lang="en-US" sz="2200">
                <a:latin typeface="Times New Roman"/>
                <a:cs typeface="Times New Roman"/>
              </a:rPr>
              <a:t>Effective mutual agreement procedures.</a:t>
            </a:r>
          </a:p>
          <a:p>
            <a:pPr lvl="1"/>
            <a:endParaRPr lang="en-US"/>
          </a:p>
          <a:p>
            <a:endParaRPr lang="en-US"/>
          </a:p>
        </p:txBody>
      </p:sp>
    </p:spTree>
    <p:extLst>
      <p:ext uri="{BB962C8B-B14F-4D97-AF65-F5344CB8AC3E}">
        <p14:creationId xmlns:p14="http://schemas.microsoft.com/office/powerpoint/2010/main" val="3383924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3022F64C08114A9A4D42E24B82B6AC" ma:contentTypeVersion="4" ma:contentTypeDescription="Create a new document." ma:contentTypeScope="" ma:versionID="6b5d422ff92cfba257e7792cb7b334a3">
  <xsd:schema xmlns:xsd="http://www.w3.org/2001/XMLSchema" xmlns:xs="http://www.w3.org/2001/XMLSchema" xmlns:p="http://schemas.microsoft.com/office/2006/metadata/properties" xmlns:ns2="9768d927-e798-42d8-bf4f-1d67436d55ca" xmlns:ns3="c5a5e546-e24c-439d-9f5c-8716cb98e912" targetNamespace="http://schemas.microsoft.com/office/2006/metadata/properties" ma:root="true" ma:fieldsID="8a816d06fd701534c60d0df272ea7945" ns2:_="" ns3:_="">
    <xsd:import namespace="9768d927-e798-42d8-bf4f-1d67436d55ca"/>
    <xsd:import namespace="c5a5e546-e24c-439d-9f5c-8716cb98e9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8d927-e798-42d8-bf4f-1d67436d5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a5e546-e24c-439d-9f5c-8716cb98e9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5a5e546-e24c-439d-9f5c-8716cb98e912">
      <UserInfo>
        <DisplayName>Yash Nagar</DisplayName>
        <AccountId>26</AccountId>
        <AccountType/>
      </UserInfo>
    </SharedWithUsers>
  </documentManagement>
</p:properties>
</file>

<file path=customXml/itemProps1.xml><?xml version="1.0" encoding="utf-8"?>
<ds:datastoreItem xmlns:ds="http://schemas.openxmlformats.org/officeDocument/2006/customXml" ds:itemID="{971068D4-F5F1-4870-84D0-DA2F96EF2606}">
  <ds:schemaRefs>
    <ds:schemaRef ds:uri="9768d927-e798-42d8-bf4f-1d67436d55ca"/>
    <ds:schemaRef ds:uri="c5a5e546-e24c-439d-9f5c-8716cb98e9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3CCC20-A536-44B9-B4E4-9BF9F3F2C371}">
  <ds:schemaRefs>
    <ds:schemaRef ds:uri="http://schemas.microsoft.com/sharepoint/v3/contenttype/forms"/>
  </ds:schemaRefs>
</ds:datastoreItem>
</file>

<file path=customXml/itemProps3.xml><?xml version="1.0" encoding="utf-8"?>
<ds:datastoreItem xmlns:ds="http://schemas.openxmlformats.org/officeDocument/2006/customXml" ds:itemID="{F48BF8BA-B02F-429E-BC17-F233ADD587CB}">
  <ds:schemaRefs>
    <ds:schemaRef ds:uri="9768d927-e798-42d8-bf4f-1d67436d55ca"/>
    <ds:schemaRef ds:uri="c5a5e546-e24c-439d-9f5c-8716cb98e9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105</TotalTime>
  <Words>1854</Words>
  <Application>Microsoft Office PowerPoint</Application>
  <PresentationFormat>Widescreen</PresentationFormat>
  <Paragraphs>263</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Garamond</vt:lpstr>
      <vt:lpstr>Sagona Book</vt:lpstr>
      <vt:lpstr>Sagona ExtraLight</vt:lpstr>
      <vt:lpstr>Times New Roman</vt:lpstr>
      <vt:lpstr>Wingdings</vt:lpstr>
      <vt:lpstr>SavonVTI</vt:lpstr>
      <vt:lpstr>Impact of Technology on Taxation</vt:lpstr>
      <vt:lpstr>Two major events disrupting tax professionals-</vt:lpstr>
      <vt:lpstr>Union of India vs Ashish Agarwal (2022) 138 taxmann.com 64 (SC)</vt:lpstr>
      <vt:lpstr>PowerPoint Presentation</vt:lpstr>
      <vt:lpstr>Dashboards for Analysis used by GOI</vt:lpstr>
      <vt:lpstr>PowerPoint Presentation</vt:lpstr>
      <vt:lpstr>OECD Tax and Digitalization</vt:lpstr>
      <vt:lpstr>PowerPoint Presentation</vt:lpstr>
      <vt:lpstr>OECD action plan on BEPS</vt:lpstr>
      <vt:lpstr>Factors Frequently observed in highly digitised business model.</vt:lpstr>
      <vt:lpstr>Challenged faced by the tax authorities</vt:lpstr>
      <vt:lpstr>PowerPoint Presentation</vt:lpstr>
      <vt:lpstr>Outcome  of Technology in Tax</vt:lpstr>
      <vt:lpstr>Data and Taxes</vt:lpstr>
      <vt:lpstr>Technology and Tax</vt:lpstr>
      <vt:lpstr>Integration of Financial Audit and Tax Audit</vt:lpstr>
      <vt:lpstr>Reconciliation of Books vs Tax Returns</vt:lpstr>
      <vt:lpstr>Robotic Process Automation</vt:lpstr>
      <vt:lpstr>Expectations from RPA</vt:lpstr>
      <vt:lpstr>Current usage of Technology in field of Taxation</vt:lpstr>
      <vt:lpstr>Machine Learning</vt:lpstr>
      <vt:lpstr>PowerPoint Presentation</vt:lpstr>
      <vt:lpstr>Current trends and state of play</vt:lpstr>
      <vt:lpstr>Getting to the future</vt:lpstr>
      <vt:lpstr>GOI Project Insight</vt:lpstr>
      <vt:lpstr>Disruption creates opportunity: </vt:lpstr>
      <vt:lpstr>Tax areas where technology can disrupt</vt:lpstr>
      <vt:lpstr>Future of tax practice</vt:lpstr>
      <vt:lpstr>Tax in the board room</vt:lpstr>
      <vt:lpstr>Gaps to be filled- technology</vt:lpstr>
      <vt:lpstr>Tax servicing as a business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CA.Yash Nagar</dc:creator>
  <cp:lastModifiedBy>Manoj Fadnis</cp:lastModifiedBy>
  <cp:revision>81</cp:revision>
  <dcterms:created xsi:type="dcterms:W3CDTF">2022-09-03T09:01:43Z</dcterms:created>
  <dcterms:modified xsi:type="dcterms:W3CDTF">2022-09-09T23:52:00Z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0x010100D43022F64C08114A9A4D42E24B82B6AC</vt:lpwstr>
  </property>
</Properties>
</file>