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35" r:id="rId1"/>
  </p:sldMasterIdLst>
  <p:notesMasterIdLst>
    <p:notesMasterId r:id="rId43"/>
  </p:notesMasterIdLst>
  <p:handoutMasterIdLst>
    <p:handoutMasterId r:id="rId44"/>
  </p:handoutMasterIdLst>
  <p:sldIdLst>
    <p:sldId id="545" r:id="rId2"/>
    <p:sldId id="548" r:id="rId3"/>
    <p:sldId id="687" r:id="rId4"/>
    <p:sldId id="713" r:id="rId5"/>
    <p:sldId id="689" r:id="rId6"/>
    <p:sldId id="691" r:id="rId7"/>
    <p:sldId id="692" r:id="rId8"/>
    <p:sldId id="693" r:id="rId9"/>
    <p:sldId id="694" r:id="rId10"/>
    <p:sldId id="695" r:id="rId11"/>
    <p:sldId id="696" r:id="rId12"/>
    <p:sldId id="712" r:id="rId13"/>
    <p:sldId id="729" r:id="rId14"/>
    <p:sldId id="722" r:id="rId15"/>
    <p:sldId id="711" r:id="rId16"/>
    <p:sldId id="703" r:id="rId17"/>
    <p:sldId id="709" r:id="rId18"/>
    <p:sldId id="723" r:id="rId19"/>
    <p:sldId id="717" r:id="rId20"/>
    <p:sldId id="697" r:id="rId21"/>
    <p:sldId id="710" r:id="rId22"/>
    <p:sldId id="716" r:id="rId23"/>
    <p:sldId id="730" r:id="rId24"/>
    <p:sldId id="715" r:id="rId25"/>
    <p:sldId id="725" r:id="rId26"/>
    <p:sldId id="736" r:id="rId27"/>
    <p:sldId id="726" r:id="rId28"/>
    <p:sldId id="714" r:id="rId29"/>
    <p:sldId id="718" r:id="rId30"/>
    <p:sldId id="720" r:id="rId31"/>
    <p:sldId id="721" r:id="rId32"/>
    <p:sldId id="737" r:id="rId33"/>
    <p:sldId id="735" r:id="rId34"/>
    <p:sldId id="719" r:id="rId35"/>
    <p:sldId id="731" r:id="rId36"/>
    <p:sldId id="732" r:id="rId37"/>
    <p:sldId id="733" r:id="rId38"/>
    <p:sldId id="734" r:id="rId39"/>
    <p:sldId id="554" r:id="rId40"/>
    <p:sldId id="552" r:id="rId41"/>
    <p:sldId id="553" r:id="rId42"/>
  </p:sldIdLst>
  <p:sldSz cx="9144000" cy="6858000" type="screen4x3"/>
  <p:notesSz cx="7315200" cy="9601200"/>
  <p:defaultTextStyle>
    <a:defPPr>
      <a:defRPr lang="en-US"/>
    </a:defPPr>
    <a:lvl1pPr algn="l" rtl="0" fontAlgn="base">
      <a:spcBef>
        <a:spcPct val="0"/>
      </a:spcBef>
      <a:spcAft>
        <a:spcPct val="0"/>
      </a:spcAft>
      <a:defRPr sz="2600" kern="1200">
        <a:solidFill>
          <a:srgbClr val="000066"/>
        </a:solidFill>
        <a:latin typeface="Verdana" pitchFamily="34" charset="0"/>
        <a:ea typeface="+mn-ea"/>
        <a:cs typeface="+mn-cs"/>
      </a:defRPr>
    </a:lvl1pPr>
    <a:lvl2pPr marL="457200" algn="l" rtl="0" fontAlgn="base">
      <a:spcBef>
        <a:spcPct val="0"/>
      </a:spcBef>
      <a:spcAft>
        <a:spcPct val="0"/>
      </a:spcAft>
      <a:defRPr sz="2600" kern="1200">
        <a:solidFill>
          <a:srgbClr val="000066"/>
        </a:solidFill>
        <a:latin typeface="Verdana" pitchFamily="34" charset="0"/>
        <a:ea typeface="+mn-ea"/>
        <a:cs typeface="+mn-cs"/>
      </a:defRPr>
    </a:lvl2pPr>
    <a:lvl3pPr marL="914400" algn="l" rtl="0" fontAlgn="base">
      <a:spcBef>
        <a:spcPct val="0"/>
      </a:spcBef>
      <a:spcAft>
        <a:spcPct val="0"/>
      </a:spcAft>
      <a:defRPr sz="2600" kern="1200">
        <a:solidFill>
          <a:srgbClr val="000066"/>
        </a:solidFill>
        <a:latin typeface="Verdana" pitchFamily="34" charset="0"/>
        <a:ea typeface="+mn-ea"/>
        <a:cs typeface="+mn-cs"/>
      </a:defRPr>
    </a:lvl3pPr>
    <a:lvl4pPr marL="1371600" algn="l" rtl="0" fontAlgn="base">
      <a:spcBef>
        <a:spcPct val="0"/>
      </a:spcBef>
      <a:spcAft>
        <a:spcPct val="0"/>
      </a:spcAft>
      <a:defRPr sz="2600" kern="1200">
        <a:solidFill>
          <a:srgbClr val="000066"/>
        </a:solidFill>
        <a:latin typeface="Verdana" pitchFamily="34" charset="0"/>
        <a:ea typeface="+mn-ea"/>
        <a:cs typeface="+mn-cs"/>
      </a:defRPr>
    </a:lvl4pPr>
    <a:lvl5pPr marL="1828800" algn="l" rtl="0" fontAlgn="base">
      <a:spcBef>
        <a:spcPct val="0"/>
      </a:spcBef>
      <a:spcAft>
        <a:spcPct val="0"/>
      </a:spcAft>
      <a:defRPr sz="2600" kern="1200">
        <a:solidFill>
          <a:srgbClr val="000066"/>
        </a:solidFill>
        <a:latin typeface="Verdana" pitchFamily="34" charset="0"/>
        <a:ea typeface="+mn-ea"/>
        <a:cs typeface="+mn-cs"/>
      </a:defRPr>
    </a:lvl5pPr>
    <a:lvl6pPr marL="2286000" algn="l" defTabSz="914400" rtl="0" eaLnBrk="1" latinLnBrk="0" hangingPunct="1">
      <a:defRPr sz="2600" kern="1200">
        <a:solidFill>
          <a:srgbClr val="000066"/>
        </a:solidFill>
        <a:latin typeface="Verdana" pitchFamily="34" charset="0"/>
        <a:ea typeface="+mn-ea"/>
        <a:cs typeface="+mn-cs"/>
      </a:defRPr>
    </a:lvl6pPr>
    <a:lvl7pPr marL="2743200" algn="l" defTabSz="914400" rtl="0" eaLnBrk="1" latinLnBrk="0" hangingPunct="1">
      <a:defRPr sz="2600" kern="1200">
        <a:solidFill>
          <a:srgbClr val="000066"/>
        </a:solidFill>
        <a:latin typeface="Verdana" pitchFamily="34" charset="0"/>
        <a:ea typeface="+mn-ea"/>
        <a:cs typeface="+mn-cs"/>
      </a:defRPr>
    </a:lvl7pPr>
    <a:lvl8pPr marL="3200400" algn="l" defTabSz="914400" rtl="0" eaLnBrk="1" latinLnBrk="0" hangingPunct="1">
      <a:defRPr sz="2600" kern="1200">
        <a:solidFill>
          <a:srgbClr val="000066"/>
        </a:solidFill>
        <a:latin typeface="Verdana" pitchFamily="34" charset="0"/>
        <a:ea typeface="+mn-ea"/>
        <a:cs typeface="+mn-cs"/>
      </a:defRPr>
    </a:lvl8pPr>
    <a:lvl9pPr marL="3657600" algn="l" defTabSz="914400" rtl="0" eaLnBrk="1" latinLnBrk="0" hangingPunct="1">
      <a:defRPr sz="2600" kern="1200">
        <a:solidFill>
          <a:srgbClr val="000066"/>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a:srgbClr val="7E4E6C"/>
    <a:srgbClr val="993300"/>
    <a:srgbClr val="990033"/>
    <a:srgbClr val="00FFFF"/>
    <a:srgbClr val="000000"/>
    <a:srgbClr val="0033CC"/>
    <a:srgbClr val="000099"/>
    <a:srgbClr val="003366"/>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615" autoAdjust="0"/>
    <p:restoredTop sz="99872" autoAdjust="0"/>
  </p:normalViewPr>
  <p:slideViewPr>
    <p:cSldViewPr>
      <p:cViewPr varScale="1">
        <p:scale>
          <a:sx n="85" d="100"/>
          <a:sy n="85" d="100"/>
        </p:scale>
        <p:origin x="1344" y="84"/>
      </p:cViewPr>
      <p:guideLst>
        <p:guide orient="horz" pos="2160"/>
        <p:guide pos="2880"/>
      </p:guideLst>
    </p:cSldViewPr>
  </p:slideViewPr>
  <p:outlineViewPr>
    <p:cViewPr>
      <p:scale>
        <a:sx n="33" d="100"/>
        <a:sy n="33" d="100"/>
      </p:scale>
      <p:origin x="258" y="115656"/>
    </p:cViewPr>
  </p:outlineViewPr>
  <p:notesTextViewPr>
    <p:cViewPr>
      <p:scale>
        <a:sx n="100" d="100"/>
        <a:sy n="100" d="100"/>
      </p:scale>
      <p:origin x="0" y="0"/>
    </p:cViewPr>
  </p:notesTextViewPr>
  <p:sorterViewPr>
    <p:cViewPr>
      <p:scale>
        <a:sx n="100" d="100"/>
        <a:sy n="100" d="100"/>
      </p:scale>
      <p:origin x="0" y="-8298"/>
    </p:cViewPr>
  </p:sorterViewPr>
  <p:notesViewPr>
    <p:cSldViewPr>
      <p:cViewPr varScale="1">
        <p:scale>
          <a:sx n="47" d="100"/>
          <a:sy n="47" d="100"/>
        </p:scale>
        <p:origin x="-2628" y="-7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wrap="square" lIns="91428" tIns="45714" rIns="91428" bIns="45714" numCol="1" anchor="t" anchorCtr="0" compatLnSpc="1">
            <a:prstTxWarp prst="textNoShape">
              <a:avLst/>
            </a:prstTxWarp>
          </a:bodyPr>
          <a:lstStyle>
            <a:lvl1pPr>
              <a:lnSpc>
                <a:spcPct val="90000"/>
              </a:lnSpc>
              <a:spcBef>
                <a:spcPct val="50000"/>
              </a:spcBef>
              <a:buClr>
                <a:schemeClr val="bg2"/>
              </a:buClr>
              <a:defRPr sz="1200"/>
            </a:lvl1pPr>
          </a:lstStyle>
          <a:p>
            <a:pPr>
              <a:defRPr/>
            </a:pPr>
            <a:endParaRPr lang="en-GB"/>
          </a:p>
        </p:txBody>
      </p:sp>
      <p:sp>
        <p:nvSpPr>
          <p:cNvPr id="3" name="Date Placeholder 2"/>
          <p:cNvSpPr>
            <a:spLocks noGrp="1"/>
          </p:cNvSpPr>
          <p:nvPr>
            <p:ph type="dt" sz="quarter" idx="1"/>
          </p:nvPr>
        </p:nvSpPr>
        <p:spPr>
          <a:xfrm>
            <a:off x="4143375" y="0"/>
            <a:ext cx="3170238" cy="479425"/>
          </a:xfrm>
          <a:prstGeom prst="rect">
            <a:avLst/>
          </a:prstGeom>
        </p:spPr>
        <p:txBody>
          <a:bodyPr vert="horz" lIns="91428" tIns="45714" rIns="91428" bIns="45714" rtlCol="0"/>
          <a:lstStyle>
            <a:lvl1pPr algn="r">
              <a:lnSpc>
                <a:spcPct val="90000"/>
              </a:lnSpc>
              <a:spcBef>
                <a:spcPct val="50000"/>
              </a:spcBef>
              <a:buClr>
                <a:schemeClr val="bg2"/>
              </a:buClr>
              <a:defRPr sz="1200"/>
            </a:lvl1pPr>
          </a:lstStyle>
          <a:p>
            <a:pPr>
              <a:defRPr/>
            </a:pPr>
            <a:fld id="{EE113BB8-ABDD-4808-8FAC-04F604FD9603}" type="datetimeFigureOut">
              <a:rPr lang="en-US"/>
              <a:pPr>
                <a:defRPr/>
              </a:pPr>
              <a:t>2/2/2020</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wrap="square" lIns="91428" tIns="45714" rIns="91428" bIns="45714" numCol="1" anchor="b" anchorCtr="0" compatLnSpc="1">
            <a:prstTxWarp prst="textNoShape">
              <a:avLst/>
            </a:prstTxWarp>
          </a:bodyPr>
          <a:lstStyle>
            <a:lvl1pPr>
              <a:lnSpc>
                <a:spcPct val="90000"/>
              </a:lnSpc>
              <a:spcBef>
                <a:spcPct val="50000"/>
              </a:spcBef>
              <a:buClr>
                <a:schemeClr val="bg2"/>
              </a:buClr>
              <a:defRPr sz="1200"/>
            </a:lvl1pPr>
          </a:lstStyle>
          <a:p>
            <a:pPr>
              <a:defRPr/>
            </a:pPr>
            <a:endParaRPr lang="en-GB"/>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28" tIns="45714" rIns="91428" bIns="45714" rtlCol="0" anchor="b"/>
          <a:lstStyle>
            <a:lvl1pPr algn="r">
              <a:lnSpc>
                <a:spcPct val="90000"/>
              </a:lnSpc>
              <a:spcBef>
                <a:spcPct val="50000"/>
              </a:spcBef>
              <a:buClr>
                <a:schemeClr val="bg2"/>
              </a:buClr>
              <a:defRPr sz="1200"/>
            </a:lvl1pPr>
          </a:lstStyle>
          <a:p>
            <a:pPr>
              <a:defRPr/>
            </a:pPr>
            <a:fld id="{F0B7CC6F-83B0-46A2-A7E5-7A24EF0FC099}"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648" tIns="48324" rIns="96648" bIns="48324" numCol="1" anchor="t" anchorCtr="0" compatLnSpc="1">
            <a:prstTxWarp prst="textNoShape">
              <a:avLst/>
            </a:prstTxWarp>
          </a:bodyPr>
          <a:lstStyle>
            <a:lvl1pPr>
              <a:lnSpc>
                <a:spcPct val="100000"/>
              </a:lnSpc>
              <a:spcBef>
                <a:spcPct val="0"/>
              </a:spcBef>
              <a:buClrTx/>
              <a:defRPr sz="1300">
                <a:solidFill>
                  <a:schemeClr val="tx1"/>
                </a:solidFill>
                <a:latin typeface="Arial" charset="0"/>
              </a:defRPr>
            </a:lvl1pPr>
          </a:lstStyle>
          <a:p>
            <a:pPr>
              <a:defRPr/>
            </a:pPr>
            <a:endParaRPr lang="en-GB"/>
          </a:p>
        </p:txBody>
      </p:sp>
      <p:sp>
        <p:nvSpPr>
          <p:cNvPr id="4099" name="Rectangle 3"/>
          <p:cNvSpPr>
            <a:spLocks noGrp="1" noChangeArrowheads="1"/>
          </p:cNvSpPr>
          <p:nvPr>
            <p:ph type="dt" idx="1"/>
          </p:nvPr>
        </p:nvSpPr>
        <p:spPr bwMode="auto">
          <a:xfrm>
            <a:off x="4143375" y="0"/>
            <a:ext cx="3170238" cy="481013"/>
          </a:xfrm>
          <a:prstGeom prst="rect">
            <a:avLst/>
          </a:prstGeom>
          <a:noFill/>
          <a:ln w="9525">
            <a:noFill/>
            <a:miter lim="800000"/>
            <a:headEnd/>
            <a:tailEnd/>
          </a:ln>
          <a:effectLst/>
        </p:spPr>
        <p:txBody>
          <a:bodyPr vert="horz" wrap="square" lIns="96648" tIns="48324" rIns="96648" bIns="48324" numCol="1" anchor="t" anchorCtr="0" compatLnSpc="1">
            <a:prstTxWarp prst="textNoShape">
              <a:avLst/>
            </a:prstTxWarp>
          </a:bodyPr>
          <a:lstStyle>
            <a:lvl1pPr algn="r">
              <a:lnSpc>
                <a:spcPct val="100000"/>
              </a:lnSpc>
              <a:spcBef>
                <a:spcPct val="0"/>
              </a:spcBef>
              <a:buClrTx/>
              <a:defRPr sz="1300">
                <a:solidFill>
                  <a:schemeClr val="tx1"/>
                </a:solidFill>
                <a:latin typeface="Arial" charset="0"/>
              </a:defRPr>
            </a:lvl1pPr>
          </a:lstStyle>
          <a:p>
            <a:pPr>
              <a:defRPr/>
            </a:pPr>
            <a:fld id="{5D743428-4C00-4F39-823A-A457A2CE1FEF}" type="datetimeFigureOut">
              <a:rPr lang="en-GB"/>
              <a:pPr>
                <a:defRPr/>
              </a:pPr>
              <a:t>02/02/2020</a:t>
            </a:fld>
            <a:endParaRPr lang="en-GB"/>
          </a:p>
        </p:txBody>
      </p:sp>
      <p:sp>
        <p:nvSpPr>
          <p:cNvPr id="4608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31838" y="4560888"/>
            <a:ext cx="5851525" cy="4321175"/>
          </a:xfrm>
          <a:prstGeom prst="rect">
            <a:avLst/>
          </a:prstGeom>
          <a:noFill/>
          <a:ln w="9525">
            <a:noFill/>
            <a:miter lim="800000"/>
            <a:headEnd/>
            <a:tailEnd/>
          </a:ln>
          <a:effectLst/>
        </p:spPr>
        <p:txBody>
          <a:bodyPr vert="horz" wrap="square" lIns="96648" tIns="48324" rIns="96648" bIns="4832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9118600"/>
            <a:ext cx="3170238" cy="481013"/>
          </a:xfrm>
          <a:prstGeom prst="rect">
            <a:avLst/>
          </a:prstGeom>
          <a:noFill/>
          <a:ln w="9525">
            <a:noFill/>
            <a:miter lim="800000"/>
            <a:headEnd/>
            <a:tailEnd/>
          </a:ln>
          <a:effectLst/>
        </p:spPr>
        <p:txBody>
          <a:bodyPr vert="horz" wrap="square" lIns="96648" tIns="48324" rIns="96648" bIns="48324" numCol="1" anchor="b" anchorCtr="0" compatLnSpc="1">
            <a:prstTxWarp prst="textNoShape">
              <a:avLst/>
            </a:prstTxWarp>
          </a:bodyPr>
          <a:lstStyle>
            <a:lvl1pPr>
              <a:lnSpc>
                <a:spcPct val="100000"/>
              </a:lnSpc>
              <a:spcBef>
                <a:spcPct val="0"/>
              </a:spcBef>
              <a:buClrTx/>
              <a:defRPr sz="1300">
                <a:solidFill>
                  <a:schemeClr val="tx1"/>
                </a:solidFill>
                <a:latin typeface="Arial" charset="0"/>
              </a:defRPr>
            </a:lvl1pPr>
          </a:lstStyle>
          <a:p>
            <a:pPr>
              <a:defRPr/>
            </a:pPr>
            <a:endParaRPr lang="en-GB"/>
          </a:p>
        </p:txBody>
      </p:sp>
      <p:sp>
        <p:nvSpPr>
          <p:cNvPr id="4103" name="Rectangle 7"/>
          <p:cNvSpPr>
            <a:spLocks noGrp="1" noChangeArrowheads="1"/>
          </p:cNvSpPr>
          <p:nvPr>
            <p:ph type="sldNum" sz="quarter" idx="5"/>
          </p:nvPr>
        </p:nvSpPr>
        <p:spPr bwMode="auto">
          <a:xfrm>
            <a:off x="4143375" y="9118600"/>
            <a:ext cx="3170238" cy="481013"/>
          </a:xfrm>
          <a:prstGeom prst="rect">
            <a:avLst/>
          </a:prstGeom>
          <a:noFill/>
          <a:ln w="9525">
            <a:noFill/>
            <a:miter lim="800000"/>
            <a:headEnd/>
            <a:tailEnd/>
          </a:ln>
          <a:effectLst/>
        </p:spPr>
        <p:txBody>
          <a:bodyPr vert="horz" wrap="square" lIns="96648" tIns="48324" rIns="96648" bIns="48324" numCol="1" anchor="b" anchorCtr="0" compatLnSpc="1">
            <a:prstTxWarp prst="textNoShape">
              <a:avLst/>
            </a:prstTxWarp>
          </a:bodyPr>
          <a:lstStyle>
            <a:lvl1pPr algn="r">
              <a:lnSpc>
                <a:spcPct val="100000"/>
              </a:lnSpc>
              <a:spcBef>
                <a:spcPct val="0"/>
              </a:spcBef>
              <a:buClrTx/>
              <a:defRPr sz="1300">
                <a:solidFill>
                  <a:schemeClr val="tx1"/>
                </a:solidFill>
                <a:latin typeface="Arial" charset="0"/>
              </a:defRPr>
            </a:lvl1pPr>
          </a:lstStyle>
          <a:p>
            <a:pPr>
              <a:defRPr/>
            </a:pPr>
            <a:fld id="{E9495400-7017-459C-90CE-48A147856410}"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endParaRPr lang="en-US"/>
          </a:p>
        </p:txBody>
      </p:sp>
      <p:sp>
        <p:nvSpPr>
          <p:cNvPr id="47108" name="Slide Number Placeholder 3"/>
          <p:cNvSpPr>
            <a:spLocks noGrp="1"/>
          </p:cNvSpPr>
          <p:nvPr>
            <p:ph type="sldNum" sz="quarter" idx="5"/>
          </p:nvPr>
        </p:nvSpPr>
        <p:spPr>
          <a:noFill/>
        </p:spPr>
        <p:txBody>
          <a:bodyPr/>
          <a:lstStyle/>
          <a:p>
            <a:fld id="{A5393D5F-1D55-4087-AAE1-A6CE69D745D1}"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pPr>
              <a:defRPr/>
            </a:pPr>
            <a:fld id="{E9495400-7017-459C-90CE-48A147856410}" type="slidenum">
              <a:rPr lang="en-US" smtClean="0"/>
              <a:pPr>
                <a:defRPr/>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pPr>
              <a:defRPr/>
            </a:pPr>
            <a:fld id="{E9495400-7017-459C-90CE-48A147856410}" type="slidenum">
              <a:rPr lang="en-US" smtClean="0"/>
              <a:pPr>
                <a:defRPr/>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pPr>
              <a:defRPr/>
            </a:pPr>
            <a:fld id="{E9495400-7017-459C-90CE-48A147856410}" type="slidenum">
              <a:rPr lang="en-US" smtClean="0"/>
              <a:pPr>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pPr>
              <a:defRPr/>
            </a:pPr>
            <a:fld id="{E9495400-7017-459C-90CE-48A147856410}"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fld id="{2AB54DB2-ECEF-47C7-A846-5F63481F1E18}" type="datetime1">
              <a:rPr lang="en-US" smtClean="0"/>
              <a:pPr>
                <a:defRPr/>
              </a:pPr>
              <a:t>2/2/2020</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r>
              <a:rPr lang="en-GB"/>
              <a:t>bhupendrashahca@hotmail.com***9322507220</a:t>
            </a: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94D34573-B98C-4BD4-A2F6-482D6D5D6ABF}" type="slidenum">
              <a:rPr lang="en-US" smtClean="0"/>
              <a:pPr>
                <a:defRPr/>
              </a:pPr>
              <a:t>‹#›</a:t>
            </a:fld>
            <a:endParaRPr lang="en-US"/>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1746F8FC-CC46-43E7-969E-81D57E7DC823}" type="datetime1">
              <a:rPr lang="en-US" smtClean="0"/>
              <a:pPr>
                <a:defRPr/>
              </a:pPr>
              <a:t>2/2/2020</a:t>
            </a:fld>
            <a:endParaRPr lang="en-GB"/>
          </a:p>
        </p:txBody>
      </p:sp>
      <p:sp>
        <p:nvSpPr>
          <p:cNvPr id="5" name="Footer Placeholder 4"/>
          <p:cNvSpPr>
            <a:spLocks noGrp="1"/>
          </p:cNvSpPr>
          <p:nvPr>
            <p:ph type="ftr" sz="quarter" idx="11"/>
          </p:nvPr>
        </p:nvSpPr>
        <p:spPr/>
        <p:txBody>
          <a:bodyPr/>
          <a:lstStyle/>
          <a:p>
            <a:pPr>
              <a:defRPr/>
            </a:pPr>
            <a:r>
              <a:rPr lang="en-GB"/>
              <a:t>bhupendrashahca@hotmail.com***9322507220</a:t>
            </a:r>
          </a:p>
        </p:txBody>
      </p:sp>
      <p:sp>
        <p:nvSpPr>
          <p:cNvPr id="6" name="Slide Number Placeholder 5"/>
          <p:cNvSpPr>
            <a:spLocks noGrp="1"/>
          </p:cNvSpPr>
          <p:nvPr>
            <p:ph type="sldNum" sz="quarter" idx="12"/>
          </p:nvPr>
        </p:nvSpPr>
        <p:spPr/>
        <p:txBody>
          <a:bodyPr/>
          <a:lstStyle/>
          <a:p>
            <a:pPr>
              <a:defRPr/>
            </a:pPr>
            <a:fld id="{D864D034-2D25-463F-963D-47420833D02C}" type="slidenum">
              <a:rPr lang="en-US" smtClean="0"/>
              <a:pPr>
                <a:defRPr/>
              </a:pPr>
              <a:t>‹#›</a:t>
            </a:fld>
            <a:endParaRPr 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40F60382-ECBC-4787-BD7E-A03F3E51A439}" type="datetime1">
              <a:rPr lang="en-US" smtClean="0"/>
              <a:pPr>
                <a:defRPr/>
              </a:pPr>
              <a:t>2/2/2020</a:t>
            </a:fld>
            <a:endParaRPr lang="en-GB"/>
          </a:p>
        </p:txBody>
      </p:sp>
      <p:sp>
        <p:nvSpPr>
          <p:cNvPr id="5" name="Footer Placeholder 4"/>
          <p:cNvSpPr>
            <a:spLocks noGrp="1"/>
          </p:cNvSpPr>
          <p:nvPr>
            <p:ph type="ftr" sz="quarter" idx="11"/>
          </p:nvPr>
        </p:nvSpPr>
        <p:spPr/>
        <p:txBody>
          <a:bodyPr/>
          <a:lstStyle/>
          <a:p>
            <a:pPr>
              <a:defRPr/>
            </a:pPr>
            <a:r>
              <a:rPr lang="en-GB"/>
              <a:t>bhupendrashahca@hotmail.com***9322507220</a:t>
            </a:r>
          </a:p>
        </p:txBody>
      </p:sp>
      <p:sp>
        <p:nvSpPr>
          <p:cNvPr id="6" name="Slide Number Placeholder 5"/>
          <p:cNvSpPr>
            <a:spLocks noGrp="1"/>
          </p:cNvSpPr>
          <p:nvPr>
            <p:ph type="sldNum" sz="quarter" idx="12"/>
          </p:nvPr>
        </p:nvSpPr>
        <p:spPr/>
        <p:txBody>
          <a:bodyPr/>
          <a:lstStyle/>
          <a:p>
            <a:pPr>
              <a:defRPr/>
            </a:pPr>
            <a:fld id="{04580F36-6102-4A6D-8B21-4A2137505EEE}" type="slidenum">
              <a:rPr lang="en-US" smtClean="0"/>
              <a:pPr>
                <a:defRPr/>
              </a:pPr>
              <a:t>‹#›</a:t>
            </a:fld>
            <a:endParaRPr 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CBBA6594-DF21-46C9-BE26-511F8CF3CF9C}" type="datetime1">
              <a:rPr lang="en-US" smtClean="0"/>
              <a:pPr>
                <a:defRPr/>
              </a:pPr>
              <a:t>2/2/2020</a:t>
            </a:fld>
            <a:endParaRPr lang="en-GB"/>
          </a:p>
        </p:txBody>
      </p:sp>
      <p:sp>
        <p:nvSpPr>
          <p:cNvPr id="5" name="Footer Placeholder 4"/>
          <p:cNvSpPr>
            <a:spLocks noGrp="1"/>
          </p:cNvSpPr>
          <p:nvPr>
            <p:ph type="ftr" sz="quarter" idx="11"/>
          </p:nvPr>
        </p:nvSpPr>
        <p:spPr/>
        <p:txBody>
          <a:bodyPr/>
          <a:lstStyle/>
          <a:p>
            <a:pPr>
              <a:defRPr/>
            </a:pPr>
            <a:r>
              <a:rPr lang="en-GB"/>
              <a:t>bhupendrashahca@hotmail.com***9322507220</a:t>
            </a:r>
          </a:p>
        </p:txBody>
      </p:sp>
      <p:sp>
        <p:nvSpPr>
          <p:cNvPr id="6" name="Slide Number Placeholder 5"/>
          <p:cNvSpPr>
            <a:spLocks noGrp="1"/>
          </p:cNvSpPr>
          <p:nvPr>
            <p:ph type="sldNum" sz="quarter" idx="12"/>
          </p:nvPr>
        </p:nvSpPr>
        <p:spPr/>
        <p:txBody>
          <a:bodyPr/>
          <a:lstStyle/>
          <a:p>
            <a:pPr>
              <a:defRPr/>
            </a:pPr>
            <a:fld id="{122BA669-EDD2-4FB0-A163-09B57884A2A1}" type="slidenum">
              <a:rPr lang="en-US" smtClean="0"/>
              <a:pPr>
                <a:defRPr/>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fld id="{531E5087-B0DE-4222-9ED3-FB064A58B8A8}" type="datetime1">
              <a:rPr lang="en-US" smtClean="0"/>
              <a:pPr>
                <a:defRPr/>
              </a:pPr>
              <a:t>2/2/2020</a:t>
            </a:fld>
            <a:endParaRPr lang="en-GB"/>
          </a:p>
        </p:txBody>
      </p:sp>
      <p:sp>
        <p:nvSpPr>
          <p:cNvPr id="5" name="Footer Placeholder 4"/>
          <p:cNvSpPr>
            <a:spLocks noGrp="1"/>
          </p:cNvSpPr>
          <p:nvPr>
            <p:ph type="ftr" sz="quarter" idx="11"/>
          </p:nvPr>
        </p:nvSpPr>
        <p:spPr/>
        <p:txBody>
          <a:bodyPr/>
          <a:lstStyle/>
          <a:p>
            <a:pPr>
              <a:defRPr/>
            </a:pPr>
            <a:r>
              <a:rPr lang="en-GB"/>
              <a:t>bhupendrashahca@hotmail.com***9322507220</a:t>
            </a:r>
          </a:p>
        </p:txBody>
      </p:sp>
      <p:sp>
        <p:nvSpPr>
          <p:cNvPr id="6" name="Slide Number Placeholder 5"/>
          <p:cNvSpPr>
            <a:spLocks noGrp="1"/>
          </p:cNvSpPr>
          <p:nvPr>
            <p:ph type="sldNum" sz="quarter" idx="12"/>
          </p:nvPr>
        </p:nvSpPr>
        <p:spPr/>
        <p:txBody>
          <a:bodyPr/>
          <a:lstStyle/>
          <a:p>
            <a:pPr>
              <a:defRPr/>
            </a:pPr>
            <a:fld id="{01A59B2A-B788-4860-8D66-3F1ECC0C50CA}" type="slidenum">
              <a:rPr lang="en-US" smtClean="0"/>
              <a:pPr>
                <a:defRPr/>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fld id="{C5466688-5DE8-47C7-AB24-5E8E3B31E1F6}" type="datetime1">
              <a:rPr lang="en-US" smtClean="0"/>
              <a:pPr>
                <a:defRPr/>
              </a:pPr>
              <a:t>2/2/2020</a:t>
            </a:fld>
            <a:endParaRPr lang="en-GB"/>
          </a:p>
        </p:txBody>
      </p:sp>
      <p:sp>
        <p:nvSpPr>
          <p:cNvPr id="6" name="Footer Placeholder 5"/>
          <p:cNvSpPr>
            <a:spLocks noGrp="1"/>
          </p:cNvSpPr>
          <p:nvPr>
            <p:ph type="ftr" sz="quarter" idx="11"/>
          </p:nvPr>
        </p:nvSpPr>
        <p:spPr/>
        <p:txBody>
          <a:bodyPr/>
          <a:lstStyle/>
          <a:p>
            <a:pPr>
              <a:defRPr/>
            </a:pPr>
            <a:r>
              <a:rPr lang="en-GB"/>
              <a:t>bhupendrashahca@hotmail.com***9322507220</a:t>
            </a:r>
          </a:p>
        </p:txBody>
      </p:sp>
      <p:sp>
        <p:nvSpPr>
          <p:cNvPr id="7" name="Slide Number Placeholder 6"/>
          <p:cNvSpPr>
            <a:spLocks noGrp="1"/>
          </p:cNvSpPr>
          <p:nvPr>
            <p:ph type="sldNum" sz="quarter" idx="12"/>
          </p:nvPr>
        </p:nvSpPr>
        <p:spPr/>
        <p:txBody>
          <a:bodyPr/>
          <a:lstStyle/>
          <a:p>
            <a:pPr>
              <a:defRPr/>
            </a:pPr>
            <a:fld id="{EB1D9247-22FC-4B4E-9589-E1A74F638DC1}" type="slidenum">
              <a:rPr lang="en-US" smtClean="0"/>
              <a:pPr>
                <a:defRPr/>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fld id="{5E6CC417-C614-42F6-A2BD-9DF9A0B15027}" type="datetime1">
              <a:rPr lang="en-US" smtClean="0"/>
              <a:pPr>
                <a:defRPr/>
              </a:pPr>
              <a:t>2/2/2020</a:t>
            </a:fld>
            <a:endParaRPr lang="en-GB"/>
          </a:p>
        </p:txBody>
      </p:sp>
      <p:sp>
        <p:nvSpPr>
          <p:cNvPr id="8" name="Footer Placeholder 7"/>
          <p:cNvSpPr>
            <a:spLocks noGrp="1"/>
          </p:cNvSpPr>
          <p:nvPr>
            <p:ph type="ftr" sz="quarter" idx="11"/>
          </p:nvPr>
        </p:nvSpPr>
        <p:spPr/>
        <p:txBody>
          <a:bodyPr/>
          <a:lstStyle/>
          <a:p>
            <a:pPr>
              <a:defRPr/>
            </a:pPr>
            <a:r>
              <a:rPr lang="en-GB"/>
              <a:t>bhupendrashahca@hotmail.com***9322507220</a:t>
            </a:r>
          </a:p>
        </p:txBody>
      </p:sp>
      <p:sp>
        <p:nvSpPr>
          <p:cNvPr id="9" name="Slide Number Placeholder 8"/>
          <p:cNvSpPr>
            <a:spLocks noGrp="1"/>
          </p:cNvSpPr>
          <p:nvPr>
            <p:ph type="sldNum" sz="quarter" idx="12"/>
          </p:nvPr>
        </p:nvSpPr>
        <p:spPr/>
        <p:txBody>
          <a:bodyPr/>
          <a:lstStyle/>
          <a:p>
            <a:pPr>
              <a:defRPr/>
            </a:pPr>
            <a:fld id="{14C11695-0011-452C-8DD9-CD1A6AB9BB38}"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C46C5097-1412-4844-90C0-0B54189CF0E2}" type="datetime1">
              <a:rPr lang="en-US" smtClean="0"/>
              <a:pPr>
                <a:defRPr/>
              </a:pPr>
              <a:t>2/2/2020</a:t>
            </a:fld>
            <a:endParaRPr lang="en-GB"/>
          </a:p>
        </p:txBody>
      </p:sp>
      <p:sp>
        <p:nvSpPr>
          <p:cNvPr id="4" name="Footer Placeholder 3"/>
          <p:cNvSpPr>
            <a:spLocks noGrp="1"/>
          </p:cNvSpPr>
          <p:nvPr>
            <p:ph type="ftr" sz="quarter" idx="11"/>
          </p:nvPr>
        </p:nvSpPr>
        <p:spPr/>
        <p:txBody>
          <a:bodyPr/>
          <a:lstStyle/>
          <a:p>
            <a:pPr>
              <a:defRPr/>
            </a:pPr>
            <a:r>
              <a:rPr lang="en-GB"/>
              <a:t>bhupendrashahca@hotmail.com***9322507220</a:t>
            </a:r>
          </a:p>
        </p:txBody>
      </p:sp>
      <p:sp>
        <p:nvSpPr>
          <p:cNvPr id="5" name="Slide Number Placeholder 4"/>
          <p:cNvSpPr>
            <a:spLocks noGrp="1"/>
          </p:cNvSpPr>
          <p:nvPr>
            <p:ph type="sldNum" sz="quarter" idx="12"/>
          </p:nvPr>
        </p:nvSpPr>
        <p:spPr/>
        <p:txBody>
          <a:bodyPr/>
          <a:lstStyle/>
          <a:p>
            <a:pPr>
              <a:defRPr/>
            </a:pPr>
            <a:fld id="{42EB997A-9443-44DB-9A0B-C94F71DDD90F}" type="slidenum">
              <a:rPr lang="en-US" smtClean="0"/>
              <a:pPr>
                <a:defRPr/>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CB7F3AD-7E0B-4F6B-8827-E26FCBBF91D6}" type="datetime1">
              <a:rPr lang="en-US" smtClean="0"/>
              <a:pPr>
                <a:defRPr/>
              </a:pPr>
              <a:t>2/2/2020</a:t>
            </a:fld>
            <a:endParaRPr lang="en-GB"/>
          </a:p>
        </p:txBody>
      </p:sp>
      <p:sp>
        <p:nvSpPr>
          <p:cNvPr id="3" name="Footer Placeholder 2"/>
          <p:cNvSpPr>
            <a:spLocks noGrp="1"/>
          </p:cNvSpPr>
          <p:nvPr>
            <p:ph type="ftr" sz="quarter" idx="11"/>
          </p:nvPr>
        </p:nvSpPr>
        <p:spPr/>
        <p:txBody>
          <a:bodyPr/>
          <a:lstStyle/>
          <a:p>
            <a:pPr>
              <a:defRPr/>
            </a:pPr>
            <a:r>
              <a:rPr lang="en-GB"/>
              <a:t>bhupendrashahca@hotmail.com***9322507220</a:t>
            </a:r>
          </a:p>
        </p:txBody>
      </p:sp>
      <p:sp>
        <p:nvSpPr>
          <p:cNvPr id="4" name="Slide Number Placeholder 3"/>
          <p:cNvSpPr>
            <a:spLocks noGrp="1"/>
          </p:cNvSpPr>
          <p:nvPr>
            <p:ph type="sldNum" sz="quarter" idx="12"/>
          </p:nvPr>
        </p:nvSpPr>
        <p:spPr/>
        <p:txBody>
          <a:bodyPr/>
          <a:lstStyle/>
          <a:p>
            <a:pPr>
              <a:defRPr/>
            </a:pPr>
            <a:fld id="{4D8E86E3-334A-49F9-BB61-943F1F86E837}" type="slidenum">
              <a:rPr lang="en-US" smtClean="0"/>
              <a:pPr>
                <a:defRPr/>
              </a:pPr>
              <a:t>‹#›</a:t>
            </a:fld>
            <a:endParaRPr 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pPr>
              <a:defRPr/>
            </a:pPr>
            <a:fld id="{FEEF3A9A-463C-425C-96D6-FA0203622FCF}" type="datetime1">
              <a:rPr lang="en-US" smtClean="0"/>
              <a:pPr>
                <a:defRPr/>
              </a:pPr>
              <a:t>2/2/2020</a:t>
            </a:fld>
            <a:endParaRPr lang="en-GB"/>
          </a:p>
        </p:txBody>
      </p:sp>
      <p:sp>
        <p:nvSpPr>
          <p:cNvPr id="6" name="Footer Placeholder 5"/>
          <p:cNvSpPr>
            <a:spLocks noGrp="1"/>
          </p:cNvSpPr>
          <p:nvPr>
            <p:ph type="ftr" sz="quarter" idx="11"/>
          </p:nvPr>
        </p:nvSpPr>
        <p:spPr/>
        <p:txBody>
          <a:bodyPr/>
          <a:lstStyle/>
          <a:p>
            <a:pPr>
              <a:defRPr/>
            </a:pPr>
            <a:r>
              <a:rPr lang="en-GB"/>
              <a:t>bhupendrashahca@hotmail.com***9322507220</a:t>
            </a:r>
          </a:p>
        </p:txBody>
      </p:sp>
      <p:sp>
        <p:nvSpPr>
          <p:cNvPr id="7" name="Slide Number Placeholder 6"/>
          <p:cNvSpPr>
            <a:spLocks noGrp="1"/>
          </p:cNvSpPr>
          <p:nvPr>
            <p:ph type="sldNum" sz="quarter" idx="12"/>
          </p:nvPr>
        </p:nvSpPr>
        <p:spPr/>
        <p:txBody>
          <a:bodyPr/>
          <a:lstStyle/>
          <a:p>
            <a:pPr>
              <a:defRPr/>
            </a:pPr>
            <a:fld id="{14669FA6-8EA5-4305-A06E-A9FBAF20B37A}"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fld id="{C609FE45-C277-4179-8004-26641F58C731}" type="datetime1">
              <a:rPr lang="en-US" smtClean="0"/>
              <a:pPr>
                <a:defRPr/>
              </a:pPr>
              <a:t>2/2/2020</a:t>
            </a:fld>
            <a:endParaRPr lang="en-GB"/>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r>
              <a:rPr lang="en-GB"/>
              <a:t>bhupendrashahca@hotmail.com***9322507220</a:t>
            </a: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F5643EFE-782F-45C1-9241-42D31B6B08ED}" type="slidenum">
              <a:rPr lang="en-US" smtClean="0"/>
              <a:pPr>
                <a:defRPr/>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fld id="{0230BB52-9DBB-4A67-81F3-E9D4978A6BFA}" type="datetime1">
              <a:rPr lang="en-US" smtClean="0"/>
              <a:pPr>
                <a:defRPr/>
              </a:pPr>
              <a:t>2/2/2020</a:t>
            </a:fld>
            <a:endParaRPr lang="en-GB"/>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r>
              <a:rPr lang="en-GB"/>
              <a:t>bhupendrashahca@hotmail.com***9322507220</a:t>
            </a: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F08FE4AF-28CC-479E-A883-053C6E3C8DF8}"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Lst>
  <p:transition>
    <p:dissolve/>
  </p:transition>
  <p:hf hdr="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images.google.co.in/imgres?imgurl=http://readerszone.com/wp-content/uploads/Logo/search_logo_readerszone.jpg&amp;imgrefurl=http://readerszone.com/page/59&amp;usg=__WJrCSa25fF9uYwbnZ9wZBBSDbag=&amp;h=300&amp;w=300&amp;sz=38&amp;hl=en&amp;start=5&amp;um=1&amp;tbnid=_HFgbTp2q9sMsM:&amp;tbnh=116&amp;tbnw=116&amp;prev=/images?q=queries&amp;um=1&amp;hl=en&amp;sa=X" TargetMode="External"/><Relationship Id="rId2" Type="http://schemas.openxmlformats.org/officeDocument/2006/relationships/slideLayout" Target="../slideLayouts/slideLayout2.xml"/><Relationship Id="rId1" Type="http://schemas.openxmlformats.org/officeDocument/2006/relationships/audio" Target="file:///C:\Documents%20and%20Settings\smile\Local%20Settings\Temporary%20Internet%20Files\Content.IE5\HT24RTFG\MS900054312%5b1%5d.mid" TargetMode="External"/><Relationship Id="rId5" Type="http://schemas.openxmlformats.org/officeDocument/2006/relationships/image" Target="../media/image23.png"/><Relationship Id="rId4" Type="http://schemas.openxmlformats.org/officeDocument/2006/relationships/image" Target="../media/image22.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25.gif"/></Relationships>
</file>

<file path=ppt/slides/_rels/slide41.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audio" Target="../media/audio3.wav"/><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Date Placeholder 7"/>
          <p:cNvSpPr>
            <a:spLocks noGrp="1"/>
          </p:cNvSpPr>
          <p:nvPr>
            <p:ph type="dt" sz="half" idx="10"/>
          </p:nvPr>
        </p:nvSpPr>
        <p:spPr bwMode="auto">
          <a:noFill/>
          <a:ln>
            <a:miter lim="800000"/>
            <a:headEnd/>
            <a:tailEnd/>
          </a:ln>
        </p:spPr>
        <p:txBody>
          <a:bodyPr vert="horz" wrap="square" lIns="91440" tIns="45720" rIns="91440" bIns="45720" numCol="1" compatLnSpc="1">
            <a:prstTxWarp prst="textNoShape">
              <a:avLst/>
            </a:prstTxWarp>
          </a:bodyPr>
          <a:lstStyle/>
          <a:p>
            <a:fld id="{83581731-E3C7-40C9-AD30-C4BE03F80FA6}" type="datetime1">
              <a:rPr lang="en-US" smtClean="0"/>
              <a:pPr/>
              <a:t>2/2/2020</a:t>
            </a:fld>
            <a:endParaRPr lang="en-GB"/>
          </a:p>
        </p:txBody>
      </p:sp>
      <p:sp>
        <p:nvSpPr>
          <p:cNvPr id="7173" name="Footer Placeholder 6"/>
          <p:cNvSpPr>
            <a:spLocks noGrp="1"/>
          </p:cNvSpPr>
          <p:nvPr>
            <p:ph type="ftr" sz="quarter" idx="11"/>
          </p:nvPr>
        </p:nvSpPr>
        <p:spPr bwMode="auto">
          <a:xfrm>
            <a:off x="914400" y="6248400"/>
            <a:ext cx="4572000" cy="457200"/>
          </a:xfrm>
          <a:noFill/>
          <a:ln>
            <a:miter lim="800000"/>
            <a:headEnd/>
            <a:tailEnd/>
          </a:ln>
        </p:spPr>
        <p:txBody>
          <a:bodyPr vert="horz" wrap="square" lIns="91440" tIns="45720" rIns="91440" bIns="45720" numCol="1" compatLnSpc="1">
            <a:prstTxWarp prst="textNoShape">
              <a:avLst/>
            </a:prstTxWarp>
          </a:bodyPr>
          <a:lstStyle/>
          <a:p>
            <a:r>
              <a:rPr lang="en-GB"/>
              <a:t>bhupendrashahca@hotmail.com***9322507220</a:t>
            </a:r>
          </a:p>
        </p:txBody>
      </p:sp>
      <p:sp>
        <p:nvSpPr>
          <p:cNvPr id="6" name="Slide Number Placeholder 5"/>
          <p:cNvSpPr>
            <a:spLocks noGrp="1"/>
          </p:cNvSpPr>
          <p:nvPr>
            <p:ph type="sldNum" sz="quarter" idx="12"/>
          </p:nvPr>
        </p:nvSpPr>
        <p:spPr/>
        <p:txBody>
          <a:bodyPr/>
          <a:lstStyle/>
          <a:p>
            <a:pPr>
              <a:defRPr/>
            </a:pPr>
            <a:fld id="{B1CDB5FA-E3DC-4E82-8221-0D1893BC5EFB}" type="slidenum">
              <a:rPr lang="en-US"/>
              <a:pPr>
                <a:defRPr/>
              </a:pPr>
              <a:t>1</a:t>
            </a:fld>
            <a:endParaRPr lang="en-US"/>
          </a:p>
        </p:txBody>
      </p:sp>
      <p:sp>
        <p:nvSpPr>
          <p:cNvPr id="7170" name="Rectangle 2"/>
          <p:cNvSpPr>
            <a:spLocks noGrp="1" noChangeArrowheads="1"/>
          </p:cNvSpPr>
          <p:nvPr>
            <p:ph type="title"/>
          </p:nvPr>
        </p:nvSpPr>
        <p:spPr/>
        <p:txBody>
          <a:bodyPr>
            <a:normAutofit fontScale="90000"/>
          </a:bodyPr>
          <a:lstStyle/>
          <a:p>
            <a:pPr algn="ctr" eaLnBrk="1" hangingPunct="1"/>
            <a:r>
              <a:rPr lang="en-US"/>
              <a:t>With Blessings of Devi Saraswati </a:t>
            </a:r>
          </a:p>
        </p:txBody>
      </p:sp>
      <p:pic>
        <p:nvPicPr>
          <p:cNvPr id="16" name="Picture 8" descr="C:\Documents and Settings\Admin\Desktop\saraswati2.jpg"/>
          <p:cNvPicPr>
            <a:picLocks noChangeAspect="1" noChangeArrowheads="1"/>
          </p:cNvPicPr>
          <p:nvPr/>
        </p:nvPicPr>
        <p:blipFill>
          <a:blip r:embed="rId3" cstate="print"/>
          <a:srcRect/>
          <a:stretch>
            <a:fillRect/>
          </a:stretch>
        </p:blipFill>
        <p:spPr>
          <a:xfrm>
            <a:off x="1968500" y="1447800"/>
            <a:ext cx="4648200" cy="4824413"/>
          </a:xfrm>
          <a:prstGeom prst="rect">
            <a:avLst/>
          </a:prstGeom>
        </p:spPr>
      </p:pic>
    </p:spTree>
  </p:cSld>
  <p:clrMapOvr>
    <a:masterClrMapping/>
  </p:clrMapOvr>
  <p:transition>
    <p:zoom/>
    <p:sndAc>
      <p:stSnd>
        <p:snd r:embed="rId2" name="cashreg.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CB7F3AD-7E0B-4F6B-8827-E26FCBBF91D6}" type="datetime1">
              <a:rPr lang="en-US" smtClean="0"/>
              <a:pPr>
                <a:defRPr/>
              </a:pPr>
              <a:t>2/2/2020</a:t>
            </a:fld>
            <a:endParaRPr lang="en-GB"/>
          </a:p>
        </p:txBody>
      </p:sp>
      <p:sp>
        <p:nvSpPr>
          <p:cNvPr id="3" name="Footer Placeholder 2"/>
          <p:cNvSpPr>
            <a:spLocks noGrp="1"/>
          </p:cNvSpPr>
          <p:nvPr>
            <p:ph type="ftr" sz="quarter" idx="11"/>
          </p:nvPr>
        </p:nvSpPr>
        <p:spPr/>
        <p:txBody>
          <a:bodyPr/>
          <a:lstStyle/>
          <a:p>
            <a:pPr>
              <a:defRPr/>
            </a:pPr>
            <a:r>
              <a:rPr lang="en-GB"/>
              <a:t>bhupendrashahca@hotmail.com***9322507220</a:t>
            </a:r>
          </a:p>
        </p:txBody>
      </p:sp>
      <p:sp>
        <p:nvSpPr>
          <p:cNvPr id="4" name="Slide Number Placeholder 3"/>
          <p:cNvSpPr>
            <a:spLocks noGrp="1"/>
          </p:cNvSpPr>
          <p:nvPr>
            <p:ph type="sldNum" sz="quarter" idx="12"/>
          </p:nvPr>
        </p:nvSpPr>
        <p:spPr/>
        <p:txBody>
          <a:bodyPr/>
          <a:lstStyle/>
          <a:p>
            <a:pPr>
              <a:defRPr/>
            </a:pPr>
            <a:fld id="{4D8E86E3-334A-49F9-BB61-943F1F86E837}" type="slidenum">
              <a:rPr lang="en-US" smtClean="0"/>
              <a:pPr>
                <a:defRPr/>
              </a:pPr>
              <a:t>10</a:t>
            </a:fld>
            <a:endParaRPr lang="en-US"/>
          </a:p>
        </p:txBody>
      </p:sp>
      <p:pic>
        <p:nvPicPr>
          <p:cNvPr id="4099" name="Picture 3"/>
          <p:cNvPicPr>
            <a:picLocks noChangeAspect="1" noChangeArrowheads="1"/>
          </p:cNvPicPr>
          <p:nvPr/>
        </p:nvPicPr>
        <p:blipFill>
          <a:blip r:embed="rId3"/>
          <a:srcRect/>
          <a:stretch>
            <a:fillRect/>
          </a:stretch>
        </p:blipFill>
        <p:spPr bwMode="auto">
          <a:xfrm>
            <a:off x="990600" y="152400"/>
            <a:ext cx="7639050" cy="5676900"/>
          </a:xfrm>
          <a:prstGeom prst="rect">
            <a:avLst/>
          </a:prstGeom>
          <a:noFill/>
          <a:ln w="9525">
            <a:noFill/>
            <a:miter lim="800000"/>
            <a:headEnd/>
            <a:tailEnd/>
          </a:ln>
          <a:effectLst/>
        </p:spPr>
      </p:pic>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CB7F3AD-7E0B-4F6B-8827-E26FCBBF91D6}" type="datetime1">
              <a:rPr lang="en-US" smtClean="0"/>
              <a:pPr>
                <a:defRPr/>
              </a:pPr>
              <a:t>2/2/2020</a:t>
            </a:fld>
            <a:endParaRPr lang="en-GB"/>
          </a:p>
        </p:txBody>
      </p:sp>
      <p:sp>
        <p:nvSpPr>
          <p:cNvPr id="3" name="Footer Placeholder 2"/>
          <p:cNvSpPr>
            <a:spLocks noGrp="1"/>
          </p:cNvSpPr>
          <p:nvPr>
            <p:ph type="ftr" sz="quarter" idx="11"/>
          </p:nvPr>
        </p:nvSpPr>
        <p:spPr/>
        <p:txBody>
          <a:bodyPr/>
          <a:lstStyle/>
          <a:p>
            <a:pPr>
              <a:defRPr/>
            </a:pPr>
            <a:r>
              <a:rPr lang="en-GB"/>
              <a:t>bhupendrashahca@hotmail.com***9322507220</a:t>
            </a:r>
          </a:p>
        </p:txBody>
      </p:sp>
      <p:sp>
        <p:nvSpPr>
          <p:cNvPr id="4" name="Slide Number Placeholder 3"/>
          <p:cNvSpPr>
            <a:spLocks noGrp="1"/>
          </p:cNvSpPr>
          <p:nvPr>
            <p:ph type="sldNum" sz="quarter" idx="12"/>
          </p:nvPr>
        </p:nvSpPr>
        <p:spPr/>
        <p:txBody>
          <a:bodyPr/>
          <a:lstStyle/>
          <a:p>
            <a:pPr>
              <a:defRPr/>
            </a:pPr>
            <a:fld id="{4D8E86E3-334A-49F9-BB61-943F1F86E837}" type="slidenum">
              <a:rPr lang="en-US" smtClean="0"/>
              <a:pPr>
                <a:defRPr/>
              </a:pPr>
              <a:t>11</a:t>
            </a:fld>
            <a:endParaRPr lang="en-US"/>
          </a:p>
        </p:txBody>
      </p:sp>
      <p:pic>
        <p:nvPicPr>
          <p:cNvPr id="5122" name="Picture 2"/>
          <p:cNvPicPr>
            <a:picLocks noChangeAspect="1" noChangeArrowheads="1"/>
          </p:cNvPicPr>
          <p:nvPr/>
        </p:nvPicPr>
        <p:blipFill>
          <a:blip r:embed="rId3"/>
          <a:srcRect/>
          <a:stretch>
            <a:fillRect/>
          </a:stretch>
        </p:blipFill>
        <p:spPr bwMode="auto">
          <a:xfrm>
            <a:off x="533400" y="381000"/>
            <a:ext cx="8086725" cy="5029200"/>
          </a:xfrm>
          <a:prstGeom prst="rect">
            <a:avLst/>
          </a:prstGeom>
          <a:noFill/>
          <a:ln w="9525">
            <a:noFill/>
            <a:miter lim="800000"/>
            <a:headEnd/>
            <a:tailEnd/>
          </a:ln>
          <a:effectLst/>
        </p:spPr>
      </p:pic>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CB7F3AD-7E0B-4F6B-8827-E26FCBBF91D6}" type="datetime1">
              <a:rPr lang="en-US" smtClean="0"/>
              <a:pPr>
                <a:defRPr/>
              </a:pPr>
              <a:t>2/2/2020</a:t>
            </a:fld>
            <a:endParaRPr lang="en-GB"/>
          </a:p>
        </p:txBody>
      </p:sp>
      <p:sp>
        <p:nvSpPr>
          <p:cNvPr id="3" name="Footer Placeholder 2"/>
          <p:cNvSpPr>
            <a:spLocks noGrp="1"/>
          </p:cNvSpPr>
          <p:nvPr>
            <p:ph type="ftr" sz="quarter" idx="11"/>
          </p:nvPr>
        </p:nvSpPr>
        <p:spPr/>
        <p:txBody>
          <a:bodyPr/>
          <a:lstStyle/>
          <a:p>
            <a:pPr>
              <a:defRPr/>
            </a:pPr>
            <a:r>
              <a:rPr lang="en-GB"/>
              <a:t>bhupendrashahca@hotmail.com***9322507220</a:t>
            </a:r>
          </a:p>
        </p:txBody>
      </p:sp>
      <p:sp>
        <p:nvSpPr>
          <p:cNvPr id="4" name="Slide Number Placeholder 3"/>
          <p:cNvSpPr>
            <a:spLocks noGrp="1"/>
          </p:cNvSpPr>
          <p:nvPr>
            <p:ph type="sldNum" sz="quarter" idx="12"/>
          </p:nvPr>
        </p:nvSpPr>
        <p:spPr/>
        <p:txBody>
          <a:bodyPr/>
          <a:lstStyle/>
          <a:p>
            <a:pPr>
              <a:defRPr/>
            </a:pPr>
            <a:fld id="{4D8E86E3-334A-49F9-BB61-943F1F86E837}" type="slidenum">
              <a:rPr lang="en-US" smtClean="0"/>
              <a:pPr>
                <a:defRPr/>
              </a:pPr>
              <a:t>12</a:t>
            </a:fld>
            <a:endParaRPr lang="en-US"/>
          </a:p>
        </p:txBody>
      </p:sp>
      <p:pic>
        <p:nvPicPr>
          <p:cNvPr id="41986" name="Picture 2"/>
          <p:cNvPicPr>
            <a:picLocks noChangeAspect="1" noChangeArrowheads="1"/>
          </p:cNvPicPr>
          <p:nvPr/>
        </p:nvPicPr>
        <p:blipFill>
          <a:blip r:embed="rId2"/>
          <a:srcRect/>
          <a:stretch>
            <a:fillRect/>
          </a:stretch>
        </p:blipFill>
        <p:spPr bwMode="auto">
          <a:xfrm>
            <a:off x="685800" y="304800"/>
            <a:ext cx="8077200" cy="6019800"/>
          </a:xfrm>
          <a:prstGeom prst="rect">
            <a:avLst/>
          </a:prstGeom>
          <a:noFill/>
          <a:ln w="9525">
            <a:noFill/>
            <a:miter lim="800000"/>
            <a:headEnd/>
            <a:tailEnd/>
          </a:ln>
          <a:effectLst/>
        </p:spPr>
      </p:pic>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CB7F3AD-7E0B-4F6B-8827-E26FCBBF91D6}" type="datetime1">
              <a:rPr lang="en-US" smtClean="0"/>
              <a:pPr>
                <a:defRPr/>
              </a:pPr>
              <a:t>2/2/2020</a:t>
            </a:fld>
            <a:endParaRPr lang="en-GB"/>
          </a:p>
        </p:txBody>
      </p:sp>
      <p:sp>
        <p:nvSpPr>
          <p:cNvPr id="3" name="Footer Placeholder 2"/>
          <p:cNvSpPr>
            <a:spLocks noGrp="1"/>
          </p:cNvSpPr>
          <p:nvPr>
            <p:ph type="ftr" sz="quarter" idx="11"/>
          </p:nvPr>
        </p:nvSpPr>
        <p:spPr/>
        <p:txBody>
          <a:bodyPr/>
          <a:lstStyle/>
          <a:p>
            <a:pPr>
              <a:defRPr/>
            </a:pPr>
            <a:r>
              <a:rPr lang="en-GB"/>
              <a:t>bhupendrashahca@hotmail.com***9322507220</a:t>
            </a:r>
          </a:p>
        </p:txBody>
      </p:sp>
      <p:sp>
        <p:nvSpPr>
          <p:cNvPr id="4" name="Slide Number Placeholder 3"/>
          <p:cNvSpPr>
            <a:spLocks noGrp="1"/>
          </p:cNvSpPr>
          <p:nvPr>
            <p:ph type="sldNum" sz="quarter" idx="12"/>
          </p:nvPr>
        </p:nvSpPr>
        <p:spPr/>
        <p:txBody>
          <a:bodyPr/>
          <a:lstStyle/>
          <a:p>
            <a:pPr>
              <a:defRPr/>
            </a:pPr>
            <a:fld id="{4D8E86E3-334A-49F9-BB61-943F1F86E837}" type="slidenum">
              <a:rPr lang="en-US" smtClean="0"/>
              <a:pPr>
                <a:defRPr/>
              </a:pPr>
              <a:t>13</a:t>
            </a:fld>
            <a:endParaRPr lang="en-US"/>
          </a:p>
        </p:txBody>
      </p:sp>
      <p:pic>
        <p:nvPicPr>
          <p:cNvPr id="1026" name="Picture 2"/>
          <p:cNvPicPr>
            <a:picLocks noChangeAspect="1" noChangeArrowheads="1"/>
          </p:cNvPicPr>
          <p:nvPr/>
        </p:nvPicPr>
        <p:blipFill>
          <a:blip r:embed="rId2"/>
          <a:srcRect/>
          <a:stretch>
            <a:fillRect/>
          </a:stretch>
        </p:blipFill>
        <p:spPr bwMode="auto">
          <a:xfrm>
            <a:off x="152400" y="304800"/>
            <a:ext cx="8763000" cy="5368925"/>
          </a:xfrm>
          <a:prstGeom prst="rect">
            <a:avLst/>
          </a:prstGeom>
          <a:noFill/>
          <a:ln w="9525">
            <a:noFill/>
            <a:miter lim="800000"/>
            <a:headEnd/>
            <a:tailEnd/>
          </a:ln>
          <a:effectLst/>
        </p:spPr>
      </p:pic>
    </p:spTree>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CB7F3AD-7E0B-4F6B-8827-E26FCBBF91D6}" type="datetime1">
              <a:rPr lang="en-US" smtClean="0"/>
              <a:pPr>
                <a:defRPr/>
              </a:pPr>
              <a:t>2/2/2020</a:t>
            </a:fld>
            <a:endParaRPr lang="en-GB"/>
          </a:p>
        </p:txBody>
      </p:sp>
      <p:sp>
        <p:nvSpPr>
          <p:cNvPr id="3" name="Footer Placeholder 2"/>
          <p:cNvSpPr>
            <a:spLocks noGrp="1"/>
          </p:cNvSpPr>
          <p:nvPr>
            <p:ph type="ftr" sz="quarter" idx="11"/>
          </p:nvPr>
        </p:nvSpPr>
        <p:spPr/>
        <p:txBody>
          <a:bodyPr/>
          <a:lstStyle/>
          <a:p>
            <a:pPr>
              <a:defRPr/>
            </a:pPr>
            <a:r>
              <a:rPr lang="en-GB"/>
              <a:t>bhupendrashahca@hotmail.com***9322507220</a:t>
            </a:r>
          </a:p>
        </p:txBody>
      </p:sp>
      <p:sp>
        <p:nvSpPr>
          <p:cNvPr id="4" name="Slide Number Placeholder 3"/>
          <p:cNvSpPr>
            <a:spLocks noGrp="1"/>
          </p:cNvSpPr>
          <p:nvPr>
            <p:ph type="sldNum" sz="quarter" idx="12"/>
          </p:nvPr>
        </p:nvSpPr>
        <p:spPr/>
        <p:txBody>
          <a:bodyPr/>
          <a:lstStyle/>
          <a:p>
            <a:pPr>
              <a:defRPr/>
            </a:pPr>
            <a:fld id="{4D8E86E3-334A-49F9-BB61-943F1F86E837}" type="slidenum">
              <a:rPr lang="en-US" smtClean="0"/>
              <a:pPr>
                <a:defRPr/>
              </a:pPr>
              <a:t>14</a:t>
            </a:fld>
            <a:endParaRPr lang="en-US"/>
          </a:p>
        </p:txBody>
      </p:sp>
      <p:pic>
        <p:nvPicPr>
          <p:cNvPr id="1028" name="Picture 4" descr="D:\USERS\Downloads\Capture.JPG"/>
          <p:cNvPicPr>
            <a:picLocks noChangeAspect="1" noChangeArrowheads="1"/>
          </p:cNvPicPr>
          <p:nvPr/>
        </p:nvPicPr>
        <p:blipFill>
          <a:blip r:embed="rId2"/>
          <a:srcRect/>
          <a:stretch>
            <a:fillRect/>
          </a:stretch>
        </p:blipFill>
        <p:spPr bwMode="auto">
          <a:xfrm>
            <a:off x="381000" y="381000"/>
            <a:ext cx="8534399" cy="5638800"/>
          </a:xfrm>
          <a:prstGeom prst="rect">
            <a:avLst/>
          </a:prstGeom>
          <a:noFill/>
        </p:spPr>
      </p:pic>
    </p:spTree>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CB7F3AD-7E0B-4F6B-8827-E26FCBBF91D6}" type="datetime1">
              <a:rPr lang="en-US" smtClean="0"/>
              <a:pPr>
                <a:defRPr/>
              </a:pPr>
              <a:t>2/2/2020</a:t>
            </a:fld>
            <a:endParaRPr lang="en-GB"/>
          </a:p>
        </p:txBody>
      </p:sp>
      <p:sp>
        <p:nvSpPr>
          <p:cNvPr id="3" name="Footer Placeholder 2"/>
          <p:cNvSpPr>
            <a:spLocks noGrp="1"/>
          </p:cNvSpPr>
          <p:nvPr>
            <p:ph type="ftr" sz="quarter" idx="11"/>
          </p:nvPr>
        </p:nvSpPr>
        <p:spPr/>
        <p:txBody>
          <a:bodyPr/>
          <a:lstStyle/>
          <a:p>
            <a:pPr>
              <a:defRPr/>
            </a:pPr>
            <a:r>
              <a:rPr lang="en-GB"/>
              <a:t>bhupendrashahca@hotmail.com***9322507220</a:t>
            </a:r>
          </a:p>
        </p:txBody>
      </p:sp>
      <p:sp>
        <p:nvSpPr>
          <p:cNvPr id="4" name="Slide Number Placeholder 3"/>
          <p:cNvSpPr>
            <a:spLocks noGrp="1"/>
          </p:cNvSpPr>
          <p:nvPr>
            <p:ph type="sldNum" sz="quarter" idx="12"/>
          </p:nvPr>
        </p:nvSpPr>
        <p:spPr/>
        <p:txBody>
          <a:bodyPr/>
          <a:lstStyle/>
          <a:p>
            <a:pPr>
              <a:defRPr/>
            </a:pPr>
            <a:fld id="{4D8E86E3-334A-49F9-BB61-943F1F86E837}" type="slidenum">
              <a:rPr lang="en-US" smtClean="0"/>
              <a:pPr>
                <a:defRPr/>
              </a:pPr>
              <a:t>15</a:t>
            </a:fld>
            <a:endParaRPr lang="en-US"/>
          </a:p>
        </p:txBody>
      </p:sp>
      <p:graphicFrame>
        <p:nvGraphicFramePr>
          <p:cNvPr id="5" name="Table 4"/>
          <p:cNvGraphicFramePr>
            <a:graphicFrameLocks noGrp="1"/>
          </p:cNvGraphicFramePr>
          <p:nvPr/>
        </p:nvGraphicFramePr>
        <p:xfrm>
          <a:off x="1600200" y="152401"/>
          <a:ext cx="6629400" cy="5871851"/>
        </p:xfrm>
        <a:graphic>
          <a:graphicData uri="http://schemas.openxmlformats.org/drawingml/2006/table">
            <a:tbl>
              <a:tblPr/>
              <a:tblGrid>
                <a:gridCol w="2008338">
                  <a:extLst>
                    <a:ext uri="{9D8B030D-6E8A-4147-A177-3AD203B41FA5}">
                      <a16:colId xmlns:a16="http://schemas.microsoft.com/office/drawing/2014/main" val="20000"/>
                    </a:ext>
                  </a:extLst>
                </a:gridCol>
                <a:gridCol w="1144404">
                  <a:extLst>
                    <a:ext uri="{9D8B030D-6E8A-4147-A177-3AD203B41FA5}">
                      <a16:colId xmlns:a16="http://schemas.microsoft.com/office/drawing/2014/main" val="20001"/>
                    </a:ext>
                  </a:extLst>
                </a:gridCol>
                <a:gridCol w="3476658">
                  <a:extLst>
                    <a:ext uri="{9D8B030D-6E8A-4147-A177-3AD203B41FA5}">
                      <a16:colId xmlns:a16="http://schemas.microsoft.com/office/drawing/2014/main" val="20002"/>
                    </a:ext>
                  </a:extLst>
                </a:gridCol>
              </a:tblGrid>
              <a:tr h="525977">
                <a:tc>
                  <a:txBody>
                    <a:bodyPr/>
                    <a:lstStyle/>
                    <a:p>
                      <a:pPr>
                        <a:lnSpc>
                          <a:spcPct val="115000"/>
                        </a:lnSpc>
                        <a:spcAft>
                          <a:spcPts val="0"/>
                        </a:spcAft>
                      </a:pPr>
                      <a:r>
                        <a:rPr lang="en-IN" sz="1600" dirty="0">
                          <a:latin typeface="Calibri"/>
                          <a:ea typeface="Calibri"/>
                          <a:cs typeface="Times New Roman"/>
                        </a:rPr>
                        <a:t>Particulars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600">
                          <a:latin typeface="Calibri"/>
                          <a:ea typeface="Calibri"/>
                          <a:cs typeface="Times New Roman"/>
                        </a:rPr>
                        <a:t>New Regime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600" dirty="0">
                          <a:latin typeface="Calibri"/>
                          <a:ea typeface="Calibri"/>
                          <a:cs typeface="Times New Roman"/>
                        </a:rPr>
                        <a:t>Old Regime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62988">
                <a:tc>
                  <a:txBody>
                    <a:bodyPr/>
                    <a:lstStyle/>
                    <a:p>
                      <a:pPr>
                        <a:lnSpc>
                          <a:spcPct val="115000"/>
                        </a:lnSpc>
                        <a:spcAft>
                          <a:spcPts val="0"/>
                        </a:spcAft>
                      </a:pPr>
                      <a:r>
                        <a:rPr lang="en-IN" sz="1600">
                          <a:latin typeface="Calibri"/>
                          <a:ea typeface="Calibri"/>
                          <a:cs typeface="Times New Roman"/>
                        </a:rPr>
                        <a:t>Gross Total Income (A)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600">
                          <a:latin typeface="Calibri"/>
                          <a:ea typeface="Calibri"/>
                          <a:cs typeface="Times New Roman"/>
                        </a:rPr>
                        <a:t>15,00,000/-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600">
                          <a:latin typeface="Calibri"/>
                          <a:ea typeface="Calibri"/>
                          <a:cs typeface="Times New Roman"/>
                        </a:rPr>
                        <a:t>15,00,000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25977">
                <a:tc>
                  <a:txBody>
                    <a:bodyPr/>
                    <a:lstStyle/>
                    <a:p>
                      <a:pPr>
                        <a:lnSpc>
                          <a:spcPct val="115000"/>
                        </a:lnSpc>
                        <a:spcAft>
                          <a:spcPts val="0"/>
                        </a:spcAft>
                      </a:pPr>
                      <a:r>
                        <a:rPr lang="en-IN" sz="1600" dirty="0">
                          <a:latin typeface="Calibri"/>
                          <a:ea typeface="Calibri"/>
                          <a:cs typeface="Times New Roman"/>
                        </a:rPr>
                        <a:t>Deductions under Chapter VIA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IN"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IN"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62988">
                <a:tc>
                  <a:txBody>
                    <a:bodyPr/>
                    <a:lstStyle/>
                    <a:p>
                      <a:pPr>
                        <a:lnSpc>
                          <a:spcPct val="115000"/>
                        </a:lnSpc>
                        <a:spcAft>
                          <a:spcPts val="0"/>
                        </a:spcAft>
                      </a:pPr>
                      <a:r>
                        <a:rPr lang="en-IN" sz="1600">
                          <a:latin typeface="Calibri"/>
                          <a:ea typeface="Calibri"/>
                          <a:cs typeface="Times New Roman"/>
                        </a:rPr>
                        <a:t>80C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nSpc>
                          <a:spcPct val="115000"/>
                        </a:lnSpc>
                        <a:spcAft>
                          <a:spcPts val="0"/>
                        </a:spcAft>
                      </a:pPr>
                      <a:r>
                        <a:rPr lang="en-IN" sz="1600">
                          <a:latin typeface="Calibri"/>
                          <a:ea typeface="Calibri"/>
                          <a:cs typeface="Times New Roman"/>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600">
                          <a:latin typeface="Calibri"/>
                          <a:ea typeface="Calibri"/>
                          <a:cs typeface="Times New Roman"/>
                        </a:rPr>
                        <a:t>1,50,000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62988">
                <a:tc>
                  <a:txBody>
                    <a:bodyPr/>
                    <a:lstStyle/>
                    <a:p>
                      <a:pPr>
                        <a:lnSpc>
                          <a:spcPct val="115000"/>
                        </a:lnSpc>
                        <a:spcAft>
                          <a:spcPts val="0"/>
                        </a:spcAft>
                      </a:pPr>
                      <a:r>
                        <a:rPr lang="en-IN" sz="1600" dirty="0">
                          <a:latin typeface="Calibri"/>
                          <a:ea typeface="Calibri"/>
                          <a:cs typeface="Times New Roman"/>
                        </a:rPr>
                        <a:t>80D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IN"/>
                    </a:p>
                  </a:txBody>
                  <a:tcPr/>
                </a:tc>
                <a:tc>
                  <a:txBody>
                    <a:bodyPr/>
                    <a:lstStyle/>
                    <a:p>
                      <a:pPr>
                        <a:lnSpc>
                          <a:spcPct val="115000"/>
                        </a:lnSpc>
                        <a:spcAft>
                          <a:spcPts val="0"/>
                        </a:spcAft>
                      </a:pPr>
                      <a:r>
                        <a:rPr lang="en-IN" sz="1600">
                          <a:latin typeface="Calibri"/>
                          <a:ea typeface="Calibri"/>
                          <a:cs typeface="Times New Roman"/>
                        </a:rPr>
                        <a:t>25,000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25977">
                <a:tc>
                  <a:txBody>
                    <a:bodyPr/>
                    <a:lstStyle/>
                    <a:p>
                      <a:pPr>
                        <a:lnSpc>
                          <a:spcPct val="115000"/>
                        </a:lnSpc>
                        <a:spcAft>
                          <a:spcPts val="0"/>
                        </a:spcAft>
                      </a:pPr>
                      <a:r>
                        <a:rPr lang="en-IN" sz="1600">
                          <a:latin typeface="Calibri"/>
                          <a:ea typeface="Calibri"/>
                          <a:cs typeface="Times New Roman"/>
                        </a:rPr>
                        <a:t>Loss from House property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IN"/>
                    </a:p>
                  </a:txBody>
                  <a:tcPr/>
                </a:tc>
                <a:tc>
                  <a:txBody>
                    <a:bodyPr/>
                    <a:lstStyle/>
                    <a:p>
                      <a:pPr>
                        <a:lnSpc>
                          <a:spcPct val="115000"/>
                        </a:lnSpc>
                        <a:spcAft>
                          <a:spcPts val="0"/>
                        </a:spcAft>
                      </a:pPr>
                      <a:r>
                        <a:rPr lang="en-IN" sz="1600">
                          <a:latin typeface="Calibri"/>
                          <a:ea typeface="Calibri"/>
                          <a:cs typeface="Times New Roman"/>
                        </a:rPr>
                        <a:t>2,00,000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43118">
                <a:tc>
                  <a:txBody>
                    <a:bodyPr/>
                    <a:lstStyle/>
                    <a:p>
                      <a:pPr>
                        <a:lnSpc>
                          <a:spcPct val="115000"/>
                        </a:lnSpc>
                        <a:spcAft>
                          <a:spcPts val="0"/>
                        </a:spcAft>
                      </a:pPr>
                      <a:r>
                        <a:rPr lang="en-IN" sz="1600">
                          <a:latin typeface="Calibri"/>
                          <a:ea typeface="Calibri"/>
                          <a:cs typeface="Times New Roman"/>
                        </a:rPr>
                        <a:t>Total Deduction (B)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IN"/>
                    </a:p>
                  </a:txBody>
                  <a:tcPr/>
                </a:tc>
                <a:tc>
                  <a:txBody>
                    <a:bodyPr/>
                    <a:lstStyle/>
                    <a:p>
                      <a:pPr>
                        <a:lnSpc>
                          <a:spcPct val="115000"/>
                        </a:lnSpc>
                        <a:spcAft>
                          <a:spcPts val="0"/>
                        </a:spcAft>
                      </a:pPr>
                      <a:r>
                        <a:rPr lang="en-IN" sz="1600">
                          <a:latin typeface="Calibri"/>
                          <a:ea typeface="Calibri"/>
                          <a:cs typeface="Times New Roman"/>
                        </a:rPr>
                        <a:t>3,75,000/-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43118">
                <a:tc>
                  <a:txBody>
                    <a:bodyPr/>
                    <a:lstStyle/>
                    <a:p>
                      <a:pPr>
                        <a:lnSpc>
                          <a:spcPct val="115000"/>
                        </a:lnSpc>
                        <a:spcAft>
                          <a:spcPts val="0"/>
                        </a:spcAft>
                      </a:pPr>
                      <a:r>
                        <a:rPr lang="en-IN" sz="1600">
                          <a:latin typeface="Calibri"/>
                          <a:ea typeface="Calibri"/>
                          <a:cs typeface="Times New Roman"/>
                        </a:rPr>
                        <a:t>Total Income (A-B)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600" dirty="0">
                          <a:latin typeface="Calibri"/>
                          <a:ea typeface="Calibri"/>
                          <a:cs typeface="Times New Roman"/>
                        </a:rPr>
                        <a:t>15,00,000/-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600">
                          <a:latin typeface="Calibri"/>
                          <a:ea typeface="Calibri"/>
                          <a:cs typeface="Times New Roman"/>
                        </a:rPr>
                        <a:t>11,25,000/-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43118">
                <a:tc>
                  <a:txBody>
                    <a:bodyPr/>
                    <a:lstStyle/>
                    <a:p>
                      <a:pPr>
                        <a:lnSpc>
                          <a:spcPct val="115000"/>
                        </a:lnSpc>
                        <a:spcAft>
                          <a:spcPts val="0"/>
                        </a:spcAft>
                      </a:pPr>
                      <a:r>
                        <a:rPr lang="en-IN" sz="1600">
                          <a:latin typeface="Calibri"/>
                          <a:ea typeface="Calibri"/>
                          <a:cs typeface="Times New Roman"/>
                        </a:rPr>
                        <a:t>Total Tax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600" dirty="0">
                          <a:latin typeface="Calibri"/>
                          <a:ea typeface="Calibri"/>
                          <a:cs typeface="Times New Roman"/>
                        </a:rPr>
                        <a:t>1,75,000/-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IN" sz="1600">
                          <a:latin typeface="Calibri"/>
                          <a:ea typeface="Calibri"/>
                          <a:cs typeface="Times New Roman"/>
                        </a:rPr>
                        <a:t>1,50,000/-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018753">
                <a:tc gridSpan="3">
                  <a:txBody>
                    <a:bodyPr/>
                    <a:lstStyle/>
                    <a:p>
                      <a:pPr>
                        <a:lnSpc>
                          <a:spcPct val="115000"/>
                        </a:lnSpc>
                        <a:spcAft>
                          <a:spcPts val="0"/>
                        </a:spcAft>
                      </a:pPr>
                      <a:r>
                        <a:rPr lang="en-IN" sz="1600" dirty="0">
                          <a:latin typeface="Calibri"/>
                          <a:ea typeface="Calibri"/>
                          <a:cs typeface="Times New Roman"/>
                        </a:rPr>
                        <a:t>New tax rate is beneficial only to those </a:t>
                      </a:r>
                      <a:br>
                        <a:rPr lang="en-IN" sz="1600" dirty="0">
                          <a:latin typeface="Calibri"/>
                          <a:ea typeface="Calibri"/>
                          <a:cs typeface="Times New Roman"/>
                        </a:rPr>
                      </a:br>
                      <a:r>
                        <a:rPr lang="en-IN" sz="1600" dirty="0">
                          <a:latin typeface="Calibri"/>
                          <a:ea typeface="Calibri"/>
                          <a:cs typeface="Times New Roman"/>
                        </a:rPr>
                        <a:t>1. who have not taken any housing loan and </a:t>
                      </a:r>
                      <a:r>
                        <a:rPr lang="en-IN" sz="1600" dirty="0" err="1">
                          <a:latin typeface="Calibri"/>
                          <a:ea typeface="Calibri"/>
                          <a:cs typeface="Times New Roman"/>
                        </a:rPr>
                        <a:t>mediclaim</a:t>
                      </a:r>
                      <a:r>
                        <a:rPr lang="en-IN" sz="1600" dirty="0">
                          <a:latin typeface="Calibri"/>
                          <a:ea typeface="Calibri"/>
                          <a:cs typeface="Times New Roman"/>
                        </a:rPr>
                        <a:t> ( </a:t>
                      </a:r>
                      <a:r>
                        <a:rPr lang="en-IN" sz="1600" dirty="0" err="1">
                          <a:latin typeface="Calibri"/>
                          <a:ea typeface="Calibri"/>
                          <a:cs typeface="Times New Roman"/>
                        </a:rPr>
                        <a:t>mediclaim</a:t>
                      </a:r>
                      <a:r>
                        <a:rPr lang="en-IN" sz="1600" dirty="0">
                          <a:latin typeface="Calibri"/>
                          <a:ea typeface="Calibri"/>
                          <a:cs typeface="Times New Roman"/>
                        </a:rPr>
                        <a:t> is taken by one person in a family ) age group 50 and above </a:t>
                      </a:r>
                    </a:p>
                    <a:p>
                      <a:pPr>
                        <a:lnSpc>
                          <a:spcPct val="115000"/>
                        </a:lnSpc>
                        <a:spcAft>
                          <a:spcPts val="0"/>
                        </a:spcAft>
                      </a:pPr>
                      <a:r>
                        <a:rPr lang="en-IN" sz="1600" dirty="0">
                          <a:latin typeface="Calibri"/>
                          <a:ea typeface="Calibri"/>
                          <a:cs typeface="Times New Roman"/>
                        </a:rPr>
                        <a:t>2. Person whose income is between 5 to 7 </a:t>
                      </a:r>
                      <a:r>
                        <a:rPr lang="en-IN" sz="1600" dirty="0" err="1">
                          <a:latin typeface="Calibri"/>
                          <a:ea typeface="Calibri"/>
                          <a:cs typeface="Times New Roman"/>
                        </a:rPr>
                        <a:t>lakh</a:t>
                      </a:r>
                      <a:r>
                        <a:rPr lang="en-IN" sz="1600" dirty="0">
                          <a:latin typeface="Calibri"/>
                          <a:ea typeface="Calibri"/>
                          <a:cs typeface="Times New Roman"/>
                        </a:rPr>
                        <a:t> and does not have option to invest and housing loan interest . Age group up to 30 and whole family depends on his income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0009"/>
                  </a:ext>
                </a:extLst>
              </a:tr>
            </a:tbl>
          </a:graphicData>
        </a:graphic>
      </p:graphicFrame>
      <p:sp>
        <p:nvSpPr>
          <p:cNvPr id="716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092891"/>
          </a:xfrm>
        </p:spPr>
        <p:txBody>
          <a:bodyPr>
            <a:normAutofit fontScale="70000" lnSpcReduction="20000"/>
          </a:bodyPr>
          <a:lstStyle/>
          <a:p>
            <a:r>
              <a:rPr lang="en-US" dirty="0"/>
              <a:t>No business income-&gt;Yearly Option</a:t>
            </a:r>
          </a:p>
          <a:p>
            <a:r>
              <a:rPr lang="en-US" dirty="0"/>
              <a:t>In other cases-&gt;Option valid for all subsequent years as well</a:t>
            </a:r>
          </a:p>
          <a:p>
            <a:r>
              <a:rPr lang="en-US" dirty="0"/>
              <a:t>If any condition not satisfied, option will be </a:t>
            </a:r>
            <a:r>
              <a:rPr lang="en-US" dirty="0" err="1"/>
              <a:t>inavlid</a:t>
            </a:r>
            <a:r>
              <a:rPr lang="en-US" dirty="0"/>
              <a:t> and other provision will apply.</a:t>
            </a:r>
          </a:p>
          <a:p>
            <a:r>
              <a:rPr lang="en-US" dirty="0"/>
              <a:t>**********************</a:t>
            </a:r>
          </a:p>
          <a:p>
            <a:r>
              <a:rPr lang="en-US" dirty="0"/>
              <a:t>No deduction/exemption: </a:t>
            </a:r>
          </a:p>
          <a:p>
            <a:r>
              <a:rPr lang="en-US" dirty="0"/>
              <a:t>u/s 10 (5)LTC,10(13A)HRA,10(14)Allowance,10(17)MP &amp; MLA allowance and 10(32) Minor.</a:t>
            </a:r>
          </a:p>
          <a:p>
            <a:r>
              <a:rPr lang="en-US" dirty="0"/>
              <a:t>However, transport allowance between residence to office and conveyance for performance of duty and cost of travel on tour or </a:t>
            </a:r>
            <a:r>
              <a:rPr lang="en-US" dirty="0" err="1"/>
              <a:t>transfer,daily</a:t>
            </a:r>
            <a:r>
              <a:rPr lang="en-US" dirty="0"/>
              <a:t> allowance on account of absence from normal place of duty will be allowed u/s10(14) as amended now.</a:t>
            </a:r>
          </a:p>
          <a:p>
            <a:r>
              <a:rPr lang="en-US" dirty="0"/>
              <a:t>Rule 3 will be removed and exemption for free food etc through voucher is now abolished</a:t>
            </a:r>
          </a:p>
          <a:p>
            <a:r>
              <a:rPr lang="en-US" dirty="0"/>
              <a:t>u/s 10AA(SEZ),u/s16(Entertainment allowance &amp; Professional Tax),u/s24(b)(</a:t>
            </a:r>
            <a:r>
              <a:rPr lang="en-US" dirty="0" err="1"/>
              <a:t>Int.on</a:t>
            </a:r>
            <a:r>
              <a:rPr lang="en-US" dirty="0"/>
              <a:t> Loan for SOP or vacant property mentioned u/s23B)</a:t>
            </a:r>
          </a:p>
          <a:p>
            <a:r>
              <a:rPr lang="en-US" dirty="0"/>
              <a:t>Loss under income from HP no set off and only c/f.</a:t>
            </a:r>
          </a:p>
          <a:p>
            <a:r>
              <a:rPr lang="en-US" dirty="0"/>
              <a:t>u/s 32(1)(2A) additional depreciation </a:t>
            </a:r>
          </a:p>
          <a:p>
            <a:endParaRPr lang="en-IN" dirty="0"/>
          </a:p>
        </p:txBody>
      </p:sp>
      <p:sp>
        <p:nvSpPr>
          <p:cNvPr id="3" name="Date Placeholder 2"/>
          <p:cNvSpPr>
            <a:spLocks noGrp="1"/>
          </p:cNvSpPr>
          <p:nvPr>
            <p:ph type="dt" sz="half" idx="10"/>
          </p:nvPr>
        </p:nvSpPr>
        <p:spPr/>
        <p:txBody>
          <a:bodyPr/>
          <a:lstStyle/>
          <a:p>
            <a:pPr>
              <a:defRPr/>
            </a:pPr>
            <a:fld id="{CBBA6594-DF21-46C9-BE26-511F8CF3CF9C}" type="datetime1">
              <a:rPr lang="en-US" smtClean="0"/>
              <a:pPr>
                <a:defRPr/>
              </a:pPr>
              <a:t>2/2/2020</a:t>
            </a:fld>
            <a:endParaRPr lang="en-GB"/>
          </a:p>
        </p:txBody>
      </p:sp>
      <p:sp>
        <p:nvSpPr>
          <p:cNvPr id="4" name="Footer Placeholder 3"/>
          <p:cNvSpPr>
            <a:spLocks noGrp="1"/>
          </p:cNvSpPr>
          <p:nvPr>
            <p:ph type="ftr" sz="quarter" idx="11"/>
          </p:nvPr>
        </p:nvSpPr>
        <p:spPr/>
        <p:txBody>
          <a:bodyPr/>
          <a:lstStyle/>
          <a:p>
            <a:pPr>
              <a:defRPr/>
            </a:pPr>
            <a:r>
              <a:rPr lang="en-GB"/>
              <a:t>bhupendrashahca@hotmail.com***9322507220</a:t>
            </a:r>
          </a:p>
        </p:txBody>
      </p:sp>
      <p:sp>
        <p:nvSpPr>
          <p:cNvPr id="5" name="Slide Number Placeholder 4"/>
          <p:cNvSpPr>
            <a:spLocks noGrp="1"/>
          </p:cNvSpPr>
          <p:nvPr>
            <p:ph type="sldNum" sz="quarter" idx="12"/>
          </p:nvPr>
        </p:nvSpPr>
        <p:spPr/>
        <p:txBody>
          <a:bodyPr/>
          <a:lstStyle/>
          <a:p>
            <a:pPr>
              <a:defRPr/>
            </a:pPr>
            <a:fld id="{122BA669-EDD2-4FB0-A163-09B57884A2A1}" type="slidenum">
              <a:rPr lang="en-US" smtClean="0"/>
              <a:pPr>
                <a:defRPr/>
              </a:pPr>
              <a:t>16</a:t>
            </a:fld>
            <a:endParaRPr lang="en-US"/>
          </a:p>
        </p:txBody>
      </p:sp>
      <p:sp>
        <p:nvSpPr>
          <p:cNvPr id="6" name="Title 5"/>
          <p:cNvSpPr>
            <a:spLocks noGrp="1"/>
          </p:cNvSpPr>
          <p:nvPr>
            <p:ph type="title"/>
          </p:nvPr>
        </p:nvSpPr>
        <p:spPr>
          <a:xfrm>
            <a:off x="533400" y="152400"/>
            <a:ext cx="8229600" cy="990600"/>
          </a:xfrm>
        </p:spPr>
        <p:txBody>
          <a:bodyPr>
            <a:normAutofit fontScale="90000"/>
          </a:bodyPr>
          <a:lstStyle/>
          <a:p>
            <a:r>
              <a:rPr lang="en-IN" dirty="0"/>
              <a:t>Incentives to Individual and HUF</a:t>
            </a:r>
          </a:p>
        </p:txBody>
      </p:sp>
    </p:spTree>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304800"/>
            <a:ext cx="8610600" cy="4449763"/>
          </a:xfrm>
        </p:spPr>
        <p:txBody>
          <a:bodyPr>
            <a:normAutofit fontScale="25000" lnSpcReduction="20000"/>
          </a:bodyPr>
          <a:lstStyle/>
          <a:p>
            <a:endParaRPr lang="en-US" dirty="0"/>
          </a:p>
          <a:p>
            <a:endParaRPr lang="en-US" dirty="0"/>
          </a:p>
          <a:p>
            <a:r>
              <a:rPr lang="en-US" sz="11200" dirty="0">
                <a:latin typeface="Times New Roman" pitchFamily="18" charset="0"/>
                <a:cs typeface="Times New Roman" pitchFamily="18" charset="0"/>
              </a:rPr>
              <a:t>u/s 32AD,u/s 33AB and u/s 33ABA.</a:t>
            </a:r>
          </a:p>
          <a:p>
            <a:r>
              <a:rPr lang="en-US" sz="11200" dirty="0">
                <a:latin typeface="Times New Roman" pitchFamily="18" charset="0"/>
                <a:cs typeface="Times New Roman" pitchFamily="18" charset="0"/>
              </a:rPr>
              <a:t>u/s 35(1)(ii)/(</a:t>
            </a:r>
            <a:r>
              <a:rPr lang="en-US" sz="11200" dirty="0" err="1">
                <a:latin typeface="Times New Roman" pitchFamily="18" charset="0"/>
                <a:cs typeface="Times New Roman" pitchFamily="18" charset="0"/>
              </a:rPr>
              <a:t>iia</a:t>
            </a:r>
            <a:r>
              <a:rPr lang="en-US" sz="11200" dirty="0">
                <a:latin typeface="Times New Roman" pitchFamily="18" charset="0"/>
                <a:cs typeface="Times New Roman" pitchFamily="18" charset="0"/>
              </a:rPr>
              <a:t>)/(iii)/(2AA)-Donations.</a:t>
            </a:r>
          </a:p>
          <a:p>
            <a:r>
              <a:rPr lang="en-US" sz="11200" dirty="0">
                <a:latin typeface="Times New Roman" pitchFamily="18" charset="0"/>
                <a:cs typeface="Times New Roman" pitchFamily="18" charset="0"/>
              </a:rPr>
              <a:t>u/s 35AD/u/s 35CCC</a:t>
            </a:r>
          </a:p>
          <a:p>
            <a:r>
              <a:rPr lang="en-US" sz="11200" dirty="0">
                <a:latin typeface="Times New Roman" pitchFamily="18" charset="0"/>
                <a:cs typeface="Times New Roman" pitchFamily="18" charset="0"/>
              </a:rPr>
              <a:t>Family pension 57(</a:t>
            </a:r>
            <a:r>
              <a:rPr lang="en-US" sz="11200" dirty="0" err="1">
                <a:latin typeface="Times New Roman" pitchFamily="18" charset="0"/>
                <a:cs typeface="Times New Roman" pitchFamily="18" charset="0"/>
              </a:rPr>
              <a:t>iia</a:t>
            </a:r>
            <a:r>
              <a:rPr lang="en-US" sz="11200" dirty="0">
                <a:latin typeface="Times New Roman" pitchFamily="18" charset="0"/>
                <a:cs typeface="Times New Roman" pitchFamily="18" charset="0"/>
              </a:rPr>
              <a:t>).</a:t>
            </a:r>
          </a:p>
          <a:p>
            <a:r>
              <a:rPr lang="en-US" sz="11200" dirty="0">
                <a:latin typeface="Times New Roman" pitchFamily="18" charset="0"/>
                <a:cs typeface="Times New Roman" pitchFamily="18" charset="0"/>
              </a:rPr>
              <a:t>Chap.VIA deduction like </a:t>
            </a:r>
            <a:r>
              <a:rPr lang="en-IN" sz="11200" dirty="0">
                <a:latin typeface="Times New Roman" pitchFamily="18" charset="0"/>
                <a:cs typeface="Times New Roman" pitchFamily="18" charset="0"/>
              </a:rPr>
              <a:t>80C, 80CCC, 80CCD, 80D, 80DD, 80DDB, 80E, 80EE, 80EEA, 80EEB, 80G, 80GG, 80GGA, 80GGC, 80IA, 80-IAB, 80-IAC, 80-IB, 80-IBA, etc except s.80CCD(2) regarding employer contribution in notified employee pension scheme and s.80JJAA for new employment.</a:t>
            </a:r>
          </a:p>
          <a:p>
            <a:r>
              <a:rPr lang="en-US" sz="11200" dirty="0">
                <a:latin typeface="Times New Roman" pitchFamily="18" charset="0"/>
                <a:cs typeface="Times New Roman" pitchFamily="18" charset="0"/>
              </a:rPr>
              <a:t>However, depreciation allowed as per the act.</a:t>
            </a:r>
          </a:p>
          <a:p>
            <a:r>
              <a:rPr lang="en-US" sz="11200" dirty="0">
                <a:latin typeface="Times New Roman" pitchFamily="18" charset="0"/>
                <a:cs typeface="Times New Roman" pitchFamily="18" charset="0"/>
              </a:rPr>
              <a:t>Unabsorbed depreciation to be added to the WDV</a:t>
            </a:r>
          </a:p>
          <a:p>
            <a:r>
              <a:rPr lang="en-US" sz="11200" dirty="0">
                <a:latin typeface="Times New Roman" pitchFamily="18" charset="0"/>
                <a:cs typeface="Times New Roman" pitchFamily="18" charset="0"/>
              </a:rPr>
              <a:t>No AMT.</a:t>
            </a:r>
          </a:p>
          <a:p>
            <a:endParaRPr lang="en-IN" dirty="0"/>
          </a:p>
          <a:p>
            <a:endParaRPr lang="en-IN" dirty="0"/>
          </a:p>
          <a:p>
            <a:endParaRPr lang="en-IN" dirty="0"/>
          </a:p>
          <a:p>
            <a:endParaRPr lang="en-IN" dirty="0"/>
          </a:p>
        </p:txBody>
      </p:sp>
      <p:sp>
        <p:nvSpPr>
          <p:cNvPr id="3" name="Date Placeholder 2"/>
          <p:cNvSpPr>
            <a:spLocks noGrp="1"/>
          </p:cNvSpPr>
          <p:nvPr>
            <p:ph type="dt" sz="half" idx="10"/>
          </p:nvPr>
        </p:nvSpPr>
        <p:spPr/>
        <p:txBody>
          <a:bodyPr/>
          <a:lstStyle/>
          <a:p>
            <a:pPr>
              <a:defRPr/>
            </a:pPr>
            <a:fld id="{CBBA6594-DF21-46C9-BE26-511F8CF3CF9C}" type="datetime1">
              <a:rPr lang="en-US" smtClean="0"/>
              <a:pPr>
                <a:defRPr/>
              </a:pPr>
              <a:t>2/2/2020</a:t>
            </a:fld>
            <a:endParaRPr lang="en-GB"/>
          </a:p>
        </p:txBody>
      </p:sp>
      <p:sp>
        <p:nvSpPr>
          <p:cNvPr id="4" name="Footer Placeholder 3"/>
          <p:cNvSpPr>
            <a:spLocks noGrp="1"/>
          </p:cNvSpPr>
          <p:nvPr>
            <p:ph type="ftr" sz="quarter" idx="11"/>
          </p:nvPr>
        </p:nvSpPr>
        <p:spPr/>
        <p:txBody>
          <a:bodyPr/>
          <a:lstStyle/>
          <a:p>
            <a:pPr>
              <a:defRPr/>
            </a:pPr>
            <a:r>
              <a:rPr lang="en-GB"/>
              <a:t>bhupendrashahca@hotmail.com***9322507220</a:t>
            </a:r>
          </a:p>
        </p:txBody>
      </p:sp>
      <p:sp>
        <p:nvSpPr>
          <p:cNvPr id="5" name="Slide Number Placeholder 4"/>
          <p:cNvSpPr>
            <a:spLocks noGrp="1"/>
          </p:cNvSpPr>
          <p:nvPr>
            <p:ph type="sldNum" sz="quarter" idx="12"/>
          </p:nvPr>
        </p:nvSpPr>
        <p:spPr/>
        <p:txBody>
          <a:bodyPr/>
          <a:lstStyle/>
          <a:p>
            <a:pPr>
              <a:defRPr/>
            </a:pPr>
            <a:fld id="{122BA669-EDD2-4FB0-A163-09B57884A2A1}" type="slidenum">
              <a:rPr lang="en-US" smtClean="0"/>
              <a:pPr>
                <a:defRPr/>
              </a:pPr>
              <a:t>17</a:t>
            </a:fld>
            <a:endParaRPr lang="en-US"/>
          </a:p>
        </p:txBody>
      </p:sp>
    </p:spTree>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092891"/>
          </a:xfrm>
        </p:spPr>
        <p:txBody>
          <a:bodyPr>
            <a:normAutofit fontScale="62500" lnSpcReduction="20000"/>
          </a:bodyPr>
          <a:lstStyle/>
          <a:p>
            <a:r>
              <a:rPr lang="en-IN" dirty="0"/>
              <a:t>Budget 2020-21 proposed to amend section 192 of the Act, and insert sub-section (1C) therein to clarify that for the purpose of deducting or paying tax under sub-sections (1) or (1A) thereof, as the case may be, a person, being an eligible start-up referred to in section 80-IAC, responsible for paying any income to the assessee being perquisite of the nature specified in clause (vi) of sub-section (2) of section 17 of the Act, in any previous year relevant to the assessment year 2021-22 or subsequent assessment year, deduct or pay, as the case may be, tax on such income within fourteen days —</a:t>
            </a:r>
            <a:br>
              <a:rPr lang="en-IN" dirty="0"/>
            </a:br>
            <a:br>
              <a:rPr lang="en-IN" dirty="0"/>
            </a:br>
            <a:r>
              <a:rPr lang="en-IN" dirty="0"/>
              <a:t>(</a:t>
            </a:r>
            <a:r>
              <a:rPr lang="en-IN" dirty="0" err="1"/>
              <a:t>i</a:t>
            </a:r>
            <a:r>
              <a:rPr lang="en-IN" dirty="0"/>
              <a:t>) after the expiry of forty eight months from the end of the relevant assessment year; or</a:t>
            </a:r>
            <a:br>
              <a:rPr lang="en-IN" dirty="0"/>
            </a:br>
            <a:br>
              <a:rPr lang="en-IN" dirty="0"/>
            </a:br>
            <a:r>
              <a:rPr lang="en-IN" dirty="0"/>
              <a:t>(ii) from the date of the sale of such specified security or sweat equity share by the assessee; or</a:t>
            </a:r>
            <a:br>
              <a:rPr lang="en-IN" dirty="0"/>
            </a:br>
            <a:br>
              <a:rPr lang="en-IN" dirty="0"/>
            </a:br>
            <a:r>
              <a:rPr lang="en-IN" dirty="0"/>
              <a:t>(iii) from the date of which the assessee ceases to be the employee of the person;</a:t>
            </a:r>
            <a:br>
              <a:rPr lang="en-IN" dirty="0"/>
            </a:br>
            <a:br>
              <a:rPr lang="en-IN" dirty="0"/>
            </a:br>
            <a:r>
              <a:rPr lang="en-IN" dirty="0"/>
              <a:t>whichever is the earliest on the basis of rates in force of the financial year in which the said specified security or sweat equity share is allotted or transferred.</a:t>
            </a:r>
          </a:p>
        </p:txBody>
      </p:sp>
      <p:sp>
        <p:nvSpPr>
          <p:cNvPr id="3" name="Date Placeholder 2"/>
          <p:cNvSpPr>
            <a:spLocks noGrp="1"/>
          </p:cNvSpPr>
          <p:nvPr>
            <p:ph type="dt" sz="half" idx="10"/>
          </p:nvPr>
        </p:nvSpPr>
        <p:spPr/>
        <p:txBody>
          <a:bodyPr/>
          <a:lstStyle/>
          <a:p>
            <a:pPr>
              <a:defRPr/>
            </a:pPr>
            <a:fld id="{CBBA6594-DF21-46C9-BE26-511F8CF3CF9C}" type="datetime1">
              <a:rPr lang="en-US" smtClean="0"/>
              <a:pPr>
                <a:defRPr/>
              </a:pPr>
              <a:t>2/2/2020</a:t>
            </a:fld>
            <a:endParaRPr lang="en-GB"/>
          </a:p>
        </p:txBody>
      </p:sp>
      <p:sp>
        <p:nvSpPr>
          <p:cNvPr id="4" name="Footer Placeholder 3"/>
          <p:cNvSpPr>
            <a:spLocks noGrp="1"/>
          </p:cNvSpPr>
          <p:nvPr>
            <p:ph type="ftr" sz="quarter" idx="11"/>
          </p:nvPr>
        </p:nvSpPr>
        <p:spPr/>
        <p:txBody>
          <a:bodyPr/>
          <a:lstStyle/>
          <a:p>
            <a:pPr>
              <a:defRPr/>
            </a:pPr>
            <a:r>
              <a:rPr lang="en-GB"/>
              <a:t>bhupendrashahca@hotmail.com***9322507220</a:t>
            </a:r>
          </a:p>
        </p:txBody>
      </p:sp>
      <p:sp>
        <p:nvSpPr>
          <p:cNvPr id="5" name="Slide Number Placeholder 4"/>
          <p:cNvSpPr>
            <a:spLocks noGrp="1"/>
          </p:cNvSpPr>
          <p:nvPr>
            <p:ph type="sldNum" sz="quarter" idx="12"/>
          </p:nvPr>
        </p:nvSpPr>
        <p:spPr/>
        <p:txBody>
          <a:bodyPr/>
          <a:lstStyle/>
          <a:p>
            <a:pPr>
              <a:defRPr/>
            </a:pPr>
            <a:fld id="{122BA669-EDD2-4FB0-A163-09B57884A2A1}" type="slidenum">
              <a:rPr lang="en-US" smtClean="0"/>
              <a:pPr>
                <a:defRPr/>
              </a:pPr>
              <a:t>18</a:t>
            </a:fld>
            <a:endParaRPr lang="en-US"/>
          </a:p>
        </p:txBody>
      </p:sp>
      <p:sp>
        <p:nvSpPr>
          <p:cNvPr id="6" name="Title 5"/>
          <p:cNvSpPr>
            <a:spLocks noGrp="1"/>
          </p:cNvSpPr>
          <p:nvPr>
            <p:ph type="title"/>
          </p:nvPr>
        </p:nvSpPr>
        <p:spPr>
          <a:xfrm>
            <a:off x="457200" y="274638"/>
            <a:ext cx="8229600" cy="792162"/>
          </a:xfrm>
        </p:spPr>
        <p:txBody>
          <a:bodyPr/>
          <a:lstStyle/>
          <a:p>
            <a:pPr algn="ctr"/>
            <a:r>
              <a:rPr lang="en-US" dirty="0"/>
              <a:t>ESOP	</a:t>
            </a:r>
            <a:endParaRPr lang="en-IN" dirty="0"/>
          </a:p>
        </p:txBody>
      </p:sp>
    </p:spTree>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pPr algn="just"/>
            <a:r>
              <a:rPr lang="en-IN" sz="2900" dirty="0"/>
              <a:t>Dividend income to added in the taxable income of an investor and tax is payable by him under the normal slab rate of taxes.</a:t>
            </a:r>
          </a:p>
          <a:p>
            <a:pPr algn="just"/>
            <a:r>
              <a:rPr lang="en-IN" sz="2900" dirty="0"/>
              <a:t>Claims with respect to expenses under section 57 is now capped to 20% of the dividend income. It is also imperative to note that the amended section 57 allows expense claim only with respect to interest expense and not any other expense like commission paid etc.</a:t>
            </a:r>
          </a:p>
          <a:p>
            <a:pPr algn="just"/>
            <a:r>
              <a:rPr lang="en-IN" sz="2900" dirty="0"/>
              <a:t>Section 194 is amended to cover the TDS applicability on such dividends @ 10%.</a:t>
            </a:r>
          </a:p>
          <a:p>
            <a:pPr algn="just"/>
            <a:r>
              <a:rPr lang="en-IN" sz="2900" dirty="0"/>
              <a:t>The special provision to tax dividend income @ 10% on dividend income in excess of 10 </a:t>
            </a:r>
            <a:r>
              <a:rPr lang="en-IN" sz="2900" dirty="0" err="1"/>
              <a:t>Lakhs</a:t>
            </a:r>
            <a:r>
              <a:rPr lang="en-IN" sz="2900" dirty="0"/>
              <a:t> under section 115BBDA is amended to drop such levy from 1 </a:t>
            </a:r>
            <a:r>
              <a:rPr lang="en-IN" sz="2900" dirty="0" err="1"/>
              <a:t>st</a:t>
            </a:r>
            <a:r>
              <a:rPr lang="en-IN" sz="2900" dirty="0"/>
              <a:t> April 2020 as the entire income is taxable in the hands of investors now. This is a welcome move and such investors will have more pay-out in their hands and will get rid of double taxability.</a:t>
            </a:r>
          </a:p>
          <a:p>
            <a:pPr algn="just"/>
            <a:r>
              <a:rPr lang="en-US" sz="2900" dirty="0"/>
              <a:t>Cascading effect on dividend from one domestic co. to another/s 80M.</a:t>
            </a:r>
          </a:p>
          <a:p>
            <a:pPr algn="just"/>
            <a:r>
              <a:rPr lang="en-US" sz="2900" dirty="0"/>
              <a:t>No such cascading effect on dividend from foreign company.</a:t>
            </a:r>
            <a:endParaRPr lang="en-IN" sz="2900" dirty="0"/>
          </a:p>
          <a:p>
            <a:pPr algn="just"/>
            <a:r>
              <a:rPr lang="en-US" sz="2900" dirty="0"/>
              <a:t>Buy back tax retained.</a:t>
            </a:r>
          </a:p>
          <a:p>
            <a:pPr algn="just"/>
            <a:endParaRPr lang="en-IN" sz="2900" dirty="0"/>
          </a:p>
          <a:p>
            <a:pPr algn="just"/>
            <a:endParaRPr lang="en-IN" dirty="0"/>
          </a:p>
        </p:txBody>
      </p:sp>
      <p:sp>
        <p:nvSpPr>
          <p:cNvPr id="3" name="Date Placeholder 2"/>
          <p:cNvSpPr>
            <a:spLocks noGrp="1"/>
          </p:cNvSpPr>
          <p:nvPr>
            <p:ph type="dt" sz="half" idx="10"/>
          </p:nvPr>
        </p:nvSpPr>
        <p:spPr/>
        <p:txBody>
          <a:bodyPr/>
          <a:lstStyle/>
          <a:p>
            <a:pPr>
              <a:defRPr/>
            </a:pPr>
            <a:fld id="{CBBA6594-DF21-46C9-BE26-511F8CF3CF9C}" type="datetime1">
              <a:rPr lang="en-US" smtClean="0"/>
              <a:pPr>
                <a:defRPr/>
              </a:pPr>
              <a:t>2/2/2020</a:t>
            </a:fld>
            <a:endParaRPr lang="en-GB"/>
          </a:p>
        </p:txBody>
      </p:sp>
      <p:sp>
        <p:nvSpPr>
          <p:cNvPr id="4" name="Footer Placeholder 3"/>
          <p:cNvSpPr>
            <a:spLocks noGrp="1"/>
          </p:cNvSpPr>
          <p:nvPr>
            <p:ph type="ftr" sz="quarter" idx="11"/>
          </p:nvPr>
        </p:nvSpPr>
        <p:spPr/>
        <p:txBody>
          <a:bodyPr/>
          <a:lstStyle/>
          <a:p>
            <a:pPr>
              <a:defRPr/>
            </a:pPr>
            <a:r>
              <a:rPr lang="en-GB"/>
              <a:t>bhupendrashahca@hotmail.com***9322507220</a:t>
            </a:r>
          </a:p>
        </p:txBody>
      </p:sp>
      <p:sp>
        <p:nvSpPr>
          <p:cNvPr id="5" name="Slide Number Placeholder 4"/>
          <p:cNvSpPr>
            <a:spLocks noGrp="1"/>
          </p:cNvSpPr>
          <p:nvPr>
            <p:ph type="sldNum" sz="quarter" idx="12"/>
          </p:nvPr>
        </p:nvSpPr>
        <p:spPr/>
        <p:txBody>
          <a:bodyPr/>
          <a:lstStyle/>
          <a:p>
            <a:pPr>
              <a:defRPr/>
            </a:pPr>
            <a:fld id="{122BA669-EDD2-4FB0-A163-09B57884A2A1}" type="slidenum">
              <a:rPr lang="en-US" smtClean="0"/>
              <a:pPr>
                <a:defRPr/>
              </a:pPr>
              <a:t>19</a:t>
            </a:fld>
            <a:endParaRPr lang="en-US"/>
          </a:p>
        </p:txBody>
      </p:sp>
      <p:sp>
        <p:nvSpPr>
          <p:cNvPr id="6" name="Title 5"/>
          <p:cNvSpPr>
            <a:spLocks noGrp="1"/>
          </p:cNvSpPr>
          <p:nvPr>
            <p:ph type="title"/>
          </p:nvPr>
        </p:nvSpPr>
        <p:spPr/>
        <p:txBody>
          <a:bodyPr/>
          <a:lstStyle/>
          <a:p>
            <a:r>
              <a:rPr lang="en-US" dirty="0"/>
              <a:t>DDT abolished……….</a:t>
            </a:r>
            <a:endParaRPr lang="en-IN" dirty="0"/>
          </a:p>
        </p:txBody>
      </p:sp>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1"/>
          <p:cNvSpPr txBox="1">
            <a:spLocks noGrp="1"/>
          </p:cNvSpPr>
          <p:nvPr/>
        </p:nvSpPr>
        <p:spPr bwMode="auto">
          <a:xfrm>
            <a:off x="457200" y="6492875"/>
            <a:ext cx="2133600" cy="365125"/>
          </a:xfrm>
          <a:prstGeom prst="rect">
            <a:avLst/>
          </a:prstGeom>
          <a:noFill/>
          <a:ln w="9525">
            <a:noFill/>
            <a:miter lim="800000"/>
            <a:headEnd/>
            <a:tailEnd/>
          </a:ln>
        </p:spPr>
        <p:txBody>
          <a:bodyPr lIns="0" tIns="0" rIns="0" bIns="0" anchor="b"/>
          <a:lstStyle/>
          <a:p>
            <a:endParaRPr lang="en-US" sz="1200">
              <a:solidFill>
                <a:srgbClr val="045C75"/>
              </a:solidFill>
              <a:latin typeface="Arial" charset="0"/>
            </a:endParaRPr>
          </a:p>
          <a:p>
            <a:endParaRPr lang="en-US" sz="1200">
              <a:solidFill>
                <a:srgbClr val="045C75"/>
              </a:solidFill>
              <a:latin typeface="Arial" charset="0"/>
            </a:endParaRPr>
          </a:p>
        </p:txBody>
      </p:sp>
      <p:sp>
        <p:nvSpPr>
          <p:cNvPr id="2052" name="Footer Placeholder 2"/>
          <p:cNvSpPr txBox="1">
            <a:spLocks noGrp="1"/>
          </p:cNvSpPr>
          <p:nvPr/>
        </p:nvSpPr>
        <p:spPr>
          <a:xfrm>
            <a:off x="3200400" y="6172200"/>
            <a:ext cx="2895600" cy="476250"/>
          </a:xfrm>
          <a:prstGeom prst="rect">
            <a:avLst/>
          </a:prstGeom>
          <a:noFill/>
        </p:spPr>
        <p:txBody>
          <a:bodyPr lIns="0" tIns="0" rIns="0" bIns="0" anchor="b"/>
          <a:lstStyle/>
          <a:p>
            <a:pPr>
              <a:defRPr/>
            </a:pPr>
            <a:endParaRPr lang="en-US" sz="1200" dirty="0">
              <a:solidFill>
                <a:schemeClr val="tx2">
                  <a:shade val="90000"/>
                </a:schemeClr>
              </a:solidFill>
              <a:latin typeface="Arial" charset="0"/>
            </a:endParaRPr>
          </a:p>
        </p:txBody>
      </p:sp>
      <p:sp>
        <p:nvSpPr>
          <p:cNvPr id="2053" name="Slide Number Placeholder 3"/>
          <p:cNvSpPr txBox="1">
            <a:spLocks noGrp="1"/>
          </p:cNvSpPr>
          <p:nvPr/>
        </p:nvSpPr>
        <p:spPr>
          <a:xfrm>
            <a:off x="8001000" y="6356350"/>
            <a:ext cx="762000" cy="365125"/>
          </a:xfrm>
          <a:prstGeom prst="rect">
            <a:avLst/>
          </a:prstGeom>
          <a:noFill/>
        </p:spPr>
        <p:txBody>
          <a:bodyPr lIns="0" tIns="0" rIns="0" bIns="0" anchor="b"/>
          <a:lstStyle/>
          <a:p>
            <a:pPr algn="r">
              <a:defRPr/>
            </a:pPr>
            <a:fld id="{D9537292-CA3F-4777-B880-B3ABE14E1924}" type="slidenum">
              <a:rPr lang="en-US" sz="1200">
                <a:solidFill>
                  <a:schemeClr val="tx2">
                    <a:shade val="90000"/>
                  </a:schemeClr>
                </a:solidFill>
                <a:latin typeface="Arial" charset="0"/>
              </a:rPr>
              <a:pPr algn="r">
                <a:defRPr/>
              </a:pPr>
              <a:t>2</a:t>
            </a:fld>
            <a:endParaRPr lang="en-US" sz="1200">
              <a:solidFill>
                <a:schemeClr val="tx2">
                  <a:shade val="90000"/>
                </a:schemeClr>
              </a:solidFill>
              <a:latin typeface="Arial" charset="0"/>
            </a:endParaRPr>
          </a:p>
        </p:txBody>
      </p:sp>
      <p:pic>
        <p:nvPicPr>
          <p:cNvPr id="8197" name="Picture 6"/>
          <p:cNvPicPr>
            <a:picLocks noChangeAspect="1" noChangeArrowheads="1"/>
          </p:cNvPicPr>
          <p:nvPr/>
        </p:nvPicPr>
        <p:blipFill>
          <a:blip r:embed="rId3" cstate="print"/>
          <a:srcRect/>
          <a:stretch>
            <a:fillRect/>
          </a:stretch>
        </p:blipFill>
        <p:spPr bwMode="auto">
          <a:xfrm>
            <a:off x="804863" y="609600"/>
            <a:ext cx="7831137" cy="5486400"/>
          </a:xfrm>
          <a:prstGeom prst="rect">
            <a:avLst/>
          </a:prstGeom>
          <a:noFill/>
          <a:ln w="9525">
            <a:noFill/>
            <a:miter lim="800000"/>
            <a:headEnd/>
            <a:tailEnd/>
          </a:ln>
        </p:spPr>
      </p:pic>
      <p:sp>
        <p:nvSpPr>
          <p:cNvPr id="8200" name="Date Placeholder 9"/>
          <p:cNvSpPr>
            <a:spLocks noGrp="1"/>
          </p:cNvSpPr>
          <p:nvPr>
            <p:ph type="dt" sz="half" idx="10"/>
          </p:nvPr>
        </p:nvSpPr>
        <p:spPr bwMode="auto">
          <a:noFill/>
          <a:ln>
            <a:miter lim="800000"/>
            <a:headEnd/>
            <a:tailEnd/>
          </a:ln>
        </p:spPr>
        <p:txBody>
          <a:bodyPr vert="horz" wrap="square" lIns="91440" tIns="45720" rIns="91440" bIns="45720" numCol="1" compatLnSpc="1">
            <a:prstTxWarp prst="textNoShape">
              <a:avLst/>
            </a:prstTxWarp>
          </a:bodyPr>
          <a:lstStyle/>
          <a:p>
            <a:fld id="{E7B88064-B103-4150-8F8B-E94F2F59A8F6}" type="datetime1">
              <a:rPr lang="en-US" smtClean="0"/>
              <a:pPr/>
              <a:t>2/2/2020</a:t>
            </a:fld>
            <a:endParaRPr lang="en-GB"/>
          </a:p>
        </p:txBody>
      </p:sp>
      <p:sp>
        <p:nvSpPr>
          <p:cNvPr id="8199" name="Footer Placeholder 8"/>
          <p:cNvSpPr>
            <a:spLocks noGrp="1"/>
          </p:cNvSpPr>
          <p:nvPr>
            <p:ph type="ftr" sz="quarter" idx="11"/>
          </p:nvPr>
        </p:nvSpPr>
        <p:spPr bwMode="auto">
          <a:xfrm>
            <a:off x="914400" y="6172200"/>
            <a:ext cx="4800600" cy="457200"/>
          </a:xfrm>
          <a:noFill/>
          <a:ln>
            <a:miter lim="800000"/>
            <a:headEnd/>
            <a:tailEnd/>
          </a:ln>
        </p:spPr>
        <p:txBody>
          <a:bodyPr vert="horz" wrap="square" lIns="91440" tIns="45720" rIns="91440" bIns="45720" numCol="1" compatLnSpc="1">
            <a:prstTxWarp prst="textNoShape">
              <a:avLst/>
            </a:prstTxWarp>
          </a:bodyPr>
          <a:lstStyle/>
          <a:p>
            <a:r>
              <a:rPr lang="en-GB"/>
              <a:t>bhupendrashahca@hotmail.com***9322507220</a:t>
            </a:r>
          </a:p>
        </p:txBody>
      </p:sp>
      <p:sp>
        <p:nvSpPr>
          <p:cNvPr id="8" name="Slide Number Placeholder 7"/>
          <p:cNvSpPr>
            <a:spLocks noGrp="1"/>
          </p:cNvSpPr>
          <p:nvPr>
            <p:ph type="sldNum" sz="quarter" idx="12"/>
          </p:nvPr>
        </p:nvSpPr>
        <p:spPr/>
        <p:txBody>
          <a:bodyPr/>
          <a:lstStyle/>
          <a:p>
            <a:pPr>
              <a:defRPr/>
            </a:pPr>
            <a:fld id="{298D4A80-9239-4AFA-AB0D-6FB6C84B54D3}" type="slidenum">
              <a:rPr lang="en-US"/>
              <a:pPr>
                <a:defRPr/>
              </a:pPr>
              <a:t>2</a:t>
            </a:fld>
            <a:endParaRPr lang="en-US"/>
          </a:p>
        </p:txBody>
      </p:sp>
    </p:spTree>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CB7F3AD-7E0B-4F6B-8827-E26FCBBF91D6}" type="datetime1">
              <a:rPr lang="en-US" smtClean="0"/>
              <a:pPr>
                <a:defRPr/>
              </a:pPr>
              <a:t>2/2/2020</a:t>
            </a:fld>
            <a:endParaRPr lang="en-GB"/>
          </a:p>
        </p:txBody>
      </p:sp>
      <p:sp>
        <p:nvSpPr>
          <p:cNvPr id="3" name="Footer Placeholder 2"/>
          <p:cNvSpPr>
            <a:spLocks noGrp="1"/>
          </p:cNvSpPr>
          <p:nvPr>
            <p:ph type="ftr" sz="quarter" idx="11"/>
          </p:nvPr>
        </p:nvSpPr>
        <p:spPr/>
        <p:txBody>
          <a:bodyPr/>
          <a:lstStyle/>
          <a:p>
            <a:pPr>
              <a:defRPr/>
            </a:pPr>
            <a:r>
              <a:rPr lang="en-GB"/>
              <a:t>bhupendrashahca@hotmail.com***9322507220</a:t>
            </a:r>
          </a:p>
        </p:txBody>
      </p:sp>
      <p:sp>
        <p:nvSpPr>
          <p:cNvPr id="4" name="Slide Number Placeholder 3"/>
          <p:cNvSpPr>
            <a:spLocks noGrp="1"/>
          </p:cNvSpPr>
          <p:nvPr>
            <p:ph type="sldNum" sz="quarter" idx="12"/>
          </p:nvPr>
        </p:nvSpPr>
        <p:spPr/>
        <p:txBody>
          <a:bodyPr/>
          <a:lstStyle/>
          <a:p>
            <a:pPr>
              <a:defRPr/>
            </a:pPr>
            <a:fld id="{4D8E86E3-334A-49F9-BB61-943F1F86E837}" type="slidenum">
              <a:rPr lang="en-US" smtClean="0"/>
              <a:pPr>
                <a:defRPr/>
              </a:pPr>
              <a:t>20</a:t>
            </a:fld>
            <a:endParaRPr lang="en-US"/>
          </a:p>
        </p:txBody>
      </p:sp>
      <p:pic>
        <p:nvPicPr>
          <p:cNvPr id="6146" name="Picture 2"/>
          <p:cNvPicPr>
            <a:picLocks noChangeAspect="1" noChangeArrowheads="1"/>
          </p:cNvPicPr>
          <p:nvPr/>
        </p:nvPicPr>
        <p:blipFill>
          <a:blip r:embed="rId2"/>
          <a:srcRect/>
          <a:stretch>
            <a:fillRect/>
          </a:stretch>
        </p:blipFill>
        <p:spPr bwMode="auto">
          <a:xfrm>
            <a:off x="790574" y="304800"/>
            <a:ext cx="8048625" cy="5472113"/>
          </a:xfrm>
          <a:prstGeom prst="rect">
            <a:avLst/>
          </a:prstGeom>
          <a:noFill/>
          <a:ln w="9525">
            <a:noFill/>
            <a:miter lim="800000"/>
            <a:headEnd/>
            <a:tailEnd/>
          </a:ln>
          <a:effectLst/>
        </p:spPr>
      </p:pic>
    </p:spTree>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914400"/>
            <a:ext cx="8229600" cy="4525963"/>
          </a:xfrm>
        </p:spPr>
        <p:txBody>
          <a:bodyPr>
            <a:noAutofit/>
          </a:bodyPr>
          <a:lstStyle/>
          <a:p>
            <a:r>
              <a:rPr lang="en-US" sz="4000" dirty="0">
                <a:latin typeface="Times New Roman" pitchFamily="18" charset="0"/>
                <a:cs typeface="Times New Roman" pitchFamily="18" charset="0"/>
              </a:rPr>
              <a:t>Tax audit report to be filed </a:t>
            </a:r>
            <a:r>
              <a:rPr lang="en-US" sz="4000" dirty="0" err="1">
                <a:latin typeface="Times New Roman" pitchFamily="18" charset="0"/>
                <a:cs typeface="Times New Roman" pitchFamily="18" charset="0"/>
              </a:rPr>
              <a:t>upto</a:t>
            </a:r>
            <a:r>
              <a:rPr lang="en-US" sz="4000" dirty="0">
                <a:latin typeface="Times New Roman" pitchFamily="18" charset="0"/>
                <a:cs typeface="Times New Roman" pitchFamily="18" charset="0"/>
              </a:rPr>
              <a:t> 30</a:t>
            </a:r>
            <a:r>
              <a:rPr lang="en-US" sz="4000" baseline="30000" dirty="0">
                <a:latin typeface="Times New Roman" pitchFamily="18" charset="0"/>
                <a:cs typeface="Times New Roman" pitchFamily="18" charset="0"/>
              </a:rPr>
              <a:t>th</a:t>
            </a:r>
            <a:r>
              <a:rPr lang="en-US" sz="4000" dirty="0">
                <a:latin typeface="Times New Roman" pitchFamily="18" charset="0"/>
                <a:cs typeface="Times New Roman" pitchFamily="18" charset="0"/>
              </a:rPr>
              <a:t> September. However, same returns can be filed </a:t>
            </a:r>
            <a:r>
              <a:rPr lang="en-US" sz="4000" dirty="0" err="1">
                <a:latin typeface="Times New Roman" pitchFamily="18" charset="0"/>
                <a:cs typeface="Times New Roman" pitchFamily="18" charset="0"/>
              </a:rPr>
              <a:t>upto</a:t>
            </a:r>
            <a:r>
              <a:rPr lang="en-US" sz="4000" dirty="0">
                <a:latin typeface="Times New Roman" pitchFamily="18" charset="0"/>
                <a:cs typeface="Times New Roman" pitchFamily="18" charset="0"/>
              </a:rPr>
              <a:t> 31</a:t>
            </a:r>
            <a:r>
              <a:rPr lang="en-US" sz="4000" baseline="30000" dirty="0">
                <a:latin typeface="Times New Roman" pitchFamily="18" charset="0"/>
                <a:cs typeface="Times New Roman" pitchFamily="18" charset="0"/>
              </a:rPr>
              <a:t>st</a:t>
            </a:r>
            <a:r>
              <a:rPr lang="en-US" sz="4000" dirty="0">
                <a:latin typeface="Times New Roman" pitchFamily="18" charset="0"/>
                <a:cs typeface="Times New Roman" pitchFamily="18" charset="0"/>
              </a:rPr>
              <a:t> October.</a:t>
            </a:r>
          </a:p>
          <a:p>
            <a:r>
              <a:rPr lang="en-US" sz="4000" dirty="0">
                <a:latin typeface="Times New Roman" pitchFamily="18" charset="0"/>
                <a:cs typeface="Times New Roman" pitchFamily="18" charset="0"/>
              </a:rPr>
              <a:t>3CEB TP report </a:t>
            </a:r>
            <a:r>
              <a:rPr lang="en-US" sz="4000" dirty="0" err="1">
                <a:latin typeface="Times New Roman" pitchFamily="18" charset="0"/>
                <a:cs typeface="Times New Roman" pitchFamily="18" charset="0"/>
              </a:rPr>
              <a:t>upto</a:t>
            </a:r>
            <a:r>
              <a:rPr lang="en-US" sz="4000" dirty="0">
                <a:latin typeface="Times New Roman" pitchFamily="18" charset="0"/>
                <a:cs typeface="Times New Roman" pitchFamily="18" charset="0"/>
              </a:rPr>
              <a:t> 31/10 and return </a:t>
            </a:r>
            <a:r>
              <a:rPr lang="en-US" sz="4000" dirty="0" err="1">
                <a:latin typeface="Times New Roman" pitchFamily="18" charset="0"/>
                <a:cs typeface="Times New Roman" pitchFamily="18" charset="0"/>
              </a:rPr>
              <a:t>upto</a:t>
            </a:r>
            <a:r>
              <a:rPr lang="en-US" sz="4000" dirty="0">
                <a:latin typeface="Times New Roman" pitchFamily="18" charset="0"/>
                <a:cs typeface="Times New Roman" pitchFamily="18" charset="0"/>
              </a:rPr>
              <a:t> 30-11.</a:t>
            </a:r>
          </a:p>
          <a:p>
            <a:r>
              <a:rPr lang="en-US" sz="4000" dirty="0">
                <a:latin typeface="Times New Roman" pitchFamily="18" charset="0"/>
                <a:cs typeface="Times New Roman" pitchFamily="18" charset="0"/>
              </a:rPr>
              <a:t>Limit of turnover for tax audit raised to ₹.5 </a:t>
            </a:r>
            <a:r>
              <a:rPr lang="en-US" sz="4000" dirty="0" err="1">
                <a:latin typeface="Times New Roman" pitchFamily="18" charset="0"/>
                <a:cs typeface="Times New Roman" pitchFamily="18" charset="0"/>
              </a:rPr>
              <a:t>cr</a:t>
            </a:r>
            <a:r>
              <a:rPr lang="en-US" sz="4000" dirty="0">
                <a:latin typeface="Times New Roman" pitchFamily="18" charset="0"/>
                <a:cs typeface="Times New Roman" pitchFamily="18" charset="0"/>
              </a:rPr>
              <a:t> for assessee covered under 44AD.</a:t>
            </a:r>
            <a:endParaRPr lang="en-IN" sz="4000" dirty="0">
              <a:latin typeface="Times New Roman" pitchFamily="18" charset="0"/>
              <a:cs typeface="Times New Roman" pitchFamily="18" charset="0"/>
            </a:endParaRPr>
          </a:p>
        </p:txBody>
      </p:sp>
      <p:sp>
        <p:nvSpPr>
          <p:cNvPr id="3" name="Date Placeholder 2"/>
          <p:cNvSpPr>
            <a:spLocks noGrp="1"/>
          </p:cNvSpPr>
          <p:nvPr>
            <p:ph type="dt" sz="half" idx="10"/>
          </p:nvPr>
        </p:nvSpPr>
        <p:spPr/>
        <p:txBody>
          <a:bodyPr/>
          <a:lstStyle/>
          <a:p>
            <a:pPr>
              <a:defRPr/>
            </a:pPr>
            <a:fld id="{CBBA6594-DF21-46C9-BE26-511F8CF3CF9C}" type="datetime1">
              <a:rPr lang="en-US" smtClean="0"/>
              <a:pPr>
                <a:defRPr/>
              </a:pPr>
              <a:t>2/2/2020</a:t>
            </a:fld>
            <a:endParaRPr lang="en-GB"/>
          </a:p>
        </p:txBody>
      </p:sp>
      <p:sp>
        <p:nvSpPr>
          <p:cNvPr id="4" name="Footer Placeholder 3"/>
          <p:cNvSpPr>
            <a:spLocks noGrp="1"/>
          </p:cNvSpPr>
          <p:nvPr>
            <p:ph type="ftr" sz="quarter" idx="11"/>
          </p:nvPr>
        </p:nvSpPr>
        <p:spPr/>
        <p:txBody>
          <a:bodyPr/>
          <a:lstStyle/>
          <a:p>
            <a:pPr>
              <a:defRPr/>
            </a:pPr>
            <a:r>
              <a:rPr lang="en-GB"/>
              <a:t>bhupendrashahca@hotmail.com***9322507220</a:t>
            </a:r>
          </a:p>
        </p:txBody>
      </p:sp>
      <p:sp>
        <p:nvSpPr>
          <p:cNvPr id="5" name="Slide Number Placeholder 4"/>
          <p:cNvSpPr>
            <a:spLocks noGrp="1"/>
          </p:cNvSpPr>
          <p:nvPr>
            <p:ph type="sldNum" sz="quarter" idx="12"/>
          </p:nvPr>
        </p:nvSpPr>
        <p:spPr/>
        <p:txBody>
          <a:bodyPr/>
          <a:lstStyle/>
          <a:p>
            <a:pPr>
              <a:defRPr/>
            </a:pPr>
            <a:fld id="{122BA669-EDD2-4FB0-A163-09B57884A2A1}" type="slidenum">
              <a:rPr lang="en-US" smtClean="0"/>
              <a:pPr>
                <a:defRPr/>
              </a:pPr>
              <a:t>21</a:t>
            </a:fld>
            <a:endParaRPr lang="en-US"/>
          </a:p>
        </p:txBody>
      </p:sp>
      <p:sp>
        <p:nvSpPr>
          <p:cNvPr id="6" name="Title 5"/>
          <p:cNvSpPr>
            <a:spLocks noGrp="1"/>
          </p:cNvSpPr>
          <p:nvPr>
            <p:ph type="title"/>
          </p:nvPr>
        </p:nvSpPr>
        <p:spPr>
          <a:xfrm>
            <a:off x="381000" y="0"/>
            <a:ext cx="8229600" cy="1143000"/>
          </a:xfrm>
        </p:spPr>
        <p:txBody>
          <a:bodyPr/>
          <a:lstStyle/>
          <a:p>
            <a:pPr algn="ctr"/>
            <a:r>
              <a:rPr lang="en-US" dirty="0"/>
              <a:t>Tax Audit u/s 44AB</a:t>
            </a:r>
            <a:endParaRPr lang="en-IN" dirty="0"/>
          </a:p>
        </p:txBody>
      </p:sp>
    </p:spTree>
  </p:cSld>
  <p:clrMapOvr>
    <a:masterClrMapping/>
  </p:clrMapOvr>
  <p:transition>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algn="just"/>
            <a:r>
              <a:rPr lang="en-IN" dirty="0"/>
              <a:t>Indian citizens abroad not paying tax in those regimes are liable to tax here on Global Income - It appears negative provision for people staying in Dubai/GCC who hold Indian citizenship (There could be crashing impact on Dubai).</a:t>
            </a:r>
          </a:p>
          <a:p>
            <a:pPr algn="just"/>
            <a:r>
              <a:rPr lang="en-IN" dirty="0"/>
              <a:t>Bill proposes major amendments to Sec 6 on residential status with respect to individual assessees; </a:t>
            </a:r>
          </a:p>
          <a:p>
            <a:pPr algn="just"/>
            <a:r>
              <a:rPr lang="en-IN" dirty="0"/>
              <a:t>In case of extension of 60 days stay to 182 days in cases where Indian citizens leave India for employment etc., proposed provision reduces 182 days period to 120 days;</a:t>
            </a:r>
          </a:p>
          <a:p>
            <a:pPr algn="just"/>
            <a:r>
              <a:rPr lang="en-IN" dirty="0"/>
              <a:t>Further Indian citizen who is not taxable in any other country by reason of domicile, residence etc. would be deemed to be a resident of India; </a:t>
            </a:r>
          </a:p>
          <a:p>
            <a:pPr algn="just"/>
            <a:r>
              <a:rPr lang="en-IN" dirty="0"/>
              <a:t>In case of resident but not ordinarily resident person (RNOR), amendment replaces earlier conditions with new condition to the effect that such individual or manager of HUF 'has been a non-resident in India in seven out of the ten previous years preceding that year‘.</a:t>
            </a:r>
          </a:p>
          <a:p>
            <a:endParaRPr lang="en-IN" dirty="0"/>
          </a:p>
          <a:p>
            <a:endParaRPr lang="en-IN" dirty="0"/>
          </a:p>
        </p:txBody>
      </p:sp>
      <p:sp>
        <p:nvSpPr>
          <p:cNvPr id="3" name="Date Placeholder 2"/>
          <p:cNvSpPr>
            <a:spLocks noGrp="1"/>
          </p:cNvSpPr>
          <p:nvPr>
            <p:ph type="dt" sz="half" idx="10"/>
          </p:nvPr>
        </p:nvSpPr>
        <p:spPr/>
        <p:txBody>
          <a:bodyPr/>
          <a:lstStyle/>
          <a:p>
            <a:pPr>
              <a:defRPr/>
            </a:pPr>
            <a:fld id="{CBBA6594-DF21-46C9-BE26-511F8CF3CF9C}" type="datetime1">
              <a:rPr lang="en-US" smtClean="0"/>
              <a:pPr>
                <a:defRPr/>
              </a:pPr>
              <a:t>2/2/2020</a:t>
            </a:fld>
            <a:endParaRPr lang="en-GB"/>
          </a:p>
        </p:txBody>
      </p:sp>
      <p:sp>
        <p:nvSpPr>
          <p:cNvPr id="4" name="Footer Placeholder 3"/>
          <p:cNvSpPr>
            <a:spLocks noGrp="1"/>
          </p:cNvSpPr>
          <p:nvPr>
            <p:ph type="ftr" sz="quarter" idx="11"/>
          </p:nvPr>
        </p:nvSpPr>
        <p:spPr/>
        <p:txBody>
          <a:bodyPr/>
          <a:lstStyle/>
          <a:p>
            <a:pPr>
              <a:defRPr/>
            </a:pPr>
            <a:r>
              <a:rPr lang="en-GB"/>
              <a:t>bhupendrashahca@hotmail.com***9322507220</a:t>
            </a:r>
          </a:p>
        </p:txBody>
      </p:sp>
      <p:sp>
        <p:nvSpPr>
          <p:cNvPr id="5" name="Slide Number Placeholder 4"/>
          <p:cNvSpPr>
            <a:spLocks noGrp="1"/>
          </p:cNvSpPr>
          <p:nvPr>
            <p:ph type="sldNum" sz="quarter" idx="12"/>
          </p:nvPr>
        </p:nvSpPr>
        <p:spPr/>
        <p:txBody>
          <a:bodyPr/>
          <a:lstStyle/>
          <a:p>
            <a:pPr>
              <a:defRPr/>
            </a:pPr>
            <a:fld id="{122BA669-EDD2-4FB0-A163-09B57884A2A1}" type="slidenum">
              <a:rPr lang="en-US" smtClean="0"/>
              <a:pPr>
                <a:defRPr/>
              </a:pPr>
              <a:t>22</a:t>
            </a:fld>
            <a:endParaRPr lang="en-US"/>
          </a:p>
        </p:txBody>
      </p:sp>
      <p:sp>
        <p:nvSpPr>
          <p:cNvPr id="6" name="Title 5"/>
          <p:cNvSpPr>
            <a:spLocks noGrp="1"/>
          </p:cNvSpPr>
          <p:nvPr>
            <p:ph type="title"/>
          </p:nvPr>
        </p:nvSpPr>
        <p:spPr/>
        <p:txBody>
          <a:bodyPr/>
          <a:lstStyle/>
          <a:p>
            <a:r>
              <a:rPr lang="en-US" dirty="0"/>
              <a:t>New Category of Tax payer</a:t>
            </a:r>
            <a:endParaRPr lang="en-IN" dirty="0"/>
          </a:p>
        </p:txBody>
      </p:sp>
    </p:spTree>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CB7F3AD-7E0B-4F6B-8827-E26FCBBF91D6}" type="datetime1">
              <a:rPr lang="en-US" smtClean="0"/>
              <a:pPr>
                <a:defRPr/>
              </a:pPr>
              <a:t>2/2/2020</a:t>
            </a:fld>
            <a:endParaRPr lang="en-GB"/>
          </a:p>
        </p:txBody>
      </p:sp>
      <p:sp>
        <p:nvSpPr>
          <p:cNvPr id="3" name="Footer Placeholder 2"/>
          <p:cNvSpPr>
            <a:spLocks noGrp="1"/>
          </p:cNvSpPr>
          <p:nvPr>
            <p:ph type="ftr" sz="quarter" idx="11"/>
          </p:nvPr>
        </p:nvSpPr>
        <p:spPr/>
        <p:txBody>
          <a:bodyPr/>
          <a:lstStyle/>
          <a:p>
            <a:pPr>
              <a:defRPr/>
            </a:pPr>
            <a:r>
              <a:rPr lang="en-GB"/>
              <a:t>bhupendrashahca@hotmail.com***9322507220</a:t>
            </a:r>
          </a:p>
        </p:txBody>
      </p:sp>
      <p:sp>
        <p:nvSpPr>
          <p:cNvPr id="4" name="Slide Number Placeholder 3"/>
          <p:cNvSpPr>
            <a:spLocks noGrp="1"/>
          </p:cNvSpPr>
          <p:nvPr>
            <p:ph type="sldNum" sz="quarter" idx="12"/>
          </p:nvPr>
        </p:nvSpPr>
        <p:spPr/>
        <p:txBody>
          <a:bodyPr/>
          <a:lstStyle/>
          <a:p>
            <a:pPr>
              <a:defRPr/>
            </a:pPr>
            <a:fld id="{4D8E86E3-334A-49F9-BB61-943F1F86E837}" type="slidenum">
              <a:rPr lang="en-US" smtClean="0"/>
              <a:pPr>
                <a:defRPr/>
              </a:pPr>
              <a:t>23</a:t>
            </a:fld>
            <a:endParaRPr lang="en-US"/>
          </a:p>
        </p:txBody>
      </p:sp>
      <p:pic>
        <p:nvPicPr>
          <p:cNvPr id="2050" name="Picture 2"/>
          <p:cNvPicPr>
            <a:picLocks noChangeAspect="1" noChangeArrowheads="1"/>
          </p:cNvPicPr>
          <p:nvPr/>
        </p:nvPicPr>
        <p:blipFill>
          <a:blip r:embed="rId2"/>
          <a:srcRect/>
          <a:stretch>
            <a:fillRect/>
          </a:stretch>
        </p:blipFill>
        <p:spPr bwMode="auto">
          <a:xfrm>
            <a:off x="266700" y="228600"/>
            <a:ext cx="8610600" cy="5638800"/>
          </a:xfrm>
          <a:prstGeom prst="rect">
            <a:avLst/>
          </a:prstGeom>
          <a:noFill/>
          <a:ln w="9525">
            <a:noFill/>
            <a:miter lim="800000"/>
            <a:headEnd/>
            <a:tailEnd/>
          </a:ln>
          <a:effectLst/>
        </p:spPr>
      </p:pic>
    </p:spTree>
  </p:cSld>
  <p:clrMapOvr>
    <a:masterClrMapping/>
  </p:clrMapOvr>
  <p:transition>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IN" b="1" dirty="0"/>
              <a:t>No interest and penalty will be charged if taxpayers pay by March 31, 2020.</a:t>
            </a:r>
          </a:p>
          <a:p>
            <a:r>
              <a:rPr lang="en-IN" dirty="0"/>
              <a:t>scheme would be open till June 30, 2020 with some additional cost.</a:t>
            </a:r>
          </a:p>
          <a:p>
            <a:r>
              <a:rPr lang="en-IN" dirty="0"/>
              <a:t> 4,83,000 direct tax cases pending in various appellate forums i.e. Commissioner (Appeals), ITATs, High Courts and the Supreme Court.</a:t>
            </a:r>
          </a:p>
          <a:p>
            <a:r>
              <a:rPr lang="en-IN" dirty="0"/>
              <a:t>Cases u/s  115BBE, 144 and 148 </a:t>
            </a:r>
            <a:r>
              <a:rPr lang="en-IN" dirty="0" err="1"/>
              <a:t>rws</a:t>
            </a:r>
            <a:r>
              <a:rPr lang="en-IN" dirty="0"/>
              <a:t> 147 etc. and the consequential claims raised through assessments framed in real estate matters are benefited by VVS.</a:t>
            </a:r>
          </a:p>
          <a:p>
            <a:endParaRPr lang="en-IN" b="1" dirty="0"/>
          </a:p>
          <a:p>
            <a:endParaRPr lang="en-IN" dirty="0"/>
          </a:p>
        </p:txBody>
      </p:sp>
      <p:sp>
        <p:nvSpPr>
          <p:cNvPr id="3" name="Date Placeholder 2"/>
          <p:cNvSpPr>
            <a:spLocks noGrp="1"/>
          </p:cNvSpPr>
          <p:nvPr>
            <p:ph type="dt" sz="half" idx="10"/>
          </p:nvPr>
        </p:nvSpPr>
        <p:spPr/>
        <p:txBody>
          <a:bodyPr/>
          <a:lstStyle/>
          <a:p>
            <a:pPr>
              <a:defRPr/>
            </a:pPr>
            <a:fld id="{CBBA6594-DF21-46C9-BE26-511F8CF3CF9C}" type="datetime1">
              <a:rPr lang="en-US" smtClean="0"/>
              <a:pPr>
                <a:defRPr/>
              </a:pPr>
              <a:t>2/2/2020</a:t>
            </a:fld>
            <a:endParaRPr lang="en-GB"/>
          </a:p>
        </p:txBody>
      </p:sp>
      <p:sp>
        <p:nvSpPr>
          <p:cNvPr id="4" name="Footer Placeholder 3"/>
          <p:cNvSpPr>
            <a:spLocks noGrp="1"/>
          </p:cNvSpPr>
          <p:nvPr>
            <p:ph type="ftr" sz="quarter" idx="11"/>
          </p:nvPr>
        </p:nvSpPr>
        <p:spPr/>
        <p:txBody>
          <a:bodyPr/>
          <a:lstStyle/>
          <a:p>
            <a:pPr>
              <a:defRPr/>
            </a:pPr>
            <a:r>
              <a:rPr lang="en-GB"/>
              <a:t>bhupendrashahca@hotmail.com***9322507220</a:t>
            </a:r>
          </a:p>
        </p:txBody>
      </p:sp>
      <p:sp>
        <p:nvSpPr>
          <p:cNvPr id="5" name="Slide Number Placeholder 4"/>
          <p:cNvSpPr>
            <a:spLocks noGrp="1"/>
          </p:cNvSpPr>
          <p:nvPr>
            <p:ph type="sldNum" sz="quarter" idx="12"/>
          </p:nvPr>
        </p:nvSpPr>
        <p:spPr/>
        <p:txBody>
          <a:bodyPr/>
          <a:lstStyle/>
          <a:p>
            <a:pPr>
              <a:defRPr/>
            </a:pPr>
            <a:fld id="{122BA669-EDD2-4FB0-A163-09B57884A2A1}" type="slidenum">
              <a:rPr lang="en-US" smtClean="0"/>
              <a:pPr>
                <a:defRPr/>
              </a:pPr>
              <a:t>24</a:t>
            </a:fld>
            <a:endParaRPr lang="en-US"/>
          </a:p>
        </p:txBody>
      </p:sp>
      <p:sp>
        <p:nvSpPr>
          <p:cNvPr id="6" name="Title 5"/>
          <p:cNvSpPr>
            <a:spLocks noGrp="1"/>
          </p:cNvSpPr>
          <p:nvPr>
            <p:ph type="title"/>
          </p:nvPr>
        </p:nvSpPr>
        <p:spPr/>
        <p:txBody>
          <a:bodyPr>
            <a:normAutofit fontScale="90000"/>
          </a:bodyPr>
          <a:lstStyle/>
          <a:p>
            <a:r>
              <a:rPr lang="en-IN" dirty="0"/>
              <a:t>"</a:t>
            </a:r>
            <a:r>
              <a:rPr lang="en-IN" dirty="0" err="1"/>
              <a:t>Vivad</a:t>
            </a:r>
            <a:r>
              <a:rPr lang="en-IN" dirty="0"/>
              <a:t> Se </a:t>
            </a:r>
            <a:r>
              <a:rPr lang="en-IN" dirty="0" err="1"/>
              <a:t>Vishwas</a:t>
            </a:r>
            <a:r>
              <a:rPr lang="en-IN" dirty="0"/>
              <a:t> Scheme“(VVS)</a:t>
            </a:r>
          </a:p>
        </p:txBody>
      </p:sp>
    </p:spTree>
  </p:cSld>
  <p:clrMapOvr>
    <a:masterClrMapping/>
  </p:clrMapOvr>
  <p:transition>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algn="just"/>
            <a:r>
              <a:rPr lang="en-IN" b="1" dirty="0"/>
              <a:t>Provisions of Sec 194A extended to large Cooperative Societies also</a:t>
            </a:r>
            <a:endParaRPr lang="en-IN" dirty="0"/>
          </a:p>
          <a:p>
            <a:pPr algn="just"/>
            <a:r>
              <a:rPr lang="en-IN" dirty="0"/>
              <a:t>  the total sales, gross receipts or turnover of the co-operative society exceeds fifty </a:t>
            </a:r>
            <a:r>
              <a:rPr lang="en-IN" dirty="0" err="1"/>
              <a:t>crore</a:t>
            </a:r>
            <a:r>
              <a:rPr lang="en-IN" dirty="0"/>
              <a:t> rupees during the financial year immediately preceding the financial year in which the interest referred to in sub-section (1) is credited or paid; and</a:t>
            </a:r>
          </a:p>
          <a:p>
            <a:pPr algn="just"/>
            <a:r>
              <a:rPr lang="en-IN" dirty="0"/>
              <a:t>(b)  the amount of interest, or the aggregate of the amount of such interest, credited or paid, or is likely to be credited or paid, during the financial year is more than fifty thousand rupees in case of payee being a senior citizen and forty thousand rupees, in any other case.</a:t>
            </a:r>
          </a:p>
          <a:p>
            <a:pPr algn="just"/>
            <a:r>
              <a:rPr lang="en-IN" dirty="0"/>
              <a:t>This amendment will take effect from 1st April, 2020.</a:t>
            </a:r>
          </a:p>
          <a:p>
            <a:endParaRPr lang="en-IN" dirty="0"/>
          </a:p>
        </p:txBody>
      </p:sp>
      <p:sp>
        <p:nvSpPr>
          <p:cNvPr id="3" name="Date Placeholder 2"/>
          <p:cNvSpPr>
            <a:spLocks noGrp="1"/>
          </p:cNvSpPr>
          <p:nvPr>
            <p:ph type="dt" sz="half" idx="10"/>
          </p:nvPr>
        </p:nvSpPr>
        <p:spPr/>
        <p:txBody>
          <a:bodyPr/>
          <a:lstStyle/>
          <a:p>
            <a:pPr>
              <a:defRPr/>
            </a:pPr>
            <a:fld id="{CBBA6594-DF21-46C9-BE26-511F8CF3CF9C}" type="datetime1">
              <a:rPr lang="en-US" smtClean="0"/>
              <a:pPr>
                <a:defRPr/>
              </a:pPr>
              <a:t>2/2/2020</a:t>
            </a:fld>
            <a:endParaRPr lang="en-GB"/>
          </a:p>
        </p:txBody>
      </p:sp>
      <p:sp>
        <p:nvSpPr>
          <p:cNvPr id="4" name="Footer Placeholder 3"/>
          <p:cNvSpPr>
            <a:spLocks noGrp="1"/>
          </p:cNvSpPr>
          <p:nvPr>
            <p:ph type="ftr" sz="quarter" idx="11"/>
          </p:nvPr>
        </p:nvSpPr>
        <p:spPr/>
        <p:txBody>
          <a:bodyPr/>
          <a:lstStyle/>
          <a:p>
            <a:pPr>
              <a:defRPr/>
            </a:pPr>
            <a:r>
              <a:rPr lang="en-GB"/>
              <a:t>bhupendrashahca@hotmail.com***9322507220</a:t>
            </a:r>
          </a:p>
        </p:txBody>
      </p:sp>
      <p:sp>
        <p:nvSpPr>
          <p:cNvPr id="5" name="Slide Number Placeholder 4"/>
          <p:cNvSpPr>
            <a:spLocks noGrp="1"/>
          </p:cNvSpPr>
          <p:nvPr>
            <p:ph type="sldNum" sz="quarter" idx="12"/>
          </p:nvPr>
        </p:nvSpPr>
        <p:spPr/>
        <p:txBody>
          <a:bodyPr/>
          <a:lstStyle/>
          <a:p>
            <a:pPr>
              <a:defRPr/>
            </a:pPr>
            <a:fld id="{122BA669-EDD2-4FB0-A163-09B57884A2A1}" type="slidenum">
              <a:rPr lang="en-US" smtClean="0"/>
              <a:pPr>
                <a:defRPr/>
              </a:pPr>
              <a:t>25</a:t>
            </a:fld>
            <a:endParaRPr lang="en-US"/>
          </a:p>
        </p:txBody>
      </p:sp>
      <p:sp>
        <p:nvSpPr>
          <p:cNvPr id="6" name="Title 5"/>
          <p:cNvSpPr>
            <a:spLocks noGrp="1"/>
          </p:cNvSpPr>
          <p:nvPr>
            <p:ph type="title"/>
          </p:nvPr>
        </p:nvSpPr>
        <p:spPr/>
        <p:txBody>
          <a:bodyPr/>
          <a:lstStyle/>
          <a:p>
            <a:r>
              <a:rPr lang="en-US" dirty="0"/>
              <a:t>Large Co-op </a:t>
            </a:r>
            <a:r>
              <a:rPr lang="en-US" dirty="0" err="1"/>
              <a:t>Scociety</a:t>
            </a:r>
            <a:r>
              <a:rPr lang="en-US" dirty="0"/>
              <a:t> s.194A</a:t>
            </a:r>
            <a:endParaRPr lang="en-IN" dirty="0"/>
          </a:p>
        </p:txBody>
      </p:sp>
    </p:spTree>
  </p:cSld>
  <p:clrMapOvr>
    <a:masterClrMapping/>
  </p:clrMapOvr>
  <p:transition>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CB7F3AD-7E0B-4F6B-8827-E26FCBBF91D6}" type="datetime1">
              <a:rPr lang="en-US" smtClean="0"/>
              <a:pPr>
                <a:defRPr/>
              </a:pPr>
              <a:t>2/2/2020</a:t>
            </a:fld>
            <a:endParaRPr lang="en-GB"/>
          </a:p>
        </p:txBody>
      </p:sp>
      <p:sp>
        <p:nvSpPr>
          <p:cNvPr id="3" name="Footer Placeholder 2"/>
          <p:cNvSpPr>
            <a:spLocks noGrp="1"/>
          </p:cNvSpPr>
          <p:nvPr>
            <p:ph type="ftr" sz="quarter" idx="11"/>
          </p:nvPr>
        </p:nvSpPr>
        <p:spPr/>
        <p:txBody>
          <a:bodyPr/>
          <a:lstStyle/>
          <a:p>
            <a:pPr>
              <a:defRPr/>
            </a:pPr>
            <a:r>
              <a:rPr lang="en-GB"/>
              <a:t>bhupendrashahca@hotmail.com***9322507220</a:t>
            </a:r>
          </a:p>
        </p:txBody>
      </p:sp>
      <p:sp>
        <p:nvSpPr>
          <p:cNvPr id="4" name="Slide Number Placeholder 3"/>
          <p:cNvSpPr>
            <a:spLocks noGrp="1"/>
          </p:cNvSpPr>
          <p:nvPr>
            <p:ph type="sldNum" sz="quarter" idx="12"/>
          </p:nvPr>
        </p:nvSpPr>
        <p:spPr/>
        <p:txBody>
          <a:bodyPr/>
          <a:lstStyle/>
          <a:p>
            <a:pPr>
              <a:defRPr/>
            </a:pPr>
            <a:fld id="{4D8E86E3-334A-49F9-BB61-943F1F86E837}" type="slidenum">
              <a:rPr lang="en-US" smtClean="0"/>
              <a:pPr>
                <a:defRPr/>
              </a:pPr>
              <a:t>26</a:t>
            </a:fld>
            <a:endParaRPr lang="en-US"/>
          </a:p>
        </p:txBody>
      </p:sp>
      <p:pic>
        <p:nvPicPr>
          <p:cNvPr id="7170" name="Picture 2"/>
          <p:cNvPicPr>
            <a:picLocks noChangeAspect="1" noChangeArrowheads="1"/>
          </p:cNvPicPr>
          <p:nvPr/>
        </p:nvPicPr>
        <p:blipFill>
          <a:blip r:embed="rId2"/>
          <a:srcRect/>
          <a:stretch>
            <a:fillRect/>
          </a:stretch>
        </p:blipFill>
        <p:spPr bwMode="auto">
          <a:xfrm>
            <a:off x="381000" y="228600"/>
            <a:ext cx="8534399" cy="5486400"/>
          </a:xfrm>
          <a:prstGeom prst="rect">
            <a:avLst/>
          </a:prstGeom>
          <a:noFill/>
          <a:ln w="9525">
            <a:noFill/>
            <a:miter lim="800000"/>
            <a:headEnd/>
            <a:tailEnd/>
          </a:ln>
          <a:effectLst/>
        </p:spPr>
      </p:pic>
    </p:spTree>
  </p:cSld>
  <p:clrMapOvr>
    <a:masterClrMapping/>
  </p:clrMapOvr>
  <p:transition>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IN" b="1" dirty="0"/>
              <a:t>Faceless appeal to be introduced after faceless assessment in the Income-tax Act.</a:t>
            </a:r>
          </a:p>
          <a:p>
            <a:endParaRPr lang="en-IN" dirty="0"/>
          </a:p>
          <a:p>
            <a:r>
              <a:rPr lang="en-IN" dirty="0"/>
              <a:t>Empowering Central Government to notify an e-appeal scheme for disposal of appeal so as to impart greater efficiency, transparency and accountability.</a:t>
            </a:r>
          </a:p>
          <a:p>
            <a:r>
              <a:rPr lang="en-IN" dirty="0"/>
              <a:t>Eliminating the interface between the Commissioner (Appeals) and the appellant in the course of appellate proceedings to the extent technologically feasible.</a:t>
            </a:r>
          </a:p>
          <a:p>
            <a:r>
              <a:rPr lang="en-IN" dirty="0"/>
              <a:t>Optimizing utilization of the resources through economies of scale and functional specialisation.</a:t>
            </a:r>
          </a:p>
          <a:p>
            <a:r>
              <a:rPr lang="en-IN" dirty="0"/>
              <a:t>Introducing an appellate system with dynamic jurisdiction in which appeal shall be disposed of by one or more Commissioner (Appeals).</a:t>
            </a:r>
          </a:p>
          <a:p>
            <a:r>
              <a:rPr lang="en-IN" dirty="0"/>
              <a:t>E penalty and ex </a:t>
            </a:r>
            <a:r>
              <a:rPr lang="en-IN" dirty="0" err="1"/>
              <a:t>parte</a:t>
            </a:r>
            <a:r>
              <a:rPr lang="en-IN" dirty="0"/>
              <a:t> asst also introduced.</a:t>
            </a:r>
          </a:p>
          <a:p>
            <a:endParaRPr lang="en-IN" dirty="0"/>
          </a:p>
          <a:p>
            <a:endParaRPr lang="en-IN" dirty="0"/>
          </a:p>
        </p:txBody>
      </p:sp>
      <p:sp>
        <p:nvSpPr>
          <p:cNvPr id="3" name="Date Placeholder 2"/>
          <p:cNvSpPr>
            <a:spLocks noGrp="1"/>
          </p:cNvSpPr>
          <p:nvPr>
            <p:ph type="dt" sz="half" idx="10"/>
          </p:nvPr>
        </p:nvSpPr>
        <p:spPr/>
        <p:txBody>
          <a:bodyPr/>
          <a:lstStyle/>
          <a:p>
            <a:pPr>
              <a:defRPr/>
            </a:pPr>
            <a:fld id="{CBBA6594-DF21-46C9-BE26-511F8CF3CF9C}" type="datetime1">
              <a:rPr lang="en-US" smtClean="0"/>
              <a:pPr>
                <a:defRPr/>
              </a:pPr>
              <a:t>2/2/2020</a:t>
            </a:fld>
            <a:endParaRPr lang="en-GB"/>
          </a:p>
        </p:txBody>
      </p:sp>
      <p:sp>
        <p:nvSpPr>
          <p:cNvPr id="4" name="Footer Placeholder 3"/>
          <p:cNvSpPr>
            <a:spLocks noGrp="1"/>
          </p:cNvSpPr>
          <p:nvPr>
            <p:ph type="ftr" sz="quarter" idx="11"/>
          </p:nvPr>
        </p:nvSpPr>
        <p:spPr/>
        <p:txBody>
          <a:bodyPr/>
          <a:lstStyle/>
          <a:p>
            <a:pPr>
              <a:defRPr/>
            </a:pPr>
            <a:r>
              <a:rPr lang="en-GB"/>
              <a:t>bhupendrashahca@hotmail.com***9322507220</a:t>
            </a:r>
          </a:p>
        </p:txBody>
      </p:sp>
      <p:sp>
        <p:nvSpPr>
          <p:cNvPr id="5" name="Slide Number Placeholder 4"/>
          <p:cNvSpPr>
            <a:spLocks noGrp="1"/>
          </p:cNvSpPr>
          <p:nvPr>
            <p:ph type="sldNum" sz="quarter" idx="12"/>
          </p:nvPr>
        </p:nvSpPr>
        <p:spPr/>
        <p:txBody>
          <a:bodyPr/>
          <a:lstStyle/>
          <a:p>
            <a:pPr>
              <a:defRPr/>
            </a:pPr>
            <a:fld id="{122BA669-EDD2-4FB0-A163-09B57884A2A1}" type="slidenum">
              <a:rPr lang="en-US" smtClean="0"/>
              <a:pPr>
                <a:defRPr/>
              </a:pPr>
              <a:t>27</a:t>
            </a:fld>
            <a:endParaRPr lang="en-US"/>
          </a:p>
        </p:txBody>
      </p:sp>
      <p:sp>
        <p:nvSpPr>
          <p:cNvPr id="6" name="Title 5"/>
          <p:cNvSpPr>
            <a:spLocks noGrp="1"/>
          </p:cNvSpPr>
          <p:nvPr>
            <p:ph type="title"/>
          </p:nvPr>
        </p:nvSpPr>
        <p:spPr/>
        <p:txBody>
          <a:bodyPr/>
          <a:lstStyle/>
          <a:p>
            <a:r>
              <a:rPr lang="en-US" dirty="0"/>
              <a:t>Faceless Appeal</a:t>
            </a:r>
            <a:endParaRPr lang="en-IN" dirty="0"/>
          </a:p>
        </p:txBody>
      </p:sp>
    </p:spTree>
  </p:cSld>
  <p:clrMapOvr>
    <a:masterClrMapping/>
  </p:clrMapOvr>
  <p:transition>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lgn="just"/>
            <a:r>
              <a:rPr lang="en-IN" b="1" dirty="0"/>
              <a:t>Pre-fill information of donation will result in hassle-free claims for the individuals claiming tax exemptions.</a:t>
            </a:r>
          </a:p>
          <a:p>
            <a:pPr algn="just"/>
            <a:r>
              <a:rPr lang="en-IN" b="1" dirty="0"/>
              <a:t>TDS/TCS above 1 </a:t>
            </a:r>
            <a:r>
              <a:rPr lang="en-IN" b="1" dirty="0" err="1"/>
              <a:t>cr</a:t>
            </a:r>
            <a:r>
              <a:rPr lang="en-IN" b="1" dirty="0"/>
              <a:t> for business /50 lacs for professional in case of Ind/</a:t>
            </a:r>
            <a:r>
              <a:rPr lang="en-IN" b="1" dirty="0" err="1"/>
              <a:t>huf</a:t>
            </a:r>
            <a:r>
              <a:rPr lang="en-IN" b="1" dirty="0"/>
              <a:t>.</a:t>
            </a:r>
          </a:p>
          <a:p>
            <a:pPr algn="just"/>
            <a:r>
              <a:rPr lang="en-IN" b="1" dirty="0"/>
              <a:t>Concessional tax rate of 15% extended to power generation companies.</a:t>
            </a:r>
          </a:p>
          <a:p>
            <a:pPr algn="just"/>
            <a:r>
              <a:rPr lang="en-IN" b="1" dirty="0"/>
              <a:t>AMT will not be applicable to co-operative societies if they opt for reduced tax rates of 22%.</a:t>
            </a:r>
          </a:p>
          <a:p>
            <a:pPr algn="just"/>
            <a:r>
              <a:rPr lang="en-IN" b="1" dirty="0"/>
              <a:t>Turnover limit for deductions under Section 80-IAC to start-ups has been proposed to be increased to Rs. 100 </a:t>
            </a:r>
            <a:r>
              <a:rPr lang="en-IN" b="1" dirty="0" err="1"/>
              <a:t>crore</a:t>
            </a:r>
            <a:r>
              <a:rPr lang="en-IN" b="1" dirty="0"/>
              <a:t>.</a:t>
            </a:r>
          </a:p>
          <a:p>
            <a:endParaRPr lang="en-IN" b="1" dirty="0"/>
          </a:p>
          <a:p>
            <a:endParaRPr lang="en-IN" dirty="0"/>
          </a:p>
        </p:txBody>
      </p:sp>
      <p:sp>
        <p:nvSpPr>
          <p:cNvPr id="3" name="Date Placeholder 2"/>
          <p:cNvSpPr>
            <a:spLocks noGrp="1"/>
          </p:cNvSpPr>
          <p:nvPr>
            <p:ph type="dt" sz="half" idx="10"/>
          </p:nvPr>
        </p:nvSpPr>
        <p:spPr/>
        <p:txBody>
          <a:bodyPr/>
          <a:lstStyle/>
          <a:p>
            <a:pPr>
              <a:defRPr/>
            </a:pPr>
            <a:fld id="{CBBA6594-DF21-46C9-BE26-511F8CF3CF9C}" type="datetime1">
              <a:rPr lang="en-US" smtClean="0"/>
              <a:pPr>
                <a:defRPr/>
              </a:pPr>
              <a:t>2/2/2020</a:t>
            </a:fld>
            <a:endParaRPr lang="en-GB"/>
          </a:p>
        </p:txBody>
      </p:sp>
      <p:sp>
        <p:nvSpPr>
          <p:cNvPr id="4" name="Footer Placeholder 3"/>
          <p:cNvSpPr>
            <a:spLocks noGrp="1"/>
          </p:cNvSpPr>
          <p:nvPr>
            <p:ph type="ftr" sz="quarter" idx="11"/>
          </p:nvPr>
        </p:nvSpPr>
        <p:spPr/>
        <p:txBody>
          <a:bodyPr/>
          <a:lstStyle/>
          <a:p>
            <a:pPr>
              <a:defRPr/>
            </a:pPr>
            <a:r>
              <a:rPr lang="en-GB"/>
              <a:t>bhupendrashahca@hotmail.com***9322507220</a:t>
            </a:r>
          </a:p>
        </p:txBody>
      </p:sp>
      <p:sp>
        <p:nvSpPr>
          <p:cNvPr id="5" name="Slide Number Placeholder 4"/>
          <p:cNvSpPr>
            <a:spLocks noGrp="1"/>
          </p:cNvSpPr>
          <p:nvPr>
            <p:ph type="sldNum" sz="quarter" idx="12"/>
          </p:nvPr>
        </p:nvSpPr>
        <p:spPr/>
        <p:txBody>
          <a:bodyPr/>
          <a:lstStyle/>
          <a:p>
            <a:pPr>
              <a:defRPr/>
            </a:pPr>
            <a:fld id="{122BA669-EDD2-4FB0-A163-09B57884A2A1}" type="slidenum">
              <a:rPr lang="en-US" smtClean="0"/>
              <a:pPr>
                <a:defRPr/>
              </a:pPr>
              <a:t>28</a:t>
            </a:fld>
            <a:endParaRPr lang="en-US"/>
          </a:p>
        </p:txBody>
      </p:sp>
      <p:sp>
        <p:nvSpPr>
          <p:cNvPr id="6" name="Title 5"/>
          <p:cNvSpPr>
            <a:spLocks noGrp="1"/>
          </p:cNvSpPr>
          <p:nvPr>
            <p:ph type="title"/>
          </p:nvPr>
        </p:nvSpPr>
        <p:spPr/>
        <p:txBody>
          <a:bodyPr/>
          <a:lstStyle/>
          <a:p>
            <a:r>
              <a:rPr lang="en-US" dirty="0"/>
              <a:t>Miscellaneous</a:t>
            </a:r>
            <a:endParaRPr lang="en-IN" dirty="0"/>
          </a:p>
        </p:txBody>
      </p:sp>
    </p:spTree>
  </p:cSld>
  <p:clrMapOvr>
    <a:masterClrMapping/>
  </p:clrMapOvr>
  <p:transition>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IN" b="1" dirty="0"/>
              <a:t>PAN to now be </a:t>
            </a:r>
            <a:r>
              <a:rPr lang="en-IN" b="1" dirty="0" err="1"/>
              <a:t>alloted</a:t>
            </a:r>
            <a:r>
              <a:rPr lang="en-IN" b="1" dirty="0"/>
              <a:t> without application form</a:t>
            </a:r>
          </a:p>
          <a:p>
            <a:r>
              <a:rPr lang="en-IN" dirty="0"/>
              <a:t> 'Taxpayers Charter' in the statue is another welcome step which will go a long way in promoting the confidence building measures.</a:t>
            </a:r>
          </a:p>
          <a:p>
            <a:r>
              <a:rPr lang="en-IN" dirty="0"/>
              <a:t>Amendment to section 43CA, 50C and 56 to increase safe harbour </a:t>
            </a:r>
            <a:r>
              <a:rPr lang="en-IN" dirty="0" err="1"/>
              <a:t>vis</a:t>
            </a:r>
            <a:r>
              <a:rPr lang="en-IN" dirty="0"/>
              <a:t>-a-</a:t>
            </a:r>
            <a:r>
              <a:rPr lang="en-IN" dirty="0" err="1"/>
              <a:t>vis</a:t>
            </a:r>
            <a:r>
              <a:rPr lang="en-IN" dirty="0"/>
              <a:t> stamp valuation from 5% to 10%</a:t>
            </a:r>
            <a:r>
              <a:rPr lang="en-US" dirty="0"/>
              <a:t>.(</a:t>
            </a:r>
            <a:r>
              <a:rPr lang="en-IN" dirty="0"/>
              <a:t>assessment year 2021-22 and the subsequent years.)</a:t>
            </a:r>
          </a:p>
          <a:p>
            <a:r>
              <a:rPr lang="en-IN" dirty="0"/>
              <a:t>FMV as on 1-4-2001 can’t exceed SDV.</a:t>
            </a:r>
          </a:p>
          <a:p>
            <a:r>
              <a:rPr lang="en-IN" dirty="0"/>
              <a:t>In respect of separate regime for 'business trust' u/s 115A, proposes modification of definition of 'business trust' to do away with the requirement of the units of business trust to be listed on a recognised stock exchange</a:t>
            </a:r>
          </a:p>
          <a:p>
            <a:endParaRPr lang="en-IN" dirty="0"/>
          </a:p>
        </p:txBody>
      </p:sp>
      <p:sp>
        <p:nvSpPr>
          <p:cNvPr id="3" name="Date Placeholder 2"/>
          <p:cNvSpPr>
            <a:spLocks noGrp="1"/>
          </p:cNvSpPr>
          <p:nvPr>
            <p:ph type="dt" sz="half" idx="10"/>
          </p:nvPr>
        </p:nvSpPr>
        <p:spPr/>
        <p:txBody>
          <a:bodyPr/>
          <a:lstStyle/>
          <a:p>
            <a:pPr>
              <a:defRPr/>
            </a:pPr>
            <a:fld id="{CBBA6594-DF21-46C9-BE26-511F8CF3CF9C}" type="datetime1">
              <a:rPr lang="en-US" smtClean="0"/>
              <a:pPr>
                <a:defRPr/>
              </a:pPr>
              <a:t>2/2/2020</a:t>
            </a:fld>
            <a:endParaRPr lang="en-GB"/>
          </a:p>
        </p:txBody>
      </p:sp>
      <p:sp>
        <p:nvSpPr>
          <p:cNvPr id="4" name="Footer Placeholder 3"/>
          <p:cNvSpPr>
            <a:spLocks noGrp="1"/>
          </p:cNvSpPr>
          <p:nvPr>
            <p:ph type="ftr" sz="quarter" idx="11"/>
          </p:nvPr>
        </p:nvSpPr>
        <p:spPr/>
        <p:txBody>
          <a:bodyPr/>
          <a:lstStyle/>
          <a:p>
            <a:pPr>
              <a:defRPr/>
            </a:pPr>
            <a:r>
              <a:rPr lang="en-GB"/>
              <a:t>bhupendrashahca@hotmail.com***9322507220</a:t>
            </a:r>
          </a:p>
        </p:txBody>
      </p:sp>
      <p:sp>
        <p:nvSpPr>
          <p:cNvPr id="5" name="Slide Number Placeholder 4"/>
          <p:cNvSpPr>
            <a:spLocks noGrp="1"/>
          </p:cNvSpPr>
          <p:nvPr>
            <p:ph type="sldNum" sz="quarter" idx="12"/>
          </p:nvPr>
        </p:nvSpPr>
        <p:spPr/>
        <p:txBody>
          <a:bodyPr/>
          <a:lstStyle/>
          <a:p>
            <a:pPr>
              <a:defRPr/>
            </a:pPr>
            <a:fld id="{122BA669-EDD2-4FB0-A163-09B57884A2A1}" type="slidenum">
              <a:rPr lang="en-US" smtClean="0"/>
              <a:pPr>
                <a:defRPr/>
              </a:pPr>
              <a:t>29</a:t>
            </a:fld>
            <a:endParaRPr lang="en-US"/>
          </a:p>
        </p:txBody>
      </p:sp>
      <p:sp>
        <p:nvSpPr>
          <p:cNvPr id="6" name="Title 5"/>
          <p:cNvSpPr>
            <a:spLocks noGrp="1"/>
          </p:cNvSpPr>
          <p:nvPr>
            <p:ph type="title"/>
          </p:nvPr>
        </p:nvSpPr>
        <p:spPr/>
        <p:txBody>
          <a:bodyPr/>
          <a:lstStyle/>
          <a:p>
            <a:r>
              <a:rPr lang="en-US" dirty="0" err="1"/>
              <a:t>Contd</a:t>
            </a:r>
            <a:r>
              <a:rPr lang="en-US" dirty="0"/>
              <a:t>………</a:t>
            </a:r>
            <a:endParaRPr lang="en-IN" dirty="0"/>
          </a:p>
        </p:txBody>
      </p:sp>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0" y="6400800"/>
            <a:ext cx="1920240" cy="365760"/>
          </a:xfrm>
        </p:spPr>
        <p:txBody>
          <a:bodyPr/>
          <a:lstStyle/>
          <a:p>
            <a:pPr>
              <a:defRPr/>
            </a:pPr>
            <a:fld id="{ECB7F3AD-7E0B-4F6B-8827-E26FCBBF91D6}" type="datetime1">
              <a:rPr lang="en-US" smtClean="0"/>
              <a:pPr>
                <a:defRPr/>
              </a:pPr>
              <a:t>2/2/2020</a:t>
            </a:fld>
            <a:endParaRPr lang="en-GB" dirty="0"/>
          </a:p>
        </p:txBody>
      </p:sp>
      <p:sp>
        <p:nvSpPr>
          <p:cNvPr id="3" name="Footer Placeholder 2"/>
          <p:cNvSpPr>
            <a:spLocks noGrp="1"/>
          </p:cNvSpPr>
          <p:nvPr>
            <p:ph type="ftr" sz="quarter" idx="11"/>
          </p:nvPr>
        </p:nvSpPr>
        <p:spPr>
          <a:xfrm>
            <a:off x="3200400" y="6400800"/>
            <a:ext cx="3505200" cy="365125"/>
          </a:xfrm>
        </p:spPr>
        <p:txBody>
          <a:bodyPr/>
          <a:lstStyle/>
          <a:p>
            <a:pPr>
              <a:defRPr/>
            </a:pPr>
            <a:r>
              <a:rPr lang="en-GB" dirty="0"/>
              <a:t>bhupendrashahca@hotmail.com***9322507220</a:t>
            </a:r>
          </a:p>
        </p:txBody>
      </p:sp>
      <p:sp>
        <p:nvSpPr>
          <p:cNvPr id="4" name="Slide Number Placeholder 3"/>
          <p:cNvSpPr>
            <a:spLocks noGrp="1"/>
          </p:cNvSpPr>
          <p:nvPr>
            <p:ph type="sldNum" sz="quarter" idx="12"/>
          </p:nvPr>
        </p:nvSpPr>
        <p:spPr/>
        <p:txBody>
          <a:bodyPr/>
          <a:lstStyle/>
          <a:p>
            <a:pPr>
              <a:defRPr/>
            </a:pPr>
            <a:fld id="{4D8E86E3-334A-49F9-BB61-943F1F86E837}" type="slidenum">
              <a:rPr lang="en-US" smtClean="0"/>
              <a:pPr>
                <a:defRPr/>
              </a:pPr>
              <a:t>3</a:t>
            </a:fld>
            <a:endParaRPr lang="en-US"/>
          </a:p>
        </p:txBody>
      </p:sp>
      <p:pic>
        <p:nvPicPr>
          <p:cNvPr id="7" name="Picture 6" descr="images.jpg"/>
          <p:cNvPicPr>
            <a:picLocks noChangeAspect="1"/>
          </p:cNvPicPr>
          <p:nvPr/>
        </p:nvPicPr>
        <p:blipFill>
          <a:blip r:embed="rId2" cstate="print">
            <a:lum/>
          </a:blip>
          <a:stretch>
            <a:fillRect/>
          </a:stretch>
        </p:blipFill>
        <p:spPr>
          <a:xfrm>
            <a:off x="990600" y="285704"/>
            <a:ext cx="7724836" cy="582528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TextBox 7"/>
          <p:cNvSpPr txBox="1"/>
          <p:nvPr/>
        </p:nvSpPr>
        <p:spPr>
          <a:xfrm>
            <a:off x="2643174" y="571480"/>
            <a:ext cx="4572032" cy="1384995"/>
          </a:xfrm>
          <a:prstGeom prst="rect">
            <a:avLst/>
          </a:prstGeom>
          <a:noFill/>
        </p:spPr>
        <p:txBody>
          <a:bodyPr wrap="square" rtlCol="0">
            <a:spAutoFit/>
          </a:bodyPr>
          <a:lstStyle/>
          <a:p>
            <a:pPr algn="ctr"/>
            <a:r>
              <a:rPr lang="en-US" sz="2800" b="1" dirty="0">
                <a:solidFill>
                  <a:schemeClr val="bg1"/>
                </a:solidFill>
                <a:latin typeface="Times New Roman" pitchFamily="18" charset="0"/>
                <a:cs typeface="Times New Roman" pitchFamily="18" charset="0"/>
              </a:rPr>
              <a:t>Presentation on “Direct Tax Proposals under Finance Bill in Budget 2020”</a:t>
            </a:r>
            <a:endParaRPr lang="en-IN" sz="2800" b="1" dirty="0">
              <a:latin typeface="Times New Roman" pitchFamily="18" charset="0"/>
              <a:cs typeface="Times New Roman" pitchFamily="18" charset="0"/>
            </a:endParaRPr>
          </a:p>
        </p:txBody>
      </p:sp>
      <p:sp>
        <p:nvSpPr>
          <p:cNvPr id="10" name="TextBox 9"/>
          <p:cNvSpPr txBox="1"/>
          <p:nvPr/>
        </p:nvSpPr>
        <p:spPr>
          <a:xfrm>
            <a:off x="4786314" y="3500438"/>
            <a:ext cx="3571900" cy="461665"/>
          </a:xfrm>
          <a:prstGeom prst="rect">
            <a:avLst/>
          </a:prstGeom>
          <a:noFill/>
        </p:spPr>
        <p:txBody>
          <a:bodyPr wrap="square" rtlCol="0">
            <a:spAutoFit/>
          </a:bodyPr>
          <a:lstStyle/>
          <a:p>
            <a:r>
              <a:rPr lang="en-US" sz="2400" b="1" dirty="0">
                <a:solidFill>
                  <a:schemeClr val="bg1"/>
                </a:solidFill>
                <a:latin typeface="Times New Roman" pitchFamily="18" charset="0"/>
                <a:cs typeface="Times New Roman" pitchFamily="18" charset="0"/>
              </a:rPr>
              <a:t>By CA Bhupendra Shah</a:t>
            </a:r>
            <a:endParaRPr lang="en-IN" sz="2400" b="1" dirty="0">
              <a:solidFill>
                <a:schemeClr val="bg1"/>
              </a:solidFill>
              <a:latin typeface="Times New Roman" pitchFamily="18" charset="0"/>
              <a:cs typeface="Times New Roman" pitchFamily="18" charset="0"/>
            </a:endParaRPr>
          </a:p>
        </p:txBody>
      </p:sp>
      <p:pic>
        <p:nvPicPr>
          <p:cNvPr id="11" name="Picture 2"/>
          <p:cNvPicPr>
            <a:picLocks noChangeAspect="1" noChangeArrowheads="1"/>
          </p:cNvPicPr>
          <p:nvPr/>
        </p:nvPicPr>
        <p:blipFill>
          <a:blip r:embed="rId3" cstate="print"/>
          <a:srcRect/>
          <a:stretch>
            <a:fillRect/>
          </a:stretch>
        </p:blipFill>
        <p:spPr bwMode="auto">
          <a:xfrm>
            <a:off x="3071802" y="3000372"/>
            <a:ext cx="1644238" cy="1428760"/>
          </a:xfrm>
          <a:prstGeom prst="rect">
            <a:avLst/>
          </a:prstGeom>
          <a:noFill/>
          <a:ln w="9525">
            <a:noFill/>
            <a:miter lim="800000"/>
            <a:headEnd/>
            <a:tailEnd/>
          </a:ln>
          <a:effectLst/>
        </p:spPr>
      </p:pic>
    </p:spTree>
  </p:cSld>
  <p:clrMapOvr>
    <a:masterClrMapping/>
  </p:clrMapOvr>
  <p:transition>
    <p:dissolv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r>
              <a:rPr lang="en-IN" dirty="0"/>
              <a:t>Proposes new Sec 194-O providing for a new levy of TDS at 1% e-commerce operator for sale of goods or provision of service facilitated by it through its digital or electronic facility or platform . </a:t>
            </a:r>
          </a:p>
          <a:p>
            <a:r>
              <a:rPr lang="en-IN" dirty="0"/>
              <a:t>Further, TDS rate for TDS on fees for technical services (other than professional services) u/s 194J to be reduced to 2% from 10%.</a:t>
            </a:r>
          </a:p>
          <a:p>
            <a:r>
              <a:rPr lang="en-IN" dirty="0"/>
              <a:t>Contribution by employer to employee's account for PF, NPS and Superannuation cannot be more than 7.5 </a:t>
            </a:r>
            <a:r>
              <a:rPr lang="en-IN" dirty="0" err="1"/>
              <a:t>lakh</a:t>
            </a:r>
            <a:r>
              <a:rPr lang="en-IN" dirty="0"/>
              <a:t> a year. Contribution beyond Rs. 7.5 </a:t>
            </a:r>
            <a:r>
              <a:rPr lang="en-IN" dirty="0" err="1"/>
              <a:t>Lakh</a:t>
            </a:r>
            <a:r>
              <a:rPr lang="en-IN" dirty="0"/>
              <a:t> is taxable.</a:t>
            </a:r>
          </a:p>
          <a:p>
            <a:r>
              <a:rPr lang="en-IN" dirty="0"/>
              <a:t>Proposes amendment to Sec 94B to provide that provisions of interest limitation would not apply to interest paid in respect of a debt issued by a lender which is a PE of a non-resident, being a person engaged in the business of banking in India.</a:t>
            </a:r>
          </a:p>
          <a:p>
            <a:r>
              <a:rPr lang="en-IN" dirty="0"/>
              <a:t>26AS will include all transactions.</a:t>
            </a:r>
          </a:p>
          <a:p>
            <a:r>
              <a:rPr lang="en-IN" dirty="0"/>
              <a:t>Survey only with approval of </a:t>
            </a:r>
            <a:r>
              <a:rPr lang="en-IN" dirty="0" err="1"/>
              <a:t>Pcit</a:t>
            </a:r>
            <a:r>
              <a:rPr lang="en-IN" dirty="0"/>
              <a:t> unless </a:t>
            </a:r>
            <a:r>
              <a:rPr lang="en-IN" dirty="0" err="1"/>
              <a:t>Jcit</a:t>
            </a:r>
            <a:r>
              <a:rPr lang="en-IN" dirty="0"/>
              <a:t> gets info from prescribed authority . </a:t>
            </a:r>
          </a:p>
          <a:p>
            <a:endParaRPr lang="en-IN" dirty="0"/>
          </a:p>
        </p:txBody>
      </p:sp>
      <p:sp>
        <p:nvSpPr>
          <p:cNvPr id="3" name="Date Placeholder 2"/>
          <p:cNvSpPr>
            <a:spLocks noGrp="1"/>
          </p:cNvSpPr>
          <p:nvPr>
            <p:ph type="dt" sz="half" idx="10"/>
          </p:nvPr>
        </p:nvSpPr>
        <p:spPr/>
        <p:txBody>
          <a:bodyPr/>
          <a:lstStyle/>
          <a:p>
            <a:pPr>
              <a:defRPr/>
            </a:pPr>
            <a:fld id="{CBBA6594-DF21-46C9-BE26-511F8CF3CF9C}" type="datetime1">
              <a:rPr lang="en-US" smtClean="0"/>
              <a:pPr>
                <a:defRPr/>
              </a:pPr>
              <a:t>2/2/2020</a:t>
            </a:fld>
            <a:endParaRPr lang="en-GB"/>
          </a:p>
        </p:txBody>
      </p:sp>
      <p:sp>
        <p:nvSpPr>
          <p:cNvPr id="4" name="Footer Placeholder 3"/>
          <p:cNvSpPr>
            <a:spLocks noGrp="1"/>
          </p:cNvSpPr>
          <p:nvPr>
            <p:ph type="ftr" sz="quarter" idx="11"/>
          </p:nvPr>
        </p:nvSpPr>
        <p:spPr/>
        <p:txBody>
          <a:bodyPr/>
          <a:lstStyle/>
          <a:p>
            <a:pPr>
              <a:defRPr/>
            </a:pPr>
            <a:r>
              <a:rPr lang="en-GB"/>
              <a:t>bhupendrashahca@hotmail.com***9322507220</a:t>
            </a:r>
          </a:p>
        </p:txBody>
      </p:sp>
      <p:sp>
        <p:nvSpPr>
          <p:cNvPr id="5" name="Slide Number Placeholder 4"/>
          <p:cNvSpPr>
            <a:spLocks noGrp="1"/>
          </p:cNvSpPr>
          <p:nvPr>
            <p:ph type="sldNum" sz="quarter" idx="12"/>
          </p:nvPr>
        </p:nvSpPr>
        <p:spPr/>
        <p:txBody>
          <a:bodyPr/>
          <a:lstStyle/>
          <a:p>
            <a:pPr>
              <a:defRPr/>
            </a:pPr>
            <a:fld id="{122BA669-EDD2-4FB0-A163-09B57884A2A1}" type="slidenum">
              <a:rPr lang="en-US" smtClean="0"/>
              <a:pPr>
                <a:defRPr/>
              </a:pPr>
              <a:t>30</a:t>
            </a:fld>
            <a:endParaRPr lang="en-US"/>
          </a:p>
        </p:txBody>
      </p:sp>
      <p:sp>
        <p:nvSpPr>
          <p:cNvPr id="6" name="Title 5"/>
          <p:cNvSpPr>
            <a:spLocks noGrp="1"/>
          </p:cNvSpPr>
          <p:nvPr>
            <p:ph type="title"/>
          </p:nvPr>
        </p:nvSpPr>
        <p:spPr/>
        <p:txBody>
          <a:bodyPr/>
          <a:lstStyle/>
          <a:p>
            <a:r>
              <a:rPr lang="en-US" dirty="0" err="1"/>
              <a:t>Contd</a:t>
            </a:r>
            <a:r>
              <a:rPr lang="en-US" dirty="0"/>
              <a:t>………</a:t>
            </a:r>
            <a:endParaRPr lang="en-IN" dirty="0"/>
          </a:p>
        </p:txBody>
      </p:sp>
    </p:spTree>
  </p:cSld>
  <p:clrMapOvr>
    <a:masterClrMapping/>
  </p:clrMapOvr>
  <p:transition>
    <p:dissolv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algn="just"/>
            <a:r>
              <a:rPr lang="en-IN" dirty="0"/>
              <a:t>Proposes amendment to Sec 206C to levy TCS on overseas remittance and for sale of overseas tour package.</a:t>
            </a:r>
          </a:p>
          <a:p>
            <a:pPr algn="just"/>
            <a:r>
              <a:rPr lang="en-IN" dirty="0"/>
              <a:t>Proposes levy of penalty on a person, if it is found that in the books of accounts maintained by him there is a (</a:t>
            </a:r>
            <a:r>
              <a:rPr lang="en-IN" dirty="0" err="1"/>
              <a:t>i</a:t>
            </a:r>
            <a:r>
              <a:rPr lang="en-IN" dirty="0"/>
              <a:t>) false entry or (ii) any entry relevant for computation of total income of such person has been omitted to evade tax liability. The penalty payable by such person shall be equal to the aggregate amount of false entries or omitted entry.</a:t>
            </a:r>
          </a:p>
          <a:p>
            <a:pPr algn="just"/>
            <a:r>
              <a:rPr lang="en-IN" dirty="0"/>
              <a:t>Proposes amendments in Sec. 90/90A for alignment with MLI</a:t>
            </a:r>
          </a:p>
          <a:p>
            <a:pPr algn="just"/>
            <a:r>
              <a:rPr lang="en-IN" dirty="0"/>
              <a:t>Finance Bill proposes amendments to curtail ITAT powers to grant stay if 20% tax is paid/provide security.</a:t>
            </a:r>
          </a:p>
          <a:p>
            <a:pPr algn="just"/>
            <a:r>
              <a:rPr lang="en-US" dirty="0"/>
              <a:t>ITAT cannot grant stay beyond 365 days</a:t>
            </a:r>
            <a:endParaRPr lang="en-IN" dirty="0"/>
          </a:p>
          <a:p>
            <a:pPr algn="just"/>
            <a:endParaRPr lang="en-IN" dirty="0"/>
          </a:p>
        </p:txBody>
      </p:sp>
      <p:sp>
        <p:nvSpPr>
          <p:cNvPr id="3" name="Date Placeholder 2"/>
          <p:cNvSpPr>
            <a:spLocks noGrp="1"/>
          </p:cNvSpPr>
          <p:nvPr>
            <p:ph type="dt" sz="half" idx="10"/>
          </p:nvPr>
        </p:nvSpPr>
        <p:spPr/>
        <p:txBody>
          <a:bodyPr/>
          <a:lstStyle/>
          <a:p>
            <a:pPr>
              <a:defRPr/>
            </a:pPr>
            <a:fld id="{CBBA6594-DF21-46C9-BE26-511F8CF3CF9C}" type="datetime1">
              <a:rPr lang="en-US" smtClean="0"/>
              <a:pPr>
                <a:defRPr/>
              </a:pPr>
              <a:t>2/2/2020</a:t>
            </a:fld>
            <a:endParaRPr lang="en-GB" dirty="0"/>
          </a:p>
        </p:txBody>
      </p:sp>
      <p:sp>
        <p:nvSpPr>
          <p:cNvPr id="4" name="Footer Placeholder 3"/>
          <p:cNvSpPr>
            <a:spLocks noGrp="1"/>
          </p:cNvSpPr>
          <p:nvPr>
            <p:ph type="ftr" sz="quarter" idx="11"/>
          </p:nvPr>
        </p:nvSpPr>
        <p:spPr/>
        <p:txBody>
          <a:bodyPr/>
          <a:lstStyle/>
          <a:p>
            <a:pPr>
              <a:defRPr/>
            </a:pPr>
            <a:r>
              <a:rPr lang="en-GB"/>
              <a:t>bhupendrashahca@hotmail.com***9322507220</a:t>
            </a:r>
          </a:p>
        </p:txBody>
      </p:sp>
      <p:sp>
        <p:nvSpPr>
          <p:cNvPr id="5" name="Slide Number Placeholder 4"/>
          <p:cNvSpPr>
            <a:spLocks noGrp="1"/>
          </p:cNvSpPr>
          <p:nvPr>
            <p:ph type="sldNum" sz="quarter" idx="12"/>
          </p:nvPr>
        </p:nvSpPr>
        <p:spPr/>
        <p:txBody>
          <a:bodyPr/>
          <a:lstStyle/>
          <a:p>
            <a:pPr>
              <a:defRPr/>
            </a:pPr>
            <a:fld id="{122BA669-EDD2-4FB0-A163-09B57884A2A1}" type="slidenum">
              <a:rPr lang="en-US" smtClean="0"/>
              <a:pPr>
                <a:defRPr/>
              </a:pPr>
              <a:t>31</a:t>
            </a:fld>
            <a:endParaRPr lang="en-US"/>
          </a:p>
        </p:txBody>
      </p:sp>
      <p:sp>
        <p:nvSpPr>
          <p:cNvPr id="6" name="Title 5"/>
          <p:cNvSpPr>
            <a:spLocks noGrp="1"/>
          </p:cNvSpPr>
          <p:nvPr>
            <p:ph type="title"/>
          </p:nvPr>
        </p:nvSpPr>
        <p:spPr/>
        <p:txBody>
          <a:bodyPr/>
          <a:lstStyle/>
          <a:p>
            <a:r>
              <a:rPr lang="en-US" dirty="0" err="1"/>
              <a:t>Contd</a:t>
            </a:r>
            <a:r>
              <a:rPr lang="en-US" dirty="0"/>
              <a:t>…….</a:t>
            </a:r>
            <a:endParaRPr lang="en-IN" dirty="0"/>
          </a:p>
        </p:txBody>
      </p:sp>
    </p:spTree>
  </p:cSld>
  <p:clrMapOvr>
    <a:masterClrMapping/>
  </p:clrMapOvr>
  <p:transition>
    <p:dissolv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3E91FF-758D-4F0C-85B1-85FCD422A86D}"/>
              </a:ext>
            </a:extLst>
          </p:cNvPr>
          <p:cNvSpPr>
            <a:spLocks noGrp="1"/>
          </p:cNvSpPr>
          <p:nvPr>
            <p:ph idx="1"/>
          </p:nvPr>
        </p:nvSpPr>
        <p:spPr/>
        <p:txBody>
          <a:bodyPr>
            <a:normAutofit/>
          </a:bodyPr>
          <a:lstStyle/>
          <a:p>
            <a:r>
              <a:rPr lang="en-US" sz="2400" dirty="0"/>
              <a:t>72AA c/f losses /depreciation on amalgamation now allowed for certain banks/ insurance cos.</a:t>
            </a:r>
          </a:p>
          <a:p>
            <a:r>
              <a:rPr lang="en-US" sz="2400" dirty="0"/>
              <a:t>80IBA extended </a:t>
            </a:r>
            <a:r>
              <a:rPr lang="en-US" sz="2400" dirty="0" err="1"/>
              <a:t>upto</a:t>
            </a:r>
            <a:r>
              <a:rPr lang="en-US" sz="2400" dirty="0"/>
              <a:t> 31-3-2021 for approval </a:t>
            </a:r>
          </a:p>
          <a:p>
            <a:r>
              <a:rPr lang="en-US" sz="2400" dirty="0"/>
              <a:t>All NR covered under DRP.</a:t>
            </a:r>
          </a:p>
          <a:p>
            <a:r>
              <a:rPr lang="en-US" sz="2400" dirty="0"/>
              <a:t>144C will cover any variation prejudicial to ‘A’ even though no variation in returned income/losses.</a:t>
            </a:r>
          </a:p>
          <a:p>
            <a:r>
              <a:rPr lang="en-US" sz="2400" dirty="0"/>
              <a:t>194C will cover contract even if material supplied by related party of ‘A’</a:t>
            </a:r>
          </a:p>
          <a:p>
            <a:r>
              <a:rPr lang="en-US" sz="2400" dirty="0"/>
              <a:t>271AAD penalty for false/omitted entry 100% . All hawala covered. CA/ ITP </a:t>
            </a:r>
            <a:r>
              <a:rPr lang="en-US" sz="2400"/>
              <a:t>too covered.</a:t>
            </a:r>
          </a:p>
          <a:p>
            <a:endParaRPr lang="en-US" sz="2400" dirty="0"/>
          </a:p>
          <a:p>
            <a:endParaRPr lang="en-US" sz="2400" dirty="0"/>
          </a:p>
          <a:p>
            <a:endParaRPr lang="en-IN" sz="2400" dirty="0"/>
          </a:p>
        </p:txBody>
      </p:sp>
      <p:sp>
        <p:nvSpPr>
          <p:cNvPr id="3" name="Date Placeholder 2">
            <a:extLst>
              <a:ext uri="{FF2B5EF4-FFF2-40B4-BE49-F238E27FC236}">
                <a16:creationId xmlns:a16="http://schemas.microsoft.com/office/drawing/2014/main" id="{3BABD923-6735-459C-8B4B-FC68041AF774}"/>
              </a:ext>
            </a:extLst>
          </p:cNvPr>
          <p:cNvSpPr>
            <a:spLocks noGrp="1"/>
          </p:cNvSpPr>
          <p:nvPr>
            <p:ph type="dt" sz="half" idx="10"/>
          </p:nvPr>
        </p:nvSpPr>
        <p:spPr/>
        <p:txBody>
          <a:bodyPr/>
          <a:lstStyle/>
          <a:p>
            <a:pPr>
              <a:defRPr/>
            </a:pPr>
            <a:fld id="{CBBA6594-DF21-46C9-BE26-511F8CF3CF9C}" type="datetime1">
              <a:rPr lang="en-US" smtClean="0"/>
              <a:pPr>
                <a:defRPr/>
              </a:pPr>
              <a:t>2/2/2020</a:t>
            </a:fld>
            <a:endParaRPr lang="en-GB"/>
          </a:p>
        </p:txBody>
      </p:sp>
      <p:sp>
        <p:nvSpPr>
          <p:cNvPr id="4" name="Footer Placeholder 3">
            <a:extLst>
              <a:ext uri="{FF2B5EF4-FFF2-40B4-BE49-F238E27FC236}">
                <a16:creationId xmlns:a16="http://schemas.microsoft.com/office/drawing/2014/main" id="{D073D91C-34CC-41C0-B2B7-73D2B4913B77}"/>
              </a:ext>
            </a:extLst>
          </p:cNvPr>
          <p:cNvSpPr>
            <a:spLocks noGrp="1"/>
          </p:cNvSpPr>
          <p:nvPr>
            <p:ph type="ftr" sz="quarter" idx="11"/>
          </p:nvPr>
        </p:nvSpPr>
        <p:spPr/>
        <p:txBody>
          <a:bodyPr/>
          <a:lstStyle/>
          <a:p>
            <a:pPr>
              <a:defRPr/>
            </a:pPr>
            <a:r>
              <a:rPr lang="en-GB"/>
              <a:t>bhupendrashahca@hotmail.com***9322507220</a:t>
            </a:r>
          </a:p>
        </p:txBody>
      </p:sp>
      <p:sp>
        <p:nvSpPr>
          <p:cNvPr id="5" name="Slide Number Placeholder 4">
            <a:extLst>
              <a:ext uri="{FF2B5EF4-FFF2-40B4-BE49-F238E27FC236}">
                <a16:creationId xmlns:a16="http://schemas.microsoft.com/office/drawing/2014/main" id="{192DE17A-71A7-4A03-B9D3-3D8C6D0EB313}"/>
              </a:ext>
            </a:extLst>
          </p:cNvPr>
          <p:cNvSpPr>
            <a:spLocks noGrp="1"/>
          </p:cNvSpPr>
          <p:nvPr>
            <p:ph type="sldNum" sz="quarter" idx="12"/>
          </p:nvPr>
        </p:nvSpPr>
        <p:spPr/>
        <p:txBody>
          <a:bodyPr/>
          <a:lstStyle/>
          <a:p>
            <a:pPr>
              <a:defRPr/>
            </a:pPr>
            <a:fld id="{122BA669-EDD2-4FB0-A163-09B57884A2A1}" type="slidenum">
              <a:rPr lang="en-US" smtClean="0"/>
              <a:pPr>
                <a:defRPr/>
              </a:pPr>
              <a:t>32</a:t>
            </a:fld>
            <a:endParaRPr lang="en-US"/>
          </a:p>
        </p:txBody>
      </p:sp>
      <p:sp>
        <p:nvSpPr>
          <p:cNvPr id="6" name="Title 5">
            <a:extLst>
              <a:ext uri="{FF2B5EF4-FFF2-40B4-BE49-F238E27FC236}">
                <a16:creationId xmlns:a16="http://schemas.microsoft.com/office/drawing/2014/main" id="{CE5B9CEF-D625-40C9-B643-AF3D6D73F2D1}"/>
              </a:ext>
            </a:extLst>
          </p:cNvPr>
          <p:cNvSpPr>
            <a:spLocks noGrp="1"/>
          </p:cNvSpPr>
          <p:nvPr>
            <p:ph type="title"/>
          </p:nvPr>
        </p:nvSpPr>
        <p:spPr/>
        <p:txBody>
          <a:bodyPr/>
          <a:lstStyle/>
          <a:p>
            <a:r>
              <a:rPr lang="en-US" dirty="0"/>
              <a:t>Contd.</a:t>
            </a:r>
            <a:endParaRPr lang="en-IN" dirty="0"/>
          </a:p>
        </p:txBody>
      </p:sp>
    </p:spTree>
    <p:extLst>
      <p:ext uri="{BB962C8B-B14F-4D97-AF65-F5344CB8AC3E}">
        <p14:creationId xmlns:p14="http://schemas.microsoft.com/office/powerpoint/2010/main" val="2585712278"/>
      </p:ext>
    </p:extLst>
  </p:cSld>
  <p:clrMapOvr>
    <a:masterClrMapping/>
  </p:clrMapOvr>
  <p:transition>
    <p:dissolv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New procedure u/s 12AB</a:t>
            </a:r>
          </a:p>
          <a:p>
            <a:r>
              <a:rPr lang="en-US" dirty="0"/>
              <a:t>Registration valid for 5 years instead of perpetual.</a:t>
            </a:r>
          </a:p>
          <a:p>
            <a:r>
              <a:rPr lang="en-US" dirty="0"/>
              <a:t>First time registration valid for 3 years provisionally.</a:t>
            </a:r>
          </a:p>
          <a:p>
            <a:r>
              <a:rPr lang="en-US" dirty="0"/>
              <a:t>All u/s 10[23C]12AA,35, 80G </a:t>
            </a:r>
            <a:r>
              <a:rPr lang="en-US" dirty="0" err="1"/>
              <a:t>etc</a:t>
            </a:r>
            <a:r>
              <a:rPr lang="en-US" dirty="0"/>
              <a:t> to get registration afresh by applying[ 31-8-20  ]</a:t>
            </a:r>
          </a:p>
          <a:p>
            <a:r>
              <a:rPr lang="en-US" dirty="0"/>
              <a:t>URN for 80G by </a:t>
            </a:r>
            <a:r>
              <a:rPr lang="en-US" dirty="0" err="1"/>
              <a:t>donee</a:t>
            </a:r>
            <a:r>
              <a:rPr lang="en-US" dirty="0"/>
              <a:t>.</a:t>
            </a:r>
          </a:p>
          <a:p>
            <a:r>
              <a:rPr lang="en-US" dirty="0"/>
              <a:t>Sec 11 amended -&gt;</a:t>
            </a:r>
            <a:r>
              <a:rPr lang="en-US" dirty="0" err="1"/>
              <a:t>regn</a:t>
            </a:r>
            <a:r>
              <a:rPr lang="en-US" dirty="0"/>
              <a:t> u/s 12AA is inoperative if approved u/s 10[23C]/10[46]-else they have to reapply.</a:t>
            </a:r>
          </a:p>
          <a:p>
            <a:endParaRPr lang="en-IN" dirty="0"/>
          </a:p>
        </p:txBody>
      </p:sp>
      <p:sp>
        <p:nvSpPr>
          <p:cNvPr id="3" name="Date Placeholder 2"/>
          <p:cNvSpPr>
            <a:spLocks noGrp="1"/>
          </p:cNvSpPr>
          <p:nvPr>
            <p:ph type="dt" sz="half" idx="10"/>
          </p:nvPr>
        </p:nvSpPr>
        <p:spPr/>
        <p:txBody>
          <a:bodyPr/>
          <a:lstStyle/>
          <a:p>
            <a:pPr>
              <a:defRPr/>
            </a:pPr>
            <a:fld id="{CBBA6594-DF21-46C9-BE26-511F8CF3CF9C}" type="datetime1">
              <a:rPr lang="en-US" smtClean="0"/>
              <a:pPr>
                <a:defRPr/>
              </a:pPr>
              <a:t>2/2/2020</a:t>
            </a:fld>
            <a:endParaRPr lang="en-GB"/>
          </a:p>
        </p:txBody>
      </p:sp>
      <p:sp>
        <p:nvSpPr>
          <p:cNvPr id="4" name="Footer Placeholder 3"/>
          <p:cNvSpPr>
            <a:spLocks noGrp="1"/>
          </p:cNvSpPr>
          <p:nvPr>
            <p:ph type="ftr" sz="quarter" idx="11"/>
          </p:nvPr>
        </p:nvSpPr>
        <p:spPr/>
        <p:txBody>
          <a:bodyPr/>
          <a:lstStyle/>
          <a:p>
            <a:pPr>
              <a:defRPr/>
            </a:pPr>
            <a:r>
              <a:rPr lang="en-GB"/>
              <a:t>bhupendrashahca@hotmail.com***9322507220</a:t>
            </a:r>
          </a:p>
        </p:txBody>
      </p:sp>
      <p:sp>
        <p:nvSpPr>
          <p:cNvPr id="5" name="Slide Number Placeholder 4"/>
          <p:cNvSpPr>
            <a:spLocks noGrp="1"/>
          </p:cNvSpPr>
          <p:nvPr>
            <p:ph type="sldNum" sz="quarter" idx="12"/>
          </p:nvPr>
        </p:nvSpPr>
        <p:spPr/>
        <p:txBody>
          <a:bodyPr/>
          <a:lstStyle/>
          <a:p>
            <a:pPr>
              <a:defRPr/>
            </a:pPr>
            <a:fld id="{122BA669-EDD2-4FB0-A163-09B57884A2A1}" type="slidenum">
              <a:rPr lang="en-US" smtClean="0"/>
              <a:pPr>
                <a:defRPr/>
              </a:pPr>
              <a:t>33</a:t>
            </a:fld>
            <a:endParaRPr lang="en-US"/>
          </a:p>
        </p:txBody>
      </p:sp>
      <p:sp>
        <p:nvSpPr>
          <p:cNvPr id="6" name="Title 5"/>
          <p:cNvSpPr>
            <a:spLocks noGrp="1"/>
          </p:cNvSpPr>
          <p:nvPr>
            <p:ph type="title"/>
          </p:nvPr>
        </p:nvSpPr>
        <p:spPr/>
        <p:txBody>
          <a:bodyPr/>
          <a:lstStyle/>
          <a:p>
            <a:r>
              <a:rPr lang="en-US" dirty="0"/>
              <a:t>Trust</a:t>
            </a:r>
            <a:endParaRPr lang="en-IN" dirty="0"/>
          </a:p>
        </p:txBody>
      </p:sp>
    </p:spTree>
  </p:cSld>
  <p:clrMapOvr>
    <a:masterClrMapping/>
  </p:clrMapOvr>
  <p:transition>
    <p:dissolv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4940491"/>
          </a:xfrm>
        </p:spPr>
        <p:txBody>
          <a:bodyPr/>
          <a:lstStyle/>
          <a:p>
            <a:r>
              <a:rPr lang="en-US" dirty="0"/>
              <a:t>Deduction of interest </a:t>
            </a:r>
            <a:r>
              <a:rPr lang="en-US" dirty="0" err="1"/>
              <a:t>upto</a:t>
            </a:r>
            <a:r>
              <a:rPr lang="en-US" dirty="0"/>
              <a:t> ₹.1.50Lakh on loan taken for affordable house is now extended for approval of loan granted </a:t>
            </a:r>
            <a:r>
              <a:rPr lang="en-US" dirty="0" err="1"/>
              <a:t>upto</a:t>
            </a:r>
            <a:r>
              <a:rPr lang="en-US" dirty="0"/>
              <a:t> 31</a:t>
            </a:r>
            <a:r>
              <a:rPr lang="en-US" baseline="30000" dirty="0"/>
              <a:t>st</a:t>
            </a:r>
            <a:r>
              <a:rPr lang="en-US" dirty="0"/>
              <a:t> March,2021.</a:t>
            </a:r>
            <a:endParaRPr lang="en-IN" dirty="0"/>
          </a:p>
        </p:txBody>
      </p:sp>
      <p:sp>
        <p:nvSpPr>
          <p:cNvPr id="3" name="Date Placeholder 2"/>
          <p:cNvSpPr>
            <a:spLocks noGrp="1"/>
          </p:cNvSpPr>
          <p:nvPr>
            <p:ph type="dt" sz="half" idx="10"/>
          </p:nvPr>
        </p:nvSpPr>
        <p:spPr/>
        <p:txBody>
          <a:bodyPr/>
          <a:lstStyle/>
          <a:p>
            <a:pPr>
              <a:defRPr/>
            </a:pPr>
            <a:fld id="{CBBA6594-DF21-46C9-BE26-511F8CF3CF9C}" type="datetime1">
              <a:rPr lang="en-US" smtClean="0"/>
              <a:pPr>
                <a:defRPr/>
              </a:pPr>
              <a:t>2/2/2020</a:t>
            </a:fld>
            <a:endParaRPr lang="en-GB"/>
          </a:p>
        </p:txBody>
      </p:sp>
      <p:sp>
        <p:nvSpPr>
          <p:cNvPr id="4" name="Footer Placeholder 3"/>
          <p:cNvSpPr>
            <a:spLocks noGrp="1"/>
          </p:cNvSpPr>
          <p:nvPr>
            <p:ph type="ftr" sz="quarter" idx="11"/>
          </p:nvPr>
        </p:nvSpPr>
        <p:spPr/>
        <p:txBody>
          <a:bodyPr/>
          <a:lstStyle/>
          <a:p>
            <a:pPr>
              <a:defRPr/>
            </a:pPr>
            <a:r>
              <a:rPr lang="en-GB"/>
              <a:t>bhupendrashahca@hotmail.com***9322507220</a:t>
            </a:r>
          </a:p>
        </p:txBody>
      </p:sp>
      <p:sp>
        <p:nvSpPr>
          <p:cNvPr id="5" name="Slide Number Placeholder 4"/>
          <p:cNvSpPr>
            <a:spLocks noGrp="1"/>
          </p:cNvSpPr>
          <p:nvPr>
            <p:ph type="sldNum" sz="quarter" idx="12"/>
          </p:nvPr>
        </p:nvSpPr>
        <p:spPr/>
        <p:txBody>
          <a:bodyPr/>
          <a:lstStyle/>
          <a:p>
            <a:pPr>
              <a:defRPr/>
            </a:pPr>
            <a:fld id="{122BA669-EDD2-4FB0-A163-09B57884A2A1}" type="slidenum">
              <a:rPr lang="en-US" smtClean="0"/>
              <a:pPr>
                <a:defRPr/>
              </a:pPr>
              <a:t>34</a:t>
            </a:fld>
            <a:endParaRPr lang="en-US"/>
          </a:p>
        </p:txBody>
      </p:sp>
      <p:sp>
        <p:nvSpPr>
          <p:cNvPr id="6" name="Title 5"/>
          <p:cNvSpPr>
            <a:spLocks noGrp="1"/>
          </p:cNvSpPr>
          <p:nvPr>
            <p:ph type="title"/>
          </p:nvPr>
        </p:nvSpPr>
        <p:spPr/>
        <p:txBody>
          <a:bodyPr/>
          <a:lstStyle/>
          <a:p>
            <a:pPr algn="r"/>
            <a:r>
              <a:rPr lang="en-US" dirty="0"/>
              <a:t>Affordable Housing		</a:t>
            </a:r>
            <a:endParaRPr lang="en-IN" dirty="0"/>
          </a:p>
        </p:txBody>
      </p:sp>
    </p:spTree>
  </p:cSld>
  <p:clrMapOvr>
    <a:masterClrMapping/>
  </p:clrMapOvr>
  <p:transition>
    <p:dissolv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CB7F3AD-7E0B-4F6B-8827-E26FCBBF91D6}" type="datetime1">
              <a:rPr lang="en-US" smtClean="0"/>
              <a:pPr>
                <a:defRPr/>
              </a:pPr>
              <a:t>2/2/2020</a:t>
            </a:fld>
            <a:endParaRPr lang="en-GB"/>
          </a:p>
        </p:txBody>
      </p:sp>
      <p:sp>
        <p:nvSpPr>
          <p:cNvPr id="3" name="Footer Placeholder 2"/>
          <p:cNvSpPr>
            <a:spLocks noGrp="1"/>
          </p:cNvSpPr>
          <p:nvPr>
            <p:ph type="ftr" sz="quarter" idx="11"/>
          </p:nvPr>
        </p:nvSpPr>
        <p:spPr/>
        <p:txBody>
          <a:bodyPr/>
          <a:lstStyle/>
          <a:p>
            <a:pPr>
              <a:defRPr/>
            </a:pPr>
            <a:r>
              <a:rPr lang="en-GB"/>
              <a:t>bhupendrashahca@hotmail.com***9322507220</a:t>
            </a:r>
          </a:p>
        </p:txBody>
      </p:sp>
      <p:sp>
        <p:nvSpPr>
          <p:cNvPr id="4" name="Slide Number Placeholder 3"/>
          <p:cNvSpPr>
            <a:spLocks noGrp="1"/>
          </p:cNvSpPr>
          <p:nvPr>
            <p:ph type="sldNum" sz="quarter" idx="12"/>
          </p:nvPr>
        </p:nvSpPr>
        <p:spPr/>
        <p:txBody>
          <a:bodyPr/>
          <a:lstStyle/>
          <a:p>
            <a:pPr>
              <a:defRPr/>
            </a:pPr>
            <a:fld id="{4D8E86E3-334A-49F9-BB61-943F1F86E837}" type="slidenum">
              <a:rPr lang="en-US" smtClean="0"/>
              <a:pPr>
                <a:defRPr/>
              </a:pPr>
              <a:t>35</a:t>
            </a:fld>
            <a:endParaRPr lang="en-US"/>
          </a:p>
        </p:txBody>
      </p:sp>
      <p:pic>
        <p:nvPicPr>
          <p:cNvPr id="3074" name="Picture 2"/>
          <p:cNvPicPr>
            <a:picLocks noChangeAspect="1" noChangeArrowheads="1"/>
          </p:cNvPicPr>
          <p:nvPr/>
        </p:nvPicPr>
        <p:blipFill>
          <a:blip r:embed="rId2"/>
          <a:srcRect/>
          <a:stretch>
            <a:fillRect/>
          </a:stretch>
        </p:blipFill>
        <p:spPr bwMode="auto">
          <a:xfrm>
            <a:off x="0" y="304800"/>
            <a:ext cx="8763000" cy="5638800"/>
          </a:xfrm>
          <a:prstGeom prst="rect">
            <a:avLst/>
          </a:prstGeom>
          <a:noFill/>
          <a:ln w="9525">
            <a:noFill/>
            <a:miter lim="800000"/>
            <a:headEnd/>
            <a:tailEnd/>
          </a:ln>
          <a:effectLst/>
        </p:spPr>
      </p:pic>
    </p:spTree>
  </p:cSld>
  <p:clrMapOvr>
    <a:masterClrMapping/>
  </p:clrMapOvr>
  <p:transition>
    <p:dissolv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CB7F3AD-7E0B-4F6B-8827-E26FCBBF91D6}" type="datetime1">
              <a:rPr lang="en-US" smtClean="0"/>
              <a:pPr>
                <a:defRPr/>
              </a:pPr>
              <a:t>2/2/2020</a:t>
            </a:fld>
            <a:endParaRPr lang="en-GB"/>
          </a:p>
        </p:txBody>
      </p:sp>
      <p:sp>
        <p:nvSpPr>
          <p:cNvPr id="3" name="Footer Placeholder 2"/>
          <p:cNvSpPr>
            <a:spLocks noGrp="1"/>
          </p:cNvSpPr>
          <p:nvPr>
            <p:ph type="ftr" sz="quarter" idx="11"/>
          </p:nvPr>
        </p:nvSpPr>
        <p:spPr/>
        <p:txBody>
          <a:bodyPr/>
          <a:lstStyle/>
          <a:p>
            <a:pPr>
              <a:defRPr/>
            </a:pPr>
            <a:r>
              <a:rPr lang="en-GB"/>
              <a:t>bhupendrashahca@hotmail.com***9322507220</a:t>
            </a:r>
          </a:p>
        </p:txBody>
      </p:sp>
      <p:sp>
        <p:nvSpPr>
          <p:cNvPr id="4" name="Slide Number Placeholder 3"/>
          <p:cNvSpPr>
            <a:spLocks noGrp="1"/>
          </p:cNvSpPr>
          <p:nvPr>
            <p:ph type="sldNum" sz="quarter" idx="12"/>
          </p:nvPr>
        </p:nvSpPr>
        <p:spPr/>
        <p:txBody>
          <a:bodyPr/>
          <a:lstStyle/>
          <a:p>
            <a:pPr>
              <a:defRPr/>
            </a:pPr>
            <a:fld id="{4D8E86E3-334A-49F9-BB61-943F1F86E837}" type="slidenum">
              <a:rPr lang="en-US" smtClean="0"/>
              <a:pPr>
                <a:defRPr/>
              </a:pPr>
              <a:t>36</a:t>
            </a:fld>
            <a:endParaRPr lang="en-US"/>
          </a:p>
        </p:txBody>
      </p:sp>
      <p:pic>
        <p:nvPicPr>
          <p:cNvPr id="4098" name="Picture 2"/>
          <p:cNvPicPr>
            <a:picLocks noChangeAspect="1" noChangeArrowheads="1"/>
          </p:cNvPicPr>
          <p:nvPr/>
        </p:nvPicPr>
        <p:blipFill>
          <a:blip r:embed="rId2"/>
          <a:srcRect/>
          <a:stretch>
            <a:fillRect/>
          </a:stretch>
        </p:blipFill>
        <p:spPr bwMode="auto">
          <a:xfrm>
            <a:off x="533400" y="381000"/>
            <a:ext cx="8000999" cy="5562600"/>
          </a:xfrm>
          <a:prstGeom prst="rect">
            <a:avLst/>
          </a:prstGeom>
          <a:noFill/>
          <a:ln w="9525">
            <a:noFill/>
            <a:miter lim="800000"/>
            <a:headEnd/>
            <a:tailEnd/>
          </a:ln>
          <a:effectLst/>
        </p:spPr>
      </p:pic>
    </p:spTree>
  </p:cSld>
  <p:clrMapOvr>
    <a:masterClrMapping/>
  </p:clrMapOvr>
  <p:transition>
    <p:dissolv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CB7F3AD-7E0B-4F6B-8827-E26FCBBF91D6}" type="datetime1">
              <a:rPr lang="en-US" smtClean="0"/>
              <a:pPr>
                <a:defRPr/>
              </a:pPr>
              <a:t>2/2/2020</a:t>
            </a:fld>
            <a:endParaRPr lang="en-GB"/>
          </a:p>
        </p:txBody>
      </p:sp>
      <p:sp>
        <p:nvSpPr>
          <p:cNvPr id="3" name="Footer Placeholder 2"/>
          <p:cNvSpPr>
            <a:spLocks noGrp="1"/>
          </p:cNvSpPr>
          <p:nvPr>
            <p:ph type="ftr" sz="quarter" idx="11"/>
          </p:nvPr>
        </p:nvSpPr>
        <p:spPr/>
        <p:txBody>
          <a:bodyPr/>
          <a:lstStyle/>
          <a:p>
            <a:pPr>
              <a:defRPr/>
            </a:pPr>
            <a:r>
              <a:rPr lang="en-GB"/>
              <a:t>bhupendrashahca@hotmail.com***9322507220</a:t>
            </a:r>
          </a:p>
        </p:txBody>
      </p:sp>
      <p:sp>
        <p:nvSpPr>
          <p:cNvPr id="4" name="Slide Number Placeholder 3"/>
          <p:cNvSpPr>
            <a:spLocks noGrp="1"/>
          </p:cNvSpPr>
          <p:nvPr>
            <p:ph type="sldNum" sz="quarter" idx="12"/>
          </p:nvPr>
        </p:nvSpPr>
        <p:spPr/>
        <p:txBody>
          <a:bodyPr/>
          <a:lstStyle/>
          <a:p>
            <a:pPr>
              <a:defRPr/>
            </a:pPr>
            <a:fld id="{4D8E86E3-334A-49F9-BB61-943F1F86E837}" type="slidenum">
              <a:rPr lang="en-US" smtClean="0"/>
              <a:pPr>
                <a:defRPr/>
              </a:pPr>
              <a:t>37</a:t>
            </a:fld>
            <a:endParaRPr lang="en-US"/>
          </a:p>
        </p:txBody>
      </p:sp>
      <p:pic>
        <p:nvPicPr>
          <p:cNvPr id="5122" name="Picture 2"/>
          <p:cNvPicPr>
            <a:picLocks noChangeAspect="1" noChangeArrowheads="1"/>
          </p:cNvPicPr>
          <p:nvPr/>
        </p:nvPicPr>
        <p:blipFill>
          <a:blip r:embed="rId2"/>
          <a:srcRect/>
          <a:stretch>
            <a:fillRect/>
          </a:stretch>
        </p:blipFill>
        <p:spPr bwMode="auto">
          <a:xfrm>
            <a:off x="609600" y="73338"/>
            <a:ext cx="8001000" cy="5413062"/>
          </a:xfrm>
          <a:prstGeom prst="rect">
            <a:avLst/>
          </a:prstGeom>
          <a:noFill/>
          <a:ln w="9525">
            <a:noFill/>
            <a:miter lim="800000"/>
            <a:headEnd/>
            <a:tailEnd/>
          </a:ln>
          <a:effectLst/>
        </p:spPr>
      </p:pic>
    </p:spTree>
  </p:cSld>
  <p:clrMapOvr>
    <a:masterClrMapping/>
  </p:clrMapOvr>
  <p:transition>
    <p:dissolv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CB7F3AD-7E0B-4F6B-8827-E26FCBBF91D6}" type="datetime1">
              <a:rPr lang="en-US" smtClean="0"/>
              <a:pPr>
                <a:defRPr/>
              </a:pPr>
              <a:t>2/2/2020</a:t>
            </a:fld>
            <a:endParaRPr lang="en-GB"/>
          </a:p>
        </p:txBody>
      </p:sp>
      <p:sp>
        <p:nvSpPr>
          <p:cNvPr id="3" name="Footer Placeholder 2"/>
          <p:cNvSpPr>
            <a:spLocks noGrp="1"/>
          </p:cNvSpPr>
          <p:nvPr>
            <p:ph type="ftr" sz="quarter" idx="11"/>
          </p:nvPr>
        </p:nvSpPr>
        <p:spPr/>
        <p:txBody>
          <a:bodyPr/>
          <a:lstStyle/>
          <a:p>
            <a:pPr>
              <a:defRPr/>
            </a:pPr>
            <a:r>
              <a:rPr lang="en-GB"/>
              <a:t>bhupendrashahca@hotmail.com***9322507220</a:t>
            </a:r>
          </a:p>
        </p:txBody>
      </p:sp>
      <p:sp>
        <p:nvSpPr>
          <p:cNvPr id="4" name="Slide Number Placeholder 3"/>
          <p:cNvSpPr>
            <a:spLocks noGrp="1"/>
          </p:cNvSpPr>
          <p:nvPr>
            <p:ph type="sldNum" sz="quarter" idx="12"/>
          </p:nvPr>
        </p:nvSpPr>
        <p:spPr/>
        <p:txBody>
          <a:bodyPr/>
          <a:lstStyle/>
          <a:p>
            <a:pPr>
              <a:defRPr/>
            </a:pPr>
            <a:fld id="{4D8E86E3-334A-49F9-BB61-943F1F86E837}" type="slidenum">
              <a:rPr lang="en-US" smtClean="0"/>
              <a:pPr>
                <a:defRPr/>
              </a:pPr>
              <a:t>38</a:t>
            </a:fld>
            <a:endParaRPr lang="en-US"/>
          </a:p>
        </p:txBody>
      </p:sp>
      <p:pic>
        <p:nvPicPr>
          <p:cNvPr id="6146" name="Picture 2"/>
          <p:cNvPicPr>
            <a:picLocks noChangeAspect="1" noChangeArrowheads="1"/>
          </p:cNvPicPr>
          <p:nvPr/>
        </p:nvPicPr>
        <p:blipFill>
          <a:blip r:embed="rId2"/>
          <a:srcRect/>
          <a:stretch>
            <a:fillRect/>
          </a:stretch>
        </p:blipFill>
        <p:spPr bwMode="auto">
          <a:xfrm>
            <a:off x="381000" y="304800"/>
            <a:ext cx="8763000" cy="5467350"/>
          </a:xfrm>
          <a:prstGeom prst="rect">
            <a:avLst/>
          </a:prstGeom>
          <a:noFill/>
          <a:ln w="9525">
            <a:noFill/>
            <a:miter lim="800000"/>
            <a:headEnd/>
            <a:tailEnd/>
          </a:ln>
          <a:effectLst/>
        </p:spPr>
      </p:pic>
    </p:spTree>
  </p:cSld>
  <p:clrMapOvr>
    <a:masterClrMapping/>
  </p:clrMapOvr>
  <p:transition>
    <p:dissolv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4" name="Date Placeholder 7"/>
          <p:cNvSpPr>
            <a:spLocks noGrp="1"/>
          </p:cNvSpPr>
          <p:nvPr>
            <p:ph type="dt" sz="half" idx="10"/>
          </p:nvPr>
        </p:nvSpPr>
        <p:spPr bwMode="auto">
          <a:noFill/>
          <a:ln>
            <a:miter lim="800000"/>
            <a:headEnd/>
            <a:tailEnd/>
          </a:ln>
        </p:spPr>
        <p:txBody>
          <a:bodyPr vert="horz" wrap="square" lIns="91440" tIns="45720" rIns="91440" bIns="45720" numCol="1" compatLnSpc="1">
            <a:prstTxWarp prst="textNoShape">
              <a:avLst/>
            </a:prstTxWarp>
          </a:bodyPr>
          <a:lstStyle/>
          <a:p>
            <a:fld id="{1AF40381-5AFD-42E6-A702-A3F6056283C8}" type="datetime1">
              <a:rPr lang="en-US" smtClean="0"/>
              <a:pPr/>
              <a:t>2/2/2020</a:t>
            </a:fld>
            <a:endParaRPr lang="en-GB"/>
          </a:p>
        </p:txBody>
      </p:sp>
      <p:sp>
        <p:nvSpPr>
          <p:cNvPr id="43013" name="Footer Placeholder 6"/>
          <p:cNvSpPr>
            <a:spLocks noGrp="1"/>
          </p:cNvSpPr>
          <p:nvPr>
            <p:ph type="ftr" sz="quarter" idx="11"/>
          </p:nvPr>
        </p:nvSpPr>
        <p:spPr bwMode="auto">
          <a:xfrm>
            <a:off x="914400" y="6172200"/>
            <a:ext cx="4953000" cy="457200"/>
          </a:xfrm>
          <a:noFill/>
          <a:ln>
            <a:miter lim="800000"/>
            <a:headEnd/>
            <a:tailEnd/>
          </a:ln>
        </p:spPr>
        <p:txBody>
          <a:bodyPr vert="horz" wrap="square" lIns="91440" tIns="45720" rIns="91440" bIns="45720" numCol="1" compatLnSpc="1">
            <a:prstTxWarp prst="textNoShape">
              <a:avLst/>
            </a:prstTxWarp>
          </a:bodyPr>
          <a:lstStyle/>
          <a:p>
            <a:r>
              <a:rPr lang="en-GB"/>
              <a:t>bhupendrashahca@hotmail.com***9322507220</a:t>
            </a:r>
          </a:p>
        </p:txBody>
      </p:sp>
      <p:sp>
        <p:nvSpPr>
          <p:cNvPr id="6" name="Slide Number Placeholder 5"/>
          <p:cNvSpPr>
            <a:spLocks noGrp="1"/>
          </p:cNvSpPr>
          <p:nvPr>
            <p:ph type="sldNum" sz="quarter" idx="12"/>
          </p:nvPr>
        </p:nvSpPr>
        <p:spPr/>
        <p:txBody>
          <a:bodyPr/>
          <a:lstStyle/>
          <a:p>
            <a:pPr>
              <a:defRPr/>
            </a:pPr>
            <a:fld id="{BB75CCAB-5DA0-4E7E-89B9-35B61A267150}" type="slidenum">
              <a:rPr lang="en-US"/>
              <a:pPr>
                <a:defRPr/>
              </a:pPr>
              <a:t>39</a:t>
            </a:fld>
            <a:endParaRPr lang="en-US"/>
          </a:p>
        </p:txBody>
      </p:sp>
      <p:sp>
        <p:nvSpPr>
          <p:cNvPr id="11266" name="Rectangle 2"/>
          <p:cNvSpPr>
            <a:spLocks noGrp="1" noChangeArrowheads="1"/>
          </p:cNvSpPr>
          <p:nvPr>
            <p:ph type="title"/>
          </p:nvPr>
        </p:nvSpPr>
        <p:spPr>
          <a:xfrm>
            <a:off x="533400" y="838200"/>
            <a:ext cx="3810000" cy="5181600"/>
          </a:xfrm>
        </p:spPr>
        <p:txBody>
          <a:bodyPr/>
          <a:lstStyle/>
          <a:p>
            <a:pPr eaLnBrk="1" hangingPunct="1"/>
            <a:br>
              <a:rPr lang="en-GB" altLang="en-GB" sz="3800">
                <a:solidFill>
                  <a:srgbClr val="000099"/>
                </a:solidFill>
                <a:latin typeface="Garamond" pitchFamily="18" charset="0"/>
              </a:rPr>
            </a:br>
            <a:r>
              <a:rPr lang="en-GB" altLang="en-GB" sz="3800">
                <a:solidFill>
                  <a:srgbClr val="000099"/>
                </a:solidFill>
                <a:latin typeface="Garamond" pitchFamily="18" charset="0"/>
              </a:rPr>
              <a:t>Issues for consideration</a:t>
            </a:r>
            <a:endParaRPr lang="en-GB" altLang="en-GB" sz="2800"/>
          </a:p>
        </p:txBody>
      </p:sp>
      <p:pic>
        <p:nvPicPr>
          <p:cNvPr id="43011" name="Picture 6" descr="http://tbn0.google.com/images?q=tbn:_HFgbTp2q9sMsM:http://readerszone.com/wp-content/uploads/Logo/search_logo_readerszone.jpg">
            <a:hlinkClick r:id="rId3"/>
          </p:cNvPr>
          <p:cNvPicPr>
            <a:picLocks noChangeAspect="1" noChangeArrowheads="1"/>
          </p:cNvPicPr>
          <p:nvPr/>
        </p:nvPicPr>
        <p:blipFill>
          <a:blip r:embed="rId4" cstate="print"/>
          <a:srcRect/>
          <a:stretch>
            <a:fillRect/>
          </a:stretch>
        </p:blipFill>
        <p:spPr bwMode="auto">
          <a:xfrm>
            <a:off x="4648200" y="2133600"/>
            <a:ext cx="3200400" cy="3200400"/>
          </a:xfrm>
          <a:prstGeom prst="rect">
            <a:avLst/>
          </a:prstGeom>
          <a:noFill/>
          <a:ln w="9525">
            <a:noFill/>
            <a:miter lim="800000"/>
            <a:headEnd/>
            <a:tailEnd/>
          </a:ln>
        </p:spPr>
      </p:pic>
      <p:pic>
        <p:nvPicPr>
          <p:cNvPr id="9" name="MS900054312[1].mid">
            <a:hlinkClick r:id="" action="ppaction://media"/>
          </p:cNvPr>
          <p:cNvPicPr>
            <a:picLocks noRot="1" noChangeAspect="1"/>
          </p:cNvPicPr>
          <p:nvPr>
            <a:audioFile r:link="rId1"/>
          </p:nvPr>
        </p:nvPicPr>
        <p:blipFill>
          <a:blip r:embed="rId5" cstate="print"/>
          <a:stretch>
            <a:fillRect/>
          </a:stretch>
        </p:blipFill>
        <p:spPr>
          <a:xfrm>
            <a:off x="4419600" y="3276600"/>
            <a:ext cx="304800" cy="304800"/>
          </a:xfrm>
          <a:prstGeom prst="rect">
            <a:avLst/>
          </a:prstGeom>
        </p:spPr>
      </p:pic>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grpId="0" nodeType="clickEffect">
                                  <p:stCondLst>
                                    <p:cond delay="0"/>
                                  </p:stCondLst>
                                  <p:childTnLst>
                                    <p:animEffect transition="out" filter="checkerboard(across)">
                                      <p:cBhvr>
                                        <p:cTn id="6" dur="500"/>
                                        <p:tgtEl>
                                          <p:spTgt spid="11266"/>
                                        </p:tgtEl>
                                      </p:cBhvr>
                                    </p:animEffect>
                                    <p:set>
                                      <p:cBhvr>
                                        <p:cTn id="7" dur="1" fill="hold">
                                          <p:stCondLst>
                                            <p:cond delay="499"/>
                                          </p:stCondLst>
                                        </p:cTn>
                                        <p:tgtEl>
                                          <p:spTgt spid="11266"/>
                                        </p:tgtEl>
                                        <p:attrNameLst>
                                          <p:attrName>style.visibility</p:attrName>
                                        </p:attrNameLst>
                                      </p:cBhvr>
                                      <p:to>
                                        <p:strVal val="hidden"/>
                                      </p:to>
                                    </p:set>
                                  </p:childTnLst>
                                </p:cTn>
                              </p:par>
                            </p:childTnLst>
                          </p:cTn>
                        </p:par>
                        <p:par>
                          <p:cTn id="8" fill="hold">
                            <p:stCondLst>
                              <p:cond delay="500"/>
                            </p:stCondLst>
                            <p:childTnLst>
                              <p:par>
                                <p:cTn id="9" presetID="1" presetClass="mediacall" presetSubtype="0" fill="hold" nodeType="afterEffect">
                                  <p:stCondLst>
                                    <p:cond delay="0"/>
                                  </p:stCondLst>
                                  <p:childTnLst>
                                    <p:cmd type="call" cmd="playFrom(0.0)">
                                      <p:cBhvr>
                                        <p:cTn id="10" dur="51412"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1"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bldLst>
      <p:bldP spid="1126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CB7F3AD-7E0B-4F6B-8827-E26FCBBF91D6}" type="datetime1">
              <a:rPr lang="en-US" smtClean="0"/>
              <a:pPr>
                <a:defRPr/>
              </a:pPr>
              <a:t>2/2/2020</a:t>
            </a:fld>
            <a:endParaRPr lang="en-GB"/>
          </a:p>
        </p:txBody>
      </p:sp>
      <p:sp>
        <p:nvSpPr>
          <p:cNvPr id="3" name="Footer Placeholder 2"/>
          <p:cNvSpPr>
            <a:spLocks noGrp="1"/>
          </p:cNvSpPr>
          <p:nvPr>
            <p:ph type="ftr" sz="quarter" idx="11"/>
          </p:nvPr>
        </p:nvSpPr>
        <p:spPr/>
        <p:txBody>
          <a:bodyPr/>
          <a:lstStyle/>
          <a:p>
            <a:pPr>
              <a:defRPr/>
            </a:pPr>
            <a:r>
              <a:rPr lang="en-GB" dirty="0"/>
              <a:t>bhupendrashahca@hotmail.com***9322507220</a:t>
            </a:r>
          </a:p>
        </p:txBody>
      </p:sp>
      <p:sp>
        <p:nvSpPr>
          <p:cNvPr id="4" name="Slide Number Placeholder 3"/>
          <p:cNvSpPr>
            <a:spLocks noGrp="1"/>
          </p:cNvSpPr>
          <p:nvPr>
            <p:ph type="sldNum" sz="quarter" idx="12"/>
          </p:nvPr>
        </p:nvSpPr>
        <p:spPr/>
        <p:txBody>
          <a:bodyPr/>
          <a:lstStyle/>
          <a:p>
            <a:pPr>
              <a:defRPr/>
            </a:pPr>
            <a:fld id="{4D8E86E3-334A-49F9-BB61-943F1F86E837}" type="slidenum">
              <a:rPr lang="en-US" smtClean="0"/>
              <a:pPr>
                <a:defRPr/>
              </a:pPr>
              <a:t>4</a:t>
            </a:fld>
            <a:endParaRPr lang="en-US"/>
          </a:p>
        </p:txBody>
      </p:sp>
      <p:pic>
        <p:nvPicPr>
          <p:cNvPr id="43010" name="Picture 2" descr="D:\USERS\Downloads\WhatsApp Image 2020-02-01 at 8.55.38 AM.jpeg"/>
          <p:cNvPicPr>
            <a:picLocks noChangeAspect="1" noChangeArrowheads="1"/>
          </p:cNvPicPr>
          <p:nvPr/>
        </p:nvPicPr>
        <p:blipFill>
          <a:blip r:embed="rId2"/>
          <a:srcRect/>
          <a:stretch>
            <a:fillRect/>
          </a:stretch>
        </p:blipFill>
        <p:spPr bwMode="auto">
          <a:xfrm>
            <a:off x="152400" y="152400"/>
            <a:ext cx="8991600" cy="5638800"/>
          </a:xfrm>
          <a:prstGeom prst="rect">
            <a:avLst/>
          </a:prstGeom>
          <a:noFill/>
        </p:spPr>
      </p:pic>
    </p:spTree>
  </p:cSld>
  <p:clrMapOvr>
    <a:masterClrMapping/>
  </p:clrMapOvr>
  <p:transition>
    <p:dissolv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idx="1"/>
          </p:nvPr>
        </p:nvSpPr>
        <p:spPr/>
        <p:txBody>
          <a:bodyPr/>
          <a:lstStyle/>
          <a:p>
            <a:pPr algn="ctr" eaLnBrk="1" hangingPunct="1"/>
            <a:r>
              <a:rPr lang="en-US" dirty="0"/>
              <a:t>????????????????</a:t>
            </a:r>
          </a:p>
        </p:txBody>
      </p:sp>
      <p:sp>
        <p:nvSpPr>
          <p:cNvPr id="44040" name="Date Placeholder 9"/>
          <p:cNvSpPr>
            <a:spLocks noGrp="1"/>
          </p:cNvSpPr>
          <p:nvPr>
            <p:ph type="dt" sz="half" idx="10"/>
          </p:nvPr>
        </p:nvSpPr>
        <p:spPr bwMode="auto">
          <a:noFill/>
          <a:ln>
            <a:miter lim="800000"/>
            <a:headEnd/>
            <a:tailEnd/>
          </a:ln>
        </p:spPr>
        <p:txBody>
          <a:bodyPr vert="horz" wrap="square" lIns="91440" tIns="45720" rIns="91440" bIns="45720" numCol="1" compatLnSpc="1">
            <a:prstTxWarp prst="textNoShape">
              <a:avLst/>
            </a:prstTxWarp>
          </a:bodyPr>
          <a:lstStyle/>
          <a:p>
            <a:fld id="{C7653917-3551-46B1-B65C-34F1231470B9}" type="datetime1">
              <a:rPr lang="en-US" smtClean="0"/>
              <a:pPr/>
              <a:t>2/2/2020</a:t>
            </a:fld>
            <a:endParaRPr lang="en-GB"/>
          </a:p>
        </p:txBody>
      </p:sp>
      <p:sp>
        <p:nvSpPr>
          <p:cNvPr id="44039" name="Footer Placeholder 8"/>
          <p:cNvSpPr>
            <a:spLocks noGrp="1"/>
          </p:cNvSpPr>
          <p:nvPr>
            <p:ph type="ftr" sz="quarter" idx="11"/>
          </p:nvPr>
        </p:nvSpPr>
        <p:spPr bwMode="auto">
          <a:xfrm>
            <a:off x="914400" y="6172200"/>
            <a:ext cx="5105400" cy="457200"/>
          </a:xfrm>
          <a:noFill/>
          <a:ln>
            <a:miter lim="800000"/>
            <a:headEnd/>
            <a:tailEnd/>
          </a:ln>
        </p:spPr>
        <p:txBody>
          <a:bodyPr vert="horz" wrap="square" lIns="91440" tIns="45720" rIns="91440" bIns="45720" numCol="1" compatLnSpc="1">
            <a:prstTxWarp prst="textNoShape">
              <a:avLst/>
            </a:prstTxWarp>
          </a:bodyPr>
          <a:lstStyle/>
          <a:p>
            <a:r>
              <a:rPr lang="en-GB"/>
              <a:t>bhupendrashahca@hotmail.com***9322507220</a:t>
            </a:r>
          </a:p>
        </p:txBody>
      </p:sp>
      <p:sp>
        <p:nvSpPr>
          <p:cNvPr id="8" name="Slide Number Placeholder 7"/>
          <p:cNvSpPr>
            <a:spLocks noGrp="1"/>
          </p:cNvSpPr>
          <p:nvPr>
            <p:ph type="sldNum" sz="quarter" idx="12"/>
          </p:nvPr>
        </p:nvSpPr>
        <p:spPr/>
        <p:txBody>
          <a:bodyPr/>
          <a:lstStyle/>
          <a:p>
            <a:pPr>
              <a:defRPr/>
            </a:pPr>
            <a:fld id="{FE058587-90C2-4E68-9F59-D8A526E5AD6D}" type="slidenum">
              <a:rPr lang="en-US"/>
              <a:pPr>
                <a:defRPr/>
              </a:pPr>
              <a:t>40</a:t>
            </a:fld>
            <a:endParaRPr lang="en-US"/>
          </a:p>
        </p:txBody>
      </p:sp>
      <p:sp>
        <p:nvSpPr>
          <p:cNvPr id="44034" name="Rectangle 2"/>
          <p:cNvSpPr>
            <a:spLocks noGrp="1" noChangeArrowheads="1"/>
          </p:cNvSpPr>
          <p:nvPr>
            <p:ph type="title"/>
          </p:nvPr>
        </p:nvSpPr>
        <p:spPr/>
        <p:txBody>
          <a:bodyPr/>
          <a:lstStyle/>
          <a:p>
            <a:pPr algn="ctr" eaLnBrk="1" hangingPunct="1"/>
            <a:r>
              <a:rPr lang="en-US" dirty="0"/>
              <a:t>Queries please?????????????</a:t>
            </a:r>
          </a:p>
        </p:txBody>
      </p:sp>
      <p:pic>
        <p:nvPicPr>
          <p:cNvPr id="44037" name="Picture 4" descr="http://bestanimations.com/Careers/Law/Gavels/Gavel-02-june.gif"/>
          <p:cNvPicPr>
            <a:picLocks noChangeAspect="1" noChangeArrowheads="1"/>
          </p:cNvPicPr>
          <p:nvPr/>
        </p:nvPicPr>
        <p:blipFill>
          <a:blip r:embed="rId3" cstate="print"/>
          <a:srcRect/>
          <a:stretch>
            <a:fillRect/>
          </a:stretch>
        </p:blipFill>
        <p:spPr bwMode="auto">
          <a:xfrm>
            <a:off x="1905000" y="2362200"/>
            <a:ext cx="1885950" cy="1885950"/>
          </a:xfrm>
          <a:prstGeom prst="rect">
            <a:avLst/>
          </a:prstGeom>
          <a:noFill/>
          <a:ln w="9525">
            <a:noFill/>
            <a:miter lim="800000"/>
            <a:headEnd/>
            <a:tailEnd/>
          </a:ln>
        </p:spPr>
      </p:pic>
      <p:pic>
        <p:nvPicPr>
          <p:cNvPr id="9" name="Picture 2" descr="Back And Forth Questions - PowerPoint Animation"/>
          <p:cNvPicPr>
            <a:picLocks noChangeAspect="1" noChangeArrowheads="1" noCrop="1"/>
          </p:cNvPicPr>
          <p:nvPr/>
        </p:nvPicPr>
        <p:blipFill>
          <a:blip r:embed="rId4" cstate="print"/>
          <a:srcRect/>
          <a:stretch>
            <a:fillRect/>
          </a:stretch>
        </p:blipFill>
        <p:spPr bwMode="auto">
          <a:xfrm>
            <a:off x="5410200" y="1981200"/>
            <a:ext cx="3048000" cy="3191181"/>
          </a:xfrm>
          <a:prstGeom prst="rect">
            <a:avLst/>
          </a:prstGeom>
          <a:noFill/>
        </p:spPr>
      </p:pic>
    </p:spTree>
  </p:cSld>
  <p:clrMapOvr>
    <a:masterClrMapping/>
  </p:clrMapOvr>
  <p:transition>
    <p:dissolve/>
    <p:sndAc>
      <p:stSnd loop="1">
        <p:snd r:embed="rId2" name="hammer.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037"/>
                                        </p:tgtEl>
                                        <p:attrNameLst>
                                          <p:attrName>style.visibility</p:attrName>
                                        </p:attrNameLst>
                                      </p:cBhvr>
                                      <p:to>
                                        <p:strVal val="visible"/>
                                      </p:to>
                                    </p:set>
                                    <p:animEffect transition="in" filter="fade">
                                      <p:cBhvr>
                                        <p:cTn id="7" dur="2000"/>
                                        <p:tgtEl>
                                          <p:spTgt spid="440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2" name="Date Placeholder 7"/>
          <p:cNvSpPr>
            <a:spLocks noGrp="1"/>
          </p:cNvSpPr>
          <p:nvPr>
            <p:ph type="dt" sz="half" idx="10"/>
          </p:nvPr>
        </p:nvSpPr>
        <p:spPr bwMode="auto">
          <a:noFill/>
          <a:ln>
            <a:miter lim="800000"/>
            <a:headEnd/>
            <a:tailEnd/>
          </a:ln>
        </p:spPr>
        <p:txBody>
          <a:bodyPr vert="horz" wrap="square" lIns="91440" tIns="45720" rIns="91440" bIns="45720" numCol="1" compatLnSpc="1">
            <a:prstTxWarp prst="textNoShape">
              <a:avLst/>
            </a:prstTxWarp>
          </a:bodyPr>
          <a:lstStyle/>
          <a:p>
            <a:fld id="{21E40693-4198-4815-9EB7-4E0E4224BDC3}" type="datetime1">
              <a:rPr lang="en-US" smtClean="0"/>
              <a:pPr/>
              <a:t>2/2/2020</a:t>
            </a:fld>
            <a:endParaRPr lang="en-GB"/>
          </a:p>
        </p:txBody>
      </p:sp>
      <p:sp>
        <p:nvSpPr>
          <p:cNvPr id="45061" name="Footer Placeholder 6"/>
          <p:cNvSpPr>
            <a:spLocks noGrp="1"/>
          </p:cNvSpPr>
          <p:nvPr>
            <p:ph type="ftr" sz="quarter" idx="11"/>
          </p:nvPr>
        </p:nvSpPr>
        <p:spPr bwMode="auto">
          <a:xfrm>
            <a:off x="914400" y="6172200"/>
            <a:ext cx="4800600" cy="457200"/>
          </a:xfrm>
          <a:noFill/>
          <a:ln>
            <a:miter lim="800000"/>
            <a:headEnd/>
            <a:tailEnd/>
          </a:ln>
        </p:spPr>
        <p:txBody>
          <a:bodyPr vert="horz" wrap="square" lIns="91440" tIns="45720" rIns="91440" bIns="45720" numCol="1" compatLnSpc="1">
            <a:prstTxWarp prst="textNoShape">
              <a:avLst/>
            </a:prstTxWarp>
          </a:bodyPr>
          <a:lstStyle/>
          <a:p>
            <a:r>
              <a:rPr lang="en-GB"/>
              <a:t>bhupendrashahca@hotmail.com***9322507220</a:t>
            </a:r>
          </a:p>
        </p:txBody>
      </p:sp>
      <p:sp>
        <p:nvSpPr>
          <p:cNvPr id="6" name="Slide Number Placeholder 5"/>
          <p:cNvSpPr>
            <a:spLocks noGrp="1"/>
          </p:cNvSpPr>
          <p:nvPr>
            <p:ph type="sldNum" sz="quarter" idx="12"/>
          </p:nvPr>
        </p:nvSpPr>
        <p:spPr/>
        <p:txBody>
          <a:bodyPr/>
          <a:lstStyle/>
          <a:p>
            <a:pPr>
              <a:defRPr/>
            </a:pPr>
            <a:fld id="{5CD6885E-DE1D-4251-9CA4-0205CC8BDFA1}" type="slidenum">
              <a:rPr lang="en-US"/>
              <a:pPr>
                <a:defRPr/>
              </a:pPr>
              <a:t>41</a:t>
            </a:fld>
            <a:endParaRPr lang="en-US"/>
          </a:p>
        </p:txBody>
      </p:sp>
      <p:sp>
        <p:nvSpPr>
          <p:cNvPr id="45058" name="Rectangle 2"/>
          <p:cNvSpPr>
            <a:spLocks noGrp="1" noChangeArrowheads="1"/>
          </p:cNvSpPr>
          <p:nvPr>
            <p:ph type="title"/>
          </p:nvPr>
        </p:nvSpPr>
        <p:spPr/>
        <p:txBody>
          <a:bodyPr/>
          <a:lstStyle/>
          <a:p>
            <a:pPr algn="ctr" eaLnBrk="1" hangingPunct="1"/>
            <a:r>
              <a:rPr lang="en-GB" altLang="en-GB">
                <a:solidFill>
                  <a:srgbClr val="000099"/>
                </a:solidFill>
              </a:rPr>
              <a:t> </a:t>
            </a:r>
            <a:endParaRPr lang="en-US"/>
          </a:p>
        </p:txBody>
      </p:sp>
      <p:sp>
        <p:nvSpPr>
          <p:cNvPr id="45063" name="Rectangle 8"/>
          <p:cNvSpPr>
            <a:spLocks noChangeArrowheads="1"/>
          </p:cNvSpPr>
          <p:nvPr/>
        </p:nvSpPr>
        <p:spPr bwMode="auto">
          <a:xfrm>
            <a:off x="1295400" y="3581400"/>
            <a:ext cx="6553200" cy="452432"/>
          </a:xfrm>
          <a:prstGeom prst="rect">
            <a:avLst/>
          </a:prstGeom>
          <a:noFill/>
          <a:ln w="9525">
            <a:noFill/>
            <a:miter lim="800000"/>
            <a:headEnd/>
            <a:tailEnd/>
          </a:ln>
        </p:spPr>
        <p:txBody>
          <a:bodyPr wrap="square">
            <a:spAutoFit/>
          </a:bodyPr>
          <a:lstStyle/>
          <a:p>
            <a:pPr algn="ctr">
              <a:lnSpc>
                <a:spcPct val="90000"/>
              </a:lnSpc>
              <a:spcBef>
                <a:spcPct val="50000"/>
              </a:spcBef>
              <a:buClr>
                <a:schemeClr val="bg2"/>
              </a:buClr>
            </a:pPr>
            <a:r>
              <a:rPr lang="en-US" dirty="0"/>
              <a:t> </a:t>
            </a:r>
          </a:p>
        </p:txBody>
      </p:sp>
      <p:pic>
        <p:nvPicPr>
          <p:cNvPr id="8" name="Picture 2" descr="Group of People Clapping - PowerPoint Animation"/>
          <p:cNvPicPr>
            <a:picLocks noChangeAspect="1" noChangeArrowheads="1" noCrop="1"/>
          </p:cNvPicPr>
          <p:nvPr/>
        </p:nvPicPr>
        <p:blipFill>
          <a:blip r:embed="rId3" cstate="print"/>
          <a:srcRect/>
          <a:stretch>
            <a:fillRect/>
          </a:stretch>
        </p:blipFill>
        <p:spPr bwMode="auto">
          <a:xfrm>
            <a:off x="3124200" y="3962400"/>
            <a:ext cx="1981200" cy="2236839"/>
          </a:xfrm>
          <a:prstGeom prst="rect">
            <a:avLst/>
          </a:prstGeom>
          <a:noFill/>
        </p:spPr>
      </p:pic>
      <p:pic>
        <p:nvPicPr>
          <p:cNvPr id="9" name="Picture 8" descr="http://t1.gstatic.com/images?q=tbn:ANd9GcQd8fsYWoqOfCMOBNyptQNQG81j2EltAPJKqDMk7zF0KhKQUgpl"/>
          <p:cNvPicPr/>
          <p:nvPr/>
        </p:nvPicPr>
        <p:blipFill>
          <a:blip r:embed="rId4" cstate="print"/>
          <a:srcRect/>
          <a:stretch>
            <a:fillRect/>
          </a:stretch>
        </p:blipFill>
        <p:spPr bwMode="auto">
          <a:xfrm>
            <a:off x="457200" y="304800"/>
            <a:ext cx="8382000" cy="3505200"/>
          </a:xfrm>
          <a:prstGeom prst="rect">
            <a:avLst/>
          </a:prstGeom>
          <a:noFill/>
          <a:ln w="9525">
            <a:noFill/>
            <a:miter lim="800000"/>
            <a:headEnd/>
            <a:tailEnd/>
          </a:ln>
        </p:spPr>
      </p:pic>
    </p:spTree>
  </p:cSld>
  <p:clrMapOvr>
    <a:masterClrMapping/>
  </p:clrMapOvr>
  <p:transition>
    <p:dissolve/>
    <p:sndAc>
      <p:stSnd>
        <p:snd r:embed="rId2" name="applause.wav"/>
      </p:st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CB7F3AD-7E0B-4F6B-8827-E26FCBBF91D6}" type="datetime1">
              <a:rPr lang="en-US" smtClean="0"/>
              <a:pPr>
                <a:defRPr/>
              </a:pPr>
              <a:t>2/2/2020</a:t>
            </a:fld>
            <a:endParaRPr lang="en-GB"/>
          </a:p>
        </p:txBody>
      </p:sp>
      <p:sp>
        <p:nvSpPr>
          <p:cNvPr id="3" name="Footer Placeholder 2"/>
          <p:cNvSpPr>
            <a:spLocks noGrp="1"/>
          </p:cNvSpPr>
          <p:nvPr>
            <p:ph type="ftr" sz="quarter" idx="11"/>
          </p:nvPr>
        </p:nvSpPr>
        <p:spPr/>
        <p:txBody>
          <a:bodyPr/>
          <a:lstStyle/>
          <a:p>
            <a:pPr>
              <a:defRPr/>
            </a:pPr>
            <a:r>
              <a:rPr lang="en-GB"/>
              <a:t>bhupendrashahca@hotmail.com***9322507220</a:t>
            </a:r>
          </a:p>
        </p:txBody>
      </p:sp>
      <p:sp>
        <p:nvSpPr>
          <p:cNvPr id="4" name="Slide Number Placeholder 3"/>
          <p:cNvSpPr>
            <a:spLocks noGrp="1"/>
          </p:cNvSpPr>
          <p:nvPr>
            <p:ph type="sldNum" sz="quarter" idx="12"/>
          </p:nvPr>
        </p:nvSpPr>
        <p:spPr/>
        <p:txBody>
          <a:bodyPr/>
          <a:lstStyle/>
          <a:p>
            <a:pPr>
              <a:defRPr/>
            </a:pPr>
            <a:fld id="{4D8E86E3-334A-49F9-BB61-943F1F86E837}" type="slidenum">
              <a:rPr lang="en-US" smtClean="0"/>
              <a:pPr>
                <a:defRPr/>
              </a:pPr>
              <a:t>5</a:t>
            </a:fld>
            <a:endParaRPr lang="en-US"/>
          </a:p>
        </p:txBody>
      </p:sp>
      <p:sp>
        <p:nvSpPr>
          <p:cNvPr id="5" name="TextBox 4"/>
          <p:cNvSpPr txBox="1"/>
          <p:nvPr/>
        </p:nvSpPr>
        <p:spPr>
          <a:xfrm>
            <a:off x="685800" y="762000"/>
            <a:ext cx="7467600" cy="4893647"/>
          </a:xfrm>
          <a:prstGeom prst="rect">
            <a:avLst/>
          </a:prstGeom>
          <a:noFill/>
        </p:spPr>
        <p:txBody>
          <a:bodyPr wrap="square" rtlCol="0">
            <a:spAutoFit/>
          </a:bodyPr>
          <a:lstStyle/>
          <a:p>
            <a:pPr algn="ctr"/>
            <a:r>
              <a:rPr lang="en-IN" dirty="0" err="1"/>
              <a:t>पुष्पं</a:t>
            </a:r>
            <a:r>
              <a:rPr lang="en-IN" dirty="0"/>
              <a:t> </a:t>
            </a:r>
            <a:r>
              <a:rPr lang="en-IN" dirty="0" err="1"/>
              <a:t>पुष्पं</a:t>
            </a:r>
            <a:r>
              <a:rPr lang="en-IN" dirty="0"/>
              <a:t> </a:t>
            </a:r>
            <a:r>
              <a:rPr lang="en-IN" dirty="0" err="1"/>
              <a:t>विचिन्वीत</a:t>
            </a:r>
            <a:r>
              <a:rPr lang="en-IN" dirty="0"/>
              <a:t> </a:t>
            </a:r>
            <a:r>
              <a:rPr lang="en-IN" dirty="0" err="1"/>
              <a:t>मूलच्छेदं</a:t>
            </a:r>
            <a:r>
              <a:rPr lang="en-IN" dirty="0"/>
              <a:t> न </a:t>
            </a:r>
            <a:r>
              <a:rPr lang="en-IN" dirty="0" err="1"/>
              <a:t>कारयेत्</a:t>
            </a:r>
            <a:r>
              <a:rPr lang="en-IN" dirty="0"/>
              <a:t> |     </a:t>
            </a:r>
          </a:p>
          <a:p>
            <a:pPr algn="ctr"/>
            <a:r>
              <a:rPr lang="en-IN" dirty="0" err="1"/>
              <a:t>मालाकार</a:t>
            </a:r>
            <a:r>
              <a:rPr lang="en-IN" dirty="0"/>
              <a:t> </a:t>
            </a:r>
            <a:r>
              <a:rPr lang="en-IN" dirty="0" err="1"/>
              <a:t>इवारामे</a:t>
            </a:r>
            <a:r>
              <a:rPr lang="en-IN" dirty="0"/>
              <a:t> न </a:t>
            </a:r>
            <a:r>
              <a:rPr lang="en-IN" dirty="0" err="1"/>
              <a:t>यथांगारकारकः</a:t>
            </a:r>
            <a:r>
              <a:rPr lang="en-IN" dirty="0"/>
              <a:t> ||</a:t>
            </a:r>
          </a:p>
          <a:p>
            <a:pPr algn="ctr"/>
            <a:endParaRPr lang="en-IN" dirty="0"/>
          </a:p>
          <a:p>
            <a:pPr algn="ctr"/>
            <a:r>
              <a:rPr lang="en-IN" dirty="0"/>
              <a:t>-</a:t>
            </a:r>
            <a:r>
              <a:rPr lang="en-IN" dirty="0" err="1"/>
              <a:t>महाभरत</a:t>
            </a:r>
            <a:r>
              <a:rPr lang="en-IN" dirty="0"/>
              <a:t>, </a:t>
            </a:r>
            <a:r>
              <a:rPr lang="en-IN" dirty="0" err="1"/>
              <a:t>उद्योग</a:t>
            </a:r>
            <a:r>
              <a:rPr lang="en-IN" dirty="0"/>
              <a:t>.</a:t>
            </a:r>
          </a:p>
          <a:p>
            <a:endParaRPr lang="en-IN" dirty="0"/>
          </a:p>
          <a:p>
            <a:pPr algn="ctr"/>
            <a:r>
              <a:rPr lang="en-IN" dirty="0">
                <a:latin typeface="Times New Roman" pitchFamily="18" charset="0"/>
                <a:cs typeface="Times New Roman" pitchFamily="18" charset="0"/>
              </a:rPr>
              <a:t>A king must extract tax from his subjects just as painlessly as a bee extracting nectar from a flower. He must act like florist who plucks flowers but takes good care of the plants in return. He must not be like a coal miner who destroys the source of his income day by day.</a:t>
            </a:r>
          </a:p>
          <a:p>
            <a:endParaRPr lang="en-IN" dirty="0"/>
          </a:p>
        </p:txBody>
      </p:sp>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a:buNone/>
            </a:pPr>
            <a:endParaRPr lang="en-IN" dirty="0"/>
          </a:p>
        </p:txBody>
      </p:sp>
      <p:sp>
        <p:nvSpPr>
          <p:cNvPr id="2" name="Date Placeholder 1"/>
          <p:cNvSpPr>
            <a:spLocks noGrp="1"/>
          </p:cNvSpPr>
          <p:nvPr>
            <p:ph type="dt" sz="half" idx="10"/>
          </p:nvPr>
        </p:nvSpPr>
        <p:spPr/>
        <p:txBody>
          <a:bodyPr/>
          <a:lstStyle/>
          <a:p>
            <a:pPr>
              <a:defRPr/>
            </a:pPr>
            <a:fld id="{ECB7F3AD-7E0B-4F6B-8827-E26FCBBF91D6}" type="datetime1">
              <a:rPr lang="en-US" smtClean="0"/>
              <a:pPr>
                <a:defRPr/>
              </a:pPr>
              <a:t>2/2/2020</a:t>
            </a:fld>
            <a:endParaRPr lang="en-GB"/>
          </a:p>
        </p:txBody>
      </p:sp>
      <p:sp>
        <p:nvSpPr>
          <p:cNvPr id="3" name="Footer Placeholder 2"/>
          <p:cNvSpPr>
            <a:spLocks noGrp="1"/>
          </p:cNvSpPr>
          <p:nvPr>
            <p:ph type="ftr" sz="quarter" idx="11"/>
          </p:nvPr>
        </p:nvSpPr>
        <p:spPr/>
        <p:txBody>
          <a:bodyPr/>
          <a:lstStyle/>
          <a:p>
            <a:pPr>
              <a:defRPr/>
            </a:pPr>
            <a:r>
              <a:rPr lang="en-GB"/>
              <a:t>bhupendrashahca@hotmail.com***9322507220</a:t>
            </a:r>
          </a:p>
        </p:txBody>
      </p:sp>
      <p:sp>
        <p:nvSpPr>
          <p:cNvPr id="4" name="Slide Number Placeholder 3"/>
          <p:cNvSpPr>
            <a:spLocks noGrp="1"/>
          </p:cNvSpPr>
          <p:nvPr>
            <p:ph type="sldNum" sz="quarter" idx="12"/>
          </p:nvPr>
        </p:nvSpPr>
        <p:spPr/>
        <p:txBody>
          <a:bodyPr/>
          <a:lstStyle/>
          <a:p>
            <a:pPr>
              <a:defRPr/>
            </a:pPr>
            <a:fld id="{4D8E86E3-334A-49F9-BB61-943F1F86E837}" type="slidenum">
              <a:rPr lang="en-US" smtClean="0"/>
              <a:pPr>
                <a:defRPr/>
              </a:pPr>
              <a:t>6</a:t>
            </a:fld>
            <a:endParaRPr lang="en-US"/>
          </a:p>
        </p:txBody>
      </p:sp>
      <p:sp>
        <p:nvSpPr>
          <p:cNvPr id="6" name="Title 5"/>
          <p:cNvSpPr>
            <a:spLocks noGrp="1"/>
          </p:cNvSpPr>
          <p:nvPr>
            <p:ph type="title"/>
          </p:nvPr>
        </p:nvSpPr>
        <p:spPr/>
        <p:txBody>
          <a:bodyPr/>
          <a:lstStyle/>
          <a:p>
            <a:r>
              <a:rPr lang="en-US" dirty="0"/>
              <a:t>After Abolition of Art.370A</a:t>
            </a:r>
            <a:endParaRPr lang="en-IN" dirty="0"/>
          </a:p>
        </p:txBody>
      </p:sp>
      <p:sp>
        <p:nvSpPr>
          <p:cNvPr id="5" name="Rectangle 4"/>
          <p:cNvSpPr/>
          <p:nvPr/>
        </p:nvSpPr>
        <p:spPr>
          <a:xfrm>
            <a:off x="304800" y="1828800"/>
            <a:ext cx="8458200" cy="3447098"/>
          </a:xfrm>
          <a:prstGeom prst="rect">
            <a:avLst/>
          </a:prstGeom>
        </p:spPr>
        <p:txBody>
          <a:bodyPr wrap="square">
            <a:spAutoFit/>
          </a:bodyPr>
          <a:lstStyle/>
          <a:p>
            <a:pPr algn="ctr"/>
            <a:r>
              <a:rPr lang="en-IN" sz="2400" dirty="0" err="1"/>
              <a:t>Humaara</a:t>
            </a:r>
            <a:r>
              <a:rPr lang="en-IN" sz="2400" dirty="0"/>
              <a:t> </a:t>
            </a:r>
            <a:r>
              <a:rPr lang="en-IN" sz="2400" dirty="0" err="1"/>
              <a:t>watan</a:t>
            </a:r>
            <a:r>
              <a:rPr lang="en-IN" sz="2400" dirty="0"/>
              <a:t>, </a:t>
            </a:r>
            <a:r>
              <a:rPr lang="en-IN" sz="2400" dirty="0" err="1"/>
              <a:t>khiltey</a:t>
            </a:r>
            <a:r>
              <a:rPr lang="en-IN" sz="2400" dirty="0"/>
              <a:t> </a:t>
            </a:r>
            <a:r>
              <a:rPr lang="en-IN" sz="2400" dirty="0" err="1"/>
              <a:t>huey</a:t>
            </a:r>
            <a:r>
              <a:rPr lang="en-IN" sz="2400" dirty="0"/>
              <a:t> </a:t>
            </a:r>
            <a:r>
              <a:rPr lang="en-IN" sz="2400" dirty="0" err="1"/>
              <a:t>shalimaar</a:t>
            </a:r>
            <a:r>
              <a:rPr lang="en-IN" sz="2400" dirty="0"/>
              <a:t> </a:t>
            </a:r>
            <a:r>
              <a:rPr lang="en-IN" sz="2400" dirty="0" err="1"/>
              <a:t>baag</a:t>
            </a:r>
            <a:r>
              <a:rPr lang="en-IN" sz="2400" dirty="0"/>
              <a:t> </a:t>
            </a:r>
            <a:r>
              <a:rPr lang="en-IN" sz="2400" dirty="0" err="1"/>
              <a:t>jaisa</a:t>
            </a:r>
            <a:r>
              <a:rPr lang="en-IN" sz="2400" dirty="0"/>
              <a:t>, </a:t>
            </a:r>
          </a:p>
          <a:p>
            <a:pPr algn="ctr"/>
            <a:endParaRPr lang="en-IN" sz="2400" dirty="0"/>
          </a:p>
          <a:p>
            <a:pPr algn="ctr"/>
            <a:r>
              <a:rPr lang="en-IN" sz="2400" dirty="0" err="1"/>
              <a:t>Humaaara</a:t>
            </a:r>
            <a:r>
              <a:rPr lang="en-IN" sz="2400" dirty="0"/>
              <a:t> </a:t>
            </a:r>
            <a:r>
              <a:rPr lang="en-IN" sz="2400" dirty="0" err="1"/>
              <a:t>watan</a:t>
            </a:r>
            <a:r>
              <a:rPr lang="en-IN" sz="2400" dirty="0"/>
              <a:t> </a:t>
            </a:r>
            <a:r>
              <a:rPr lang="en-IN" sz="2400" dirty="0" err="1"/>
              <a:t>dal</a:t>
            </a:r>
            <a:r>
              <a:rPr lang="en-IN" sz="2400" dirty="0"/>
              <a:t> lake </a:t>
            </a:r>
            <a:r>
              <a:rPr lang="en-IN" sz="2400" dirty="0" err="1"/>
              <a:t>mein</a:t>
            </a:r>
            <a:r>
              <a:rPr lang="en-IN" sz="2400" dirty="0"/>
              <a:t> </a:t>
            </a:r>
            <a:r>
              <a:rPr lang="en-IN" sz="2400" dirty="0" err="1"/>
              <a:t>khiltey</a:t>
            </a:r>
            <a:r>
              <a:rPr lang="en-IN" sz="2400" dirty="0"/>
              <a:t> </a:t>
            </a:r>
            <a:r>
              <a:rPr lang="en-IN" sz="2400" dirty="0" err="1"/>
              <a:t>huey</a:t>
            </a:r>
            <a:r>
              <a:rPr lang="en-IN" sz="2400" dirty="0"/>
              <a:t> </a:t>
            </a:r>
            <a:r>
              <a:rPr lang="en-IN" sz="2400" dirty="0" err="1"/>
              <a:t>kamal</a:t>
            </a:r>
            <a:r>
              <a:rPr lang="en-IN" sz="2400" dirty="0"/>
              <a:t> </a:t>
            </a:r>
            <a:r>
              <a:rPr lang="en-IN" sz="2400" dirty="0" err="1"/>
              <a:t>jaisa</a:t>
            </a:r>
            <a:r>
              <a:rPr lang="en-IN" sz="2400" dirty="0"/>
              <a:t>, </a:t>
            </a:r>
          </a:p>
          <a:p>
            <a:pPr algn="ctr"/>
            <a:endParaRPr lang="en-IN" sz="2400" dirty="0"/>
          </a:p>
          <a:p>
            <a:pPr algn="ctr"/>
            <a:r>
              <a:rPr lang="en-IN" sz="2400" dirty="0" err="1"/>
              <a:t>Navjawaanon</a:t>
            </a:r>
            <a:r>
              <a:rPr lang="en-IN" sz="2400" dirty="0"/>
              <a:t> key </a:t>
            </a:r>
            <a:r>
              <a:rPr lang="en-IN" sz="2400" dirty="0" err="1"/>
              <a:t>garam</a:t>
            </a:r>
            <a:r>
              <a:rPr lang="en-IN" sz="2400" dirty="0"/>
              <a:t> </a:t>
            </a:r>
            <a:r>
              <a:rPr lang="en-IN" sz="2400" dirty="0" err="1"/>
              <a:t>khoon</a:t>
            </a:r>
            <a:r>
              <a:rPr lang="en-IN" sz="2400" dirty="0"/>
              <a:t> </a:t>
            </a:r>
            <a:r>
              <a:rPr lang="en-IN" sz="2400" dirty="0" err="1"/>
              <a:t>jaisa</a:t>
            </a:r>
            <a:r>
              <a:rPr lang="en-IN" sz="2400" dirty="0"/>
              <a:t>,</a:t>
            </a:r>
          </a:p>
          <a:p>
            <a:pPr algn="ctr"/>
            <a:endParaRPr lang="en-IN" sz="2400" dirty="0"/>
          </a:p>
          <a:p>
            <a:pPr algn="ctr"/>
            <a:r>
              <a:rPr lang="en-IN" sz="2400" dirty="0" err="1"/>
              <a:t>Mera</a:t>
            </a:r>
            <a:r>
              <a:rPr lang="en-IN" sz="2400" dirty="0"/>
              <a:t> </a:t>
            </a:r>
            <a:r>
              <a:rPr lang="en-IN" sz="2400" dirty="0" err="1"/>
              <a:t>Watan</a:t>
            </a:r>
            <a:r>
              <a:rPr lang="en-IN" sz="2400" dirty="0"/>
              <a:t>, </a:t>
            </a:r>
            <a:r>
              <a:rPr lang="en-IN" sz="2400" dirty="0" err="1"/>
              <a:t>Tera</a:t>
            </a:r>
            <a:r>
              <a:rPr lang="en-IN" sz="2400" dirty="0"/>
              <a:t> </a:t>
            </a:r>
            <a:r>
              <a:rPr lang="en-IN" sz="2400" dirty="0" err="1"/>
              <a:t>Watan</a:t>
            </a:r>
            <a:r>
              <a:rPr lang="en-IN" sz="2400" dirty="0"/>
              <a:t>, </a:t>
            </a:r>
            <a:r>
              <a:rPr lang="en-IN" sz="2400" dirty="0" err="1"/>
              <a:t>Humaara</a:t>
            </a:r>
            <a:r>
              <a:rPr lang="en-IN" sz="2400" dirty="0"/>
              <a:t> </a:t>
            </a:r>
            <a:r>
              <a:rPr lang="en-IN" sz="2400" dirty="0" err="1"/>
              <a:t>Watan</a:t>
            </a:r>
            <a:r>
              <a:rPr lang="en-IN" sz="2400" dirty="0"/>
              <a:t>, </a:t>
            </a:r>
            <a:r>
              <a:rPr lang="en-IN" sz="2400" dirty="0" err="1"/>
              <a:t>Duniya</a:t>
            </a:r>
            <a:r>
              <a:rPr lang="en-IN" sz="2400" dirty="0"/>
              <a:t> ka </a:t>
            </a:r>
            <a:r>
              <a:rPr lang="en-IN" sz="2400" dirty="0" err="1"/>
              <a:t>Sabsey</a:t>
            </a:r>
            <a:r>
              <a:rPr lang="en-IN" sz="2400" dirty="0"/>
              <a:t> </a:t>
            </a:r>
            <a:r>
              <a:rPr lang="en-IN" sz="2400" dirty="0" err="1"/>
              <a:t>Pyaara</a:t>
            </a:r>
            <a:r>
              <a:rPr lang="en-IN" sz="2400" dirty="0"/>
              <a:t> </a:t>
            </a:r>
            <a:r>
              <a:rPr lang="en-IN" sz="2400" dirty="0" err="1"/>
              <a:t>Wat</a:t>
            </a:r>
            <a:r>
              <a:rPr lang="en-IN" dirty="0" err="1"/>
              <a:t>an</a:t>
            </a:r>
            <a:endParaRPr lang="en-IN" dirty="0"/>
          </a:p>
        </p:txBody>
      </p:sp>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CB7F3AD-7E0B-4F6B-8827-E26FCBBF91D6}" type="datetime1">
              <a:rPr lang="en-US" smtClean="0"/>
              <a:pPr>
                <a:defRPr/>
              </a:pPr>
              <a:t>2/2/2020</a:t>
            </a:fld>
            <a:endParaRPr lang="en-GB" dirty="0"/>
          </a:p>
        </p:txBody>
      </p:sp>
      <p:sp>
        <p:nvSpPr>
          <p:cNvPr id="3" name="Footer Placeholder 2"/>
          <p:cNvSpPr>
            <a:spLocks noGrp="1"/>
          </p:cNvSpPr>
          <p:nvPr>
            <p:ph type="ftr" sz="quarter" idx="11"/>
          </p:nvPr>
        </p:nvSpPr>
        <p:spPr/>
        <p:txBody>
          <a:bodyPr/>
          <a:lstStyle/>
          <a:p>
            <a:pPr>
              <a:defRPr/>
            </a:pPr>
            <a:r>
              <a:rPr lang="en-GB"/>
              <a:t>bhupendrashahca@hotmail.com***9322507220</a:t>
            </a:r>
          </a:p>
        </p:txBody>
      </p:sp>
      <p:sp>
        <p:nvSpPr>
          <p:cNvPr id="4" name="Slide Number Placeholder 3"/>
          <p:cNvSpPr>
            <a:spLocks noGrp="1"/>
          </p:cNvSpPr>
          <p:nvPr>
            <p:ph type="sldNum" sz="quarter" idx="12"/>
          </p:nvPr>
        </p:nvSpPr>
        <p:spPr/>
        <p:txBody>
          <a:bodyPr/>
          <a:lstStyle/>
          <a:p>
            <a:pPr>
              <a:defRPr/>
            </a:pPr>
            <a:fld id="{4D8E86E3-334A-49F9-BB61-943F1F86E837}" type="slidenum">
              <a:rPr lang="en-US" smtClean="0"/>
              <a:pPr>
                <a:defRPr/>
              </a:pPr>
              <a:t>7</a:t>
            </a:fld>
            <a:endParaRPr lang="en-US"/>
          </a:p>
        </p:txBody>
      </p:sp>
      <p:pic>
        <p:nvPicPr>
          <p:cNvPr id="1026" name="Picture 2"/>
          <p:cNvPicPr>
            <a:picLocks noChangeAspect="1" noChangeArrowheads="1"/>
          </p:cNvPicPr>
          <p:nvPr/>
        </p:nvPicPr>
        <p:blipFill>
          <a:blip r:embed="rId2"/>
          <a:srcRect/>
          <a:stretch>
            <a:fillRect/>
          </a:stretch>
        </p:blipFill>
        <p:spPr bwMode="auto">
          <a:xfrm>
            <a:off x="1219200" y="304800"/>
            <a:ext cx="6677025" cy="5567789"/>
          </a:xfrm>
          <a:prstGeom prst="rect">
            <a:avLst/>
          </a:prstGeom>
          <a:noFill/>
          <a:ln w="9525">
            <a:noFill/>
            <a:miter lim="800000"/>
            <a:headEnd/>
            <a:tailEnd/>
          </a:ln>
          <a:effectLst/>
        </p:spPr>
      </p:pic>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CB7F3AD-7E0B-4F6B-8827-E26FCBBF91D6}" type="datetime1">
              <a:rPr lang="en-US" smtClean="0"/>
              <a:pPr>
                <a:defRPr/>
              </a:pPr>
              <a:t>2/2/2020</a:t>
            </a:fld>
            <a:endParaRPr lang="en-GB"/>
          </a:p>
        </p:txBody>
      </p:sp>
      <p:sp>
        <p:nvSpPr>
          <p:cNvPr id="3" name="Footer Placeholder 2"/>
          <p:cNvSpPr>
            <a:spLocks noGrp="1"/>
          </p:cNvSpPr>
          <p:nvPr>
            <p:ph type="ftr" sz="quarter" idx="11"/>
          </p:nvPr>
        </p:nvSpPr>
        <p:spPr/>
        <p:txBody>
          <a:bodyPr/>
          <a:lstStyle/>
          <a:p>
            <a:pPr>
              <a:defRPr/>
            </a:pPr>
            <a:r>
              <a:rPr lang="en-GB"/>
              <a:t>bhupendrashahca@hotmail.com***9322507220</a:t>
            </a:r>
          </a:p>
        </p:txBody>
      </p:sp>
      <p:sp>
        <p:nvSpPr>
          <p:cNvPr id="4" name="Slide Number Placeholder 3"/>
          <p:cNvSpPr>
            <a:spLocks noGrp="1"/>
          </p:cNvSpPr>
          <p:nvPr>
            <p:ph type="sldNum" sz="quarter" idx="12"/>
          </p:nvPr>
        </p:nvSpPr>
        <p:spPr/>
        <p:txBody>
          <a:bodyPr/>
          <a:lstStyle/>
          <a:p>
            <a:pPr>
              <a:defRPr/>
            </a:pPr>
            <a:fld id="{4D8E86E3-334A-49F9-BB61-943F1F86E837}" type="slidenum">
              <a:rPr lang="en-US" smtClean="0"/>
              <a:pPr>
                <a:defRPr/>
              </a:pPr>
              <a:t>8</a:t>
            </a:fld>
            <a:endParaRPr lang="en-US"/>
          </a:p>
        </p:txBody>
      </p:sp>
      <p:pic>
        <p:nvPicPr>
          <p:cNvPr id="2050" name="Picture 2"/>
          <p:cNvPicPr>
            <a:picLocks noChangeAspect="1" noChangeArrowheads="1"/>
          </p:cNvPicPr>
          <p:nvPr/>
        </p:nvPicPr>
        <p:blipFill>
          <a:blip r:embed="rId3"/>
          <a:srcRect/>
          <a:stretch>
            <a:fillRect/>
          </a:stretch>
        </p:blipFill>
        <p:spPr bwMode="auto">
          <a:xfrm>
            <a:off x="457200" y="152400"/>
            <a:ext cx="8458200" cy="5524500"/>
          </a:xfrm>
          <a:prstGeom prst="rect">
            <a:avLst/>
          </a:prstGeom>
          <a:noFill/>
          <a:ln w="9525">
            <a:noFill/>
            <a:miter lim="800000"/>
            <a:headEnd/>
            <a:tailEnd/>
          </a:ln>
          <a:effectLst/>
        </p:spPr>
      </p:pic>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CB7F3AD-7E0B-4F6B-8827-E26FCBBF91D6}" type="datetime1">
              <a:rPr lang="en-US" smtClean="0"/>
              <a:pPr>
                <a:defRPr/>
              </a:pPr>
              <a:t>2/2/2020</a:t>
            </a:fld>
            <a:endParaRPr lang="en-GB"/>
          </a:p>
        </p:txBody>
      </p:sp>
      <p:sp>
        <p:nvSpPr>
          <p:cNvPr id="3" name="Footer Placeholder 2"/>
          <p:cNvSpPr>
            <a:spLocks noGrp="1"/>
          </p:cNvSpPr>
          <p:nvPr>
            <p:ph type="ftr" sz="quarter" idx="11"/>
          </p:nvPr>
        </p:nvSpPr>
        <p:spPr/>
        <p:txBody>
          <a:bodyPr/>
          <a:lstStyle/>
          <a:p>
            <a:pPr>
              <a:defRPr/>
            </a:pPr>
            <a:r>
              <a:rPr lang="en-GB"/>
              <a:t>bhupendrashahca@hotmail.com***9322507220</a:t>
            </a:r>
          </a:p>
        </p:txBody>
      </p:sp>
      <p:sp>
        <p:nvSpPr>
          <p:cNvPr id="4" name="Slide Number Placeholder 3"/>
          <p:cNvSpPr>
            <a:spLocks noGrp="1"/>
          </p:cNvSpPr>
          <p:nvPr>
            <p:ph type="sldNum" sz="quarter" idx="12"/>
          </p:nvPr>
        </p:nvSpPr>
        <p:spPr/>
        <p:txBody>
          <a:bodyPr/>
          <a:lstStyle/>
          <a:p>
            <a:pPr>
              <a:defRPr/>
            </a:pPr>
            <a:fld id="{4D8E86E3-334A-49F9-BB61-943F1F86E837}" type="slidenum">
              <a:rPr lang="en-US" smtClean="0"/>
              <a:pPr>
                <a:defRPr/>
              </a:pPr>
              <a:t>9</a:t>
            </a:fld>
            <a:endParaRPr lang="en-US"/>
          </a:p>
        </p:txBody>
      </p:sp>
      <p:pic>
        <p:nvPicPr>
          <p:cNvPr id="3074" name="Picture 2"/>
          <p:cNvPicPr>
            <a:picLocks noChangeAspect="1" noChangeArrowheads="1"/>
          </p:cNvPicPr>
          <p:nvPr/>
        </p:nvPicPr>
        <p:blipFill>
          <a:blip r:embed="rId3"/>
          <a:srcRect/>
          <a:stretch>
            <a:fillRect/>
          </a:stretch>
        </p:blipFill>
        <p:spPr bwMode="auto">
          <a:xfrm>
            <a:off x="1219200" y="228600"/>
            <a:ext cx="6324600" cy="5663765"/>
          </a:xfrm>
          <a:prstGeom prst="rect">
            <a:avLst/>
          </a:prstGeom>
          <a:noFill/>
          <a:ln w="9525">
            <a:noFill/>
            <a:miter lim="800000"/>
            <a:headEnd/>
            <a:tailEnd/>
          </a:ln>
          <a:effectLst/>
        </p:spPr>
      </p:pic>
    </p:spTree>
  </p:cSld>
  <p:clrMapOvr>
    <a:masterClrMapping/>
  </p:clrMapOvr>
  <p:transition>
    <p:dissolv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7175</TotalTime>
  <Words>2640</Words>
  <Application>Microsoft Office PowerPoint</Application>
  <PresentationFormat>On-screen Show (4:3)</PresentationFormat>
  <Paragraphs>279</Paragraphs>
  <Slides>41</Slides>
  <Notes>5</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Arial</vt:lpstr>
      <vt:lpstr>Calibri</vt:lpstr>
      <vt:lpstr>Garamond</vt:lpstr>
      <vt:lpstr>Lucida Sans Unicode</vt:lpstr>
      <vt:lpstr>Times New Roman</vt:lpstr>
      <vt:lpstr>Verdana</vt:lpstr>
      <vt:lpstr>Wingdings 2</vt:lpstr>
      <vt:lpstr>Wingdings 3</vt:lpstr>
      <vt:lpstr>Concourse</vt:lpstr>
      <vt:lpstr>With Blessings of Devi Saraswati </vt:lpstr>
      <vt:lpstr>PowerPoint Presentation</vt:lpstr>
      <vt:lpstr>PowerPoint Presentation</vt:lpstr>
      <vt:lpstr>PowerPoint Presentation</vt:lpstr>
      <vt:lpstr>PowerPoint Presentation</vt:lpstr>
      <vt:lpstr>After Abolition of Art.370A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Incentives to Individual and HUF</vt:lpstr>
      <vt:lpstr>PowerPoint Presentation</vt:lpstr>
      <vt:lpstr>ESOP </vt:lpstr>
      <vt:lpstr>DDT abolished……….</vt:lpstr>
      <vt:lpstr>PowerPoint Presentation</vt:lpstr>
      <vt:lpstr>Tax Audit u/s 44AB</vt:lpstr>
      <vt:lpstr>New Category of Tax payer</vt:lpstr>
      <vt:lpstr>PowerPoint Presentation</vt:lpstr>
      <vt:lpstr>"Vivad Se Vishwas Scheme“(VVS)</vt:lpstr>
      <vt:lpstr>Large Co-op Scociety s.194A</vt:lpstr>
      <vt:lpstr>PowerPoint Presentation</vt:lpstr>
      <vt:lpstr>Faceless Appeal</vt:lpstr>
      <vt:lpstr>Miscellaneous</vt:lpstr>
      <vt:lpstr>Contd………</vt:lpstr>
      <vt:lpstr>Contd………</vt:lpstr>
      <vt:lpstr>Contd…….</vt:lpstr>
      <vt:lpstr>Contd.</vt:lpstr>
      <vt:lpstr>Trust</vt:lpstr>
      <vt:lpstr>Affordable Housing  </vt:lpstr>
      <vt:lpstr>PowerPoint Presentation</vt:lpstr>
      <vt:lpstr>PowerPoint Presentation</vt:lpstr>
      <vt:lpstr>PowerPoint Presentation</vt:lpstr>
      <vt:lpstr>PowerPoint Presentation</vt:lpstr>
      <vt:lpstr> Issues for consideration</vt:lpstr>
      <vt:lpstr>Queries please?????????????</vt:lpstr>
      <vt:lpstr> </vt:lpstr>
    </vt:vector>
  </TitlesOfParts>
  <Company>c.c.choksy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DUE DILIGENCE &amp; TRANSACTION SUPPORT SERVICES</dc:title>
  <dc:creator>dev</dc:creator>
  <cp:lastModifiedBy>Navin Khemka</cp:lastModifiedBy>
  <cp:revision>1693</cp:revision>
  <dcterms:created xsi:type="dcterms:W3CDTF">2005-03-15T04:40:28Z</dcterms:created>
  <dcterms:modified xsi:type="dcterms:W3CDTF">2020-02-02T17:20:30Z</dcterms:modified>
</cp:coreProperties>
</file>