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notesMasterIdLst>
    <p:notesMasterId r:id="rId57"/>
  </p:notesMasterIdLst>
  <p:sldIdLst>
    <p:sldId id="256" r:id="rId5"/>
    <p:sldId id="276" r:id="rId6"/>
    <p:sldId id="277" r:id="rId7"/>
    <p:sldId id="293" r:id="rId8"/>
    <p:sldId id="305" r:id="rId9"/>
    <p:sldId id="306" r:id="rId10"/>
    <p:sldId id="307" r:id="rId11"/>
    <p:sldId id="308" r:id="rId12"/>
    <p:sldId id="309" r:id="rId13"/>
    <p:sldId id="310" r:id="rId14"/>
    <p:sldId id="294" r:id="rId15"/>
    <p:sldId id="295" r:id="rId16"/>
    <p:sldId id="296" r:id="rId17"/>
    <p:sldId id="318" r:id="rId18"/>
    <p:sldId id="265" r:id="rId19"/>
    <p:sldId id="267" r:id="rId20"/>
    <p:sldId id="257" r:id="rId21"/>
    <p:sldId id="258" r:id="rId22"/>
    <p:sldId id="259" r:id="rId23"/>
    <p:sldId id="268" r:id="rId24"/>
    <p:sldId id="269" r:id="rId25"/>
    <p:sldId id="270" r:id="rId26"/>
    <p:sldId id="271" r:id="rId27"/>
    <p:sldId id="272" r:id="rId28"/>
    <p:sldId id="273" r:id="rId29"/>
    <p:sldId id="274" r:id="rId30"/>
    <p:sldId id="275" r:id="rId31"/>
    <p:sldId id="289" r:id="rId32"/>
    <p:sldId id="290" r:id="rId33"/>
    <p:sldId id="301" r:id="rId34"/>
    <p:sldId id="299" r:id="rId35"/>
    <p:sldId id="278" r:id="rId36"/>
    <p:sldId id="279" r:id="rId37"/>
    <p:sldId id="280" r:id="rId38"/>
    <p:sldId id="281" r:id="rId39"/>
    <p:sldId id="282" r:id="rId40"/>
    <p:sldId id="283" r:id="rId41"/>
    <p:sldId id="284" r:id="rId42"/>
    <p:sldId id="285" r:id="rId43"/>
    <p:sldId id="286" r:id="rId44"/>
    <p:sldId id="287" r:id="rId45"/>
    <p:sldId id="288" r:id="rId46"/>
    <p:sldId id="291" r:id="rId47"/>
    <p:sldId id="292" r:id="rId48"/>
    <p:sldId id="297" r:id="rId49"/>
    <p:sldId id="298" r:id="rId50"/>
    <p:sldId id="300" r:id="rId51"/>
    <p:sldId id="304" r:id="rId52"/>
    <p:sldId id="311" r:id="rId53"/>
    <p:sldId id="312" r:id="rId54"/>
    <p:sldId id="314" r:id="rId55"/>
    <p:sldId id="317" r:id="rId56"/>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60E7B-4BA8-4574-9E07-ADF95FAFDAE4}" v="1468" dt="2025-03-21T10:17:39.940"/>
    <p1510:client id="{7590D928-6F5E-4E19-825C-56AFFD874B6F}" v="204" dt="2025-03-21T10:15:56.481"/>
    <p1510:client id="{7DAE9CB1-D1ED-46C3-B12A-A8E61875E2FB}" v="76" dt="2025-03-21T10:05:39.127"/>
    <p1510:client id="{E4169566-16EC-4FBD-AA87-E39E06683B5D}" v="431" dt="2025-03-21T10:10:14.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pshikha Sarkar" userId="c9cc45b2-a0c0-46da-8356-852b7bb296ad" providerId="ADAL" clId="{23960E7B-4BA8-4574-9E07-ADF95FAFDAE4}"/>
    <pc:docChg chg="undo custSel delSld modSld sldOrd">
      <pc:chgData name="Deepshikha Sarkar" userId="c9cc45b2-a0c0-46da-8356-852b7bb296ad" providerId="ADAL" clId="{23960E7B-4BA8-4574-9E07-ADF95FAFDAE4}" dt="2025-03-21T10:17:39.941" v="1458" actId="20577"/>
      <pc:docMkLst>
        <pc:docMk/>
      </pc:docMkLst>
      <pc:sldChg chg="modSp mod">
        <pc:chgData name="Deepshikha Sarkar" userId="c9cc45b2-a0c0-46da-8356-852b7bb296ad" providerId="ADAL" clId="{23960E7B-4BA8-4574-9E07-ADF95FAFDAE4}" dt="2025-03-21T09:37:23.548" v="908" actId="20577"/>
        <pc:sldMkLst>
          <pc:docMk/>
          <pc:sldMk cId="630379319" sldId="257"/>
        </pc:sldMkLst>
        <pc:spChg chg="mod">
          <ac:chgData name="Deepshikha Sarkar" userId="c9cc45b2-a0c0-46da-8356-852b7bb296ad" providerId="ADAL" clId="{23960E7B-4BA8-4574-9E07-ADF95FAFDAE4}" dt="2025-03-21T09:31:25.454" v="557" actId="14100"/>
          <ac:spMkLst>
            <pc:docMk/>
            <pc:sldMk cId="630379319" sldId="257"/>
            <ac:spMk id="2" creationId="{DA3CDC4E-249B-A882-0F33-F977667DF4AA}"/>
          </ac:spMkLst>
        </pc:spChg>
        <pc:graphicFrameChg chg="mod">
          <ac:chgData name="Deepshikha Sarkar" userId="c9cc45b2-a0c0-46da-8356-852b7bb296ad" providerId="ADAL" clId="{23960E7B-4BA8-4574-9E07-ADF95FAFDAE4}" dt="2025-03-21T09:37:23.548" v="908" actId="20577"/>
          <ac:graphicFrameMkLst>
            <pc:docMk/>
            <pc:sldMk cId="630379319" sldId="257"/>
            <ac:graphicFrameMk id="5" creationId="{E69495FB-562E-43F1-1B7F-FDCE8A13F141}"/>
          </ac:graphicFrameMkLst>
        </pc:graphicFrameChg>
      </pc:sldChg>
      <pc:sldChg chg="modSp mod">
        <pc:chgData name="Deepshikha Sarkar" userId="c9cc45b2-a0c0-46da-8356-852b7bb296ad" providerId="ADAL" clId="{23960E7B-4BA8-4574-9E07-ADF95FAFDAE4}" dt="2025-03-21T09:39:12.758" v="929" actId="20577"/>
        <pc:sldMkLst>
          <pc:docMk/>
          <pc:sldMk cId="318720954" sldId="258"/>
        </pc:sldMkLst>
        <pc:spChg chg="mod">
          <ac:chgData name="Deepshikha Sarkar" userId="c9cc45b2-a0c0-46da-8356-852b7bb296ad" providerId="ADAL" clId="{23960E7B-4BA8-4574-9E07-ADF95FAFDAE4}" dt="2025-03-21T09:37:53.909" v="910" actId="14100"/>
          <ac:spMkLst>
            <pc:docMk/>
            <pc:sldMk cId="318720954" sldId="258"/>
            <ac:spMk id="2" creationId="{BD9027D1-B5B1-A716-42B9-BAE708AA0A4D}"/>
          </ac:spMkLst>
        </pc:spChg>
        <pc:graphicFrameChg chg="mod">
          <ac:chgData name="Deepshikha Sarkar" userId="c9cc45b2-a0c0-46da-8356-852b7bb296ad" providerId="ADAL" clId="{23960E7B-4BA8-4574-9E07-ADF95FAFDAE4}" dt="2025-03-21T09:39:12.758" v="929" actId="20577"/>
          <ac:graphicFrameMkLst>
            <pc:docMk/>
            <pc:sldMk cId="318720954" sldId="258"/>
            <ac:graphicFrameMk id="5" creationId="{A6BB30F0-8338-7658-02D7-E1A9B86A67E9}"/>
          </ac:graphicFrameMkLst>
        </pc:graphicFrameChg>
      </pc:sldChg>
      <pc:sldChg chg="modSp mod">
        <pc:chgData name="Deepshikha Sarkar" userId="c9cc45b2-a0c0-46da-8356-852b7bb296ad" providerId="ADAL" clId="{23960E7B-4BA8-4574-9E07-ADF95FAFDAE4}" dt="2025-03-21T09:46:28.223" v="1006" actId="14100"/>
        <pc:sldMkLst>
          <pc:docMk/>
          <pc:sldMk cId="267479853" sldId="259"/>
        </pc:sldMkLst>
        <pc:spChg chg="mod">
          <ac:chgData name="Deepshikha Sarkar" userId="c9cc45b2-a0c0-46da-8356-852b7bb296ad" providerId="ADAL" clId="{23960E7B-4BA8-4574-9E07-ADF95FAFDAE4}" dt="2025-03-21T09:46:28.223" v="1006" actId="14100"/>
          <ac:spMkLst>
            <pc:docMk/>
            <pc:sldMk cId="267479853" sldId="259"/>
            <ac:spMk id="2" creationId="{4EF03813-DB66-4BF6-89CA-30E9EFBA1FA9}"/>
          </ac:spMkLst>
        </pc:spChg>
        <pc:spChg chg="mod">
          <ac:chgData name="Deepshikha Sarkar" userId="c9cc45b2-a0c0-46da-8356-852b7bb296ad" providerId="ADAL" clId="{23960E7B-4BA8-4574-9E07-ADF95FAFDAE4}" dt="2025-03-21T09:46:20.660" v="1005" actId="20577"/>
          <ac:spMkLst>
            <pc:docMk/>
            <pc:sldMk cId="267479853" sldId="259"/>
            <ac:spMk id="3" creationId="{6577D4E7-7F6E-CF5C-2DF7-750467769BAA}"/>
          </ac:spMkLst>
        </pc:spChg>
      </pc:sldChg>
      <pc:sldChg chg="modSp mod ord">
        <pc:chgData name="Deepshikha Sarkar" userId="c9cc45b2-a0c0-46da-8356-852b7bb296ad" providerId="ADAL" clId="{23960E7B-4BA8-4574-9E07-ADF95FAFDAE4}" dt="2025-03-21T09:57:35.317" v="1200"/>
        <pc:sldMkLst>
          <pc:docMk/>
          <pc:sldMk cId="2453235822" sldId="265"/>
        </pc:sldMkLst>
        <pc:spChg chg="mod">
          <ac:chgData name="Deepshikha Sarkar" userId="c9cc45b2-a0c0-46da-8356-852b7bb296ad" providerId="ADAL" clId="{23960E7B-4BA8-4574-9E07-ADF95FAFDAE4}" dt="2025-03-21T09:46:41.119" v="1011" actId="5793"/>
          <ac:spMkLst>
            <pc:docMk/>
            <pc:sldMk cId="2453235822" sldId="265"/>
            <ac:spMk id="2" creationId="{203EA540-C9FA-82F6-4BD7-D0B5D1A020B5}"/>
          </ac:spMkLst>
        </pc:spChg>
        <pc:spChg chg="mod">
          <ac:chgData name="Deepshikha Sarkar" userId="c9cc45b2-a0c0-46da-8356-852b7bb296ad" providerId="ADAL" clId="{23960E7B-4BA8-4574-9E07-ADF95FAFDAE4}" dt="2025-03-21T09:48:19.665" v="1047" actId="20577"/>
          <ac:spMkLst>
            <pc:docMk/>
            <pc:sldMk cId="2453235822" sldId="265"/>
            <ac:spMk id="3" creationId="{382CFF62-1841-34E3-FACC-AA0EA7FF45D0}"/>
          </ac:spMkLst>
        </pc:spChg>
      </pc:sldChg>
      <pc:sldChg chg="modSp mod ord">
        <pc:chgData name="Deepshikha Sarkar" userId="c9cc45b2-a0c0-46da-8356-852b7bb296ad" providerId="ADAL" clId="{23960E7B-4BA8-4574-9E07-ADF95FAFDAE4}" dt="2025-03-21T09:57:23.050" v="1198"/>
        <pc:sldMkLst>
          <pc:docMk/>
          <pc:sldMk cId="119276300" sldId="266"/>
        </pc:sldMkLst>
        <pc:spChg chg="mod">
          <ac:chgData name="Deepshikha Sarkar" userId="c9cc45b2-a0c0-46da-8356-852b7bb296ad" providerId="ADAL" clId="{23960E7B-4BA8-4574-9E07-ADF95FAFDAE4}" dt="2025-03-21T09:48:37.995" v="1048" actId="14100"/>
          <ac:spMkLst>
            <pc:docMk/>
            <pc:sldMk cId="119276300" sldId="266"/>
            <ac:spMk id="2" creationId="{AF9E0ADE-252B-0E8C-49E6-EDA3847BC769}"/>
          </ac:spMkLst>
        </pc:spChg>
        <pc:spChg chg="mod">
          <ac:chgData name="Deepshikha Sarkar" userId="c9cc45b2-a0c0-46da-8356-852b7bb296ad" providerId="ADAL" clId="{23960E7B-4BA8-4574-9E07-ADF95FAFDAE4}" dt="2025-03-21T09:51:15.463" v="1122" actId="20577"/>
          <ac:spMkLst>
            <pc:docMk/>
            <pc:sldMk cId="119276300" sldId="266"/>
            <ac:spMk id="11" creationId="{AB662332-838C-0D7F-961D-BA560B5DFB99}"/>
          </ac:spMkLst>
        </pc:spChg>
      </pc:sldChg>
      <pc:sldChg chg="modSp mod ord">
        <pc:chgData name="Deepshikha Sarkar" userId="c9cc45b2-a0c0-46da-8356-852b7bb296ad" providerId="ADAL" clId="{23960E7B-4BA8-4574-9E07-ADF95FAFDAE4}" dt="2025-03-21T09:57:52.190" v="1202"/>
        <pc:sldMkLst>
          <pc:docMk/>
          <pc:sldMk cId="1903156308" sldId="267"/>
        </pc:sldMkLst>
        <pc:spChg chg="mod">
          <ac:chgData name="Deepshikha Sarkar" userId="c9cc45b2-a0c0-46da-8356-852b7bb296ad" providerId="ADAL" clId="{23960E7B-4BA8-4574-9E07-ADF95FAFDAE4}" dt="2025-03-21T09:51:41.816" v="1129" actId="14100"/>
          <ac:spMkLst>
            <pc:docMk/>
            <pc:sldMk cId="1903156308" sldId="267"/>
            <ac:spMk id="2" creationId="{0784BA1E-A012-2715-AFEB-FD73350EDD3D}"/>
          </ac:spMkLst>
        </pc:spChg>
        <pc:spChg chg="mod">
          <ac:chgData name="Deepshikha Sarkar" userId="c9cc45b2-a0c0-46da-8356-852b7bb296ad" providerId="ADAL" clId="{23960E7B-4BA8-4574-9E07-ADF95FAFDAE4}" dt="2025-03-21T09:53:52.170" v="1191" actId="20577"/>
          <ac:spMkLst>
            <pc:docMk/>
            <pc:sldMk cId="1903156308" sldId="267"/>
            <ac:spMk id="3" creationId="{0E5E7AF7-4C72-7E3D-5414-20A804297C03}"/>
          </ac:spMkLst>
        </pc:spChg>
      </pc:sldChg>
      <pc:sldChg chg="modSp mod">
        <pc:chgData name="Deepshikha Sarkar" userId="c9cc45b2-a0c0-46da-8356-852b7bb296ad" providerId="ADAL" clId="{23960E7B-4BA8-4574-9E07-ADF95FAFDAE4}" dt="2025-03-21T10:00:31.777" v="1248" actId="14100"/>
        <pc:sldMkLst>
          <pc:docMk/>
          <pc:sldMk cId="3371662230" sldId="268"/>
        </pc:sldMkLst>
        <pc:spChg chg="mod">
          <ac:chgData name="Deepshikha Sarkar" userId="c9cc45b2-a0c0-46da-8356-852b7bb296ad" providerId="ADAL" clId="{23960E7B-4BA8-4574-9E07-ADF95FAFDAE4}" dt="2025-03-21T09:59:13.216" v="1205" actId="14100"/>
          <ac:spMkLst>
            <pc:docMk/>
            <pc:sldMk cId="3371662230" sldId="268"/>
            <ac:spMk id="2" creationId="{E917973B-8626-72E2-AC29-9336A10835AD}"/>
          </ac:spMkLst>
        </pc:spChg>
        <pc:spChg chg="mod">
          <ac:chgData name="Deepshikha Sarkar" userId="c9cc45b2-a0c0-46da-8356-852b7bb296ad" providerId="ADAL" clId="{23960E7B-4BA8-4574-9E07-ADF95FAFDAE4}" dt="2025-03-21T10:00:31.777" v="1248" actId="14100"/>
          <ac:spMkLst>
            <pc:docMk/>
            <pc:sldMk cId="3371662230" sldId="268"/>
            <ac:spMk id="3" creationId="{DEA1D53C-5744-D5AB-D2F4-1196586EA2BD}"/>
          </ac:spMkLst>
        </pc:spChg>
      </pc:sldChg>
      <pc:sldChg chg="modSp mod">
        <pc:chgData name="Deepshikha Sarkar" userId="c9cc45b2-a0c0-46da-8356-852b7bb296ad" providerId="ADAL" clId="{23960E7B-4BA8-4574-9E07-ADF95FAFDAE4}" dt="2025-03-21T10:02:58.355" v="1291" actId="20577"/>
        <pc:sldMkLst>
          <pc:docMk/>
          <pc:sldMk cId="1609692496" sldId="269"/>
        </pc:sldMkLst>
        <pc:spChg chg="mod">
          <ac:chgData name="Deepshikha Sarkar" userId="c9cc45b2-a0c0-46da-8356-852b7bb296ad" providerId="ADAL" clId="{23960E7B-4BA8-4574-9E07-ADF95FAFDAE4}" dt="2025-03-21T10:00:44.281" v="1249" actId="14100"/>
          <ac:spMkLst>
            <pc:docMk/>
            <pc:sldMk cId="1609692496" sldId="269"/>
            <ac:spMk id="2" creationId="{7AB5E60C-C66C-D072-7EAB-AA70BB5A3F7B}"/>
          </ac:spMkLst>
        </pc:spChg>
        <pc:graphicFrameChg chg="mod">
          <ac:chgData name="Deepshikha Sarkar" userId="c9cc45b2-a0c0-46da-8356-852b7bb296ad" providerId="ADAL" clId="{23960E7B-4BA8-4574-9E07-ADF95FAFDAE4}" dt="2025-03-21T10:02:58.355" v="1291" actId="20577"/>
          <ac:graphicFrameMkLst>
            <pc:docMk/>
            <pc:sldMk cId="1609692496" sldId="269"/>
            <ac:graphicFrameMk id="5" creationId="{775B8BBA-790B-EDDF-E09A-8C6F10A791F9}"/>
          </ac:graphicFrameMkLst>
        </pc:graphicFrameChg>
      </pc:sldChg>
      <pc:sldChg chg="modSp mod">
        <pc:chgData name="Deepshikha Sarkar" userId="c9cc45b2-a0c0-46da-8356-852b7bb296ad" providerId="ADAL" clId="{23960E7B-4BA8-4574-9E07-ADF95FAFDAE4}" dt="2025-03-21T10:04:18.491" v="1319" actId="14100"/>
        <pc:sldMkLst>
          <pc:docMk/>
          <pc:sldMk cId="803390486" sldId="270"/>
        </pc:sldMkLst>
        <pc:spChg chg="mod">
          <ac:chgData name="Deepshikha Sarkar" userId="c9cc45b2-a0c0-46da-8356-852b7bb296ad" providerId="ADAL" clId="{23960E7B-4BA8-4574-9E07-ADF95FAFDAE4}" dt="2025-03-21T10:03:04.410" v="1292" actId="14100"/>
          <ac:spMkLst>
            <pc:docMk/>
            <pc:sldMk cId="803390486" sldId="270"/>
            <ac:spMk id="2" creationId="{E575C3E1-B569-5A33-BDC1-98472C552909}"/>
          </ac:spMkLst>
        </pc:spChg>
        <pc:graphicFrameChg chg="mod">
          <ac:chgData name="Deepshikha Sarkar" userId="c9cc45b2-a0c0-46da-8356-852b7bb296ad" providerId="ADAL" clId="{23960E7B-4BA8-4574-9E07-ADF95FAFDAE4}" dt="2025-03-21T10:04:18.491" v="1319" actId="14100"/>
          <ac:graphicFrameMkLst>
            <pc:docMk/>
            <pc:sldMk cId="803390486" sldId="270"/>
            <ac:graphicFrameMk id="5" creationId="{87169C93-E887-3A83-1A8B-462C1706581B}"/>
          </ac:graphicFrameMkLst>
        </pc:graphicFrameChg>
      </pc:sldChg>
      <pc:sldChg chg="modSp mod">
        <pc:chgData name="Deepshikha Sarkar" userId="c9cc45b2-a0c0-46da-8356-852b7bb296ad" providerId="ADAL" clId="{23960E7B-4BA8-4574-9E07-ADF95FAFDAE4}" dt="2025-03-21T10:06:02.629" v="1336" actId="6549"/>
        <pc:sldMkLst>
          <pc:docMk/>
          <pc:sldMk cId="1489834231" sldId="271"/>
        </pc:sldMkLst>
        <pc:spChg chg="mod">
          <ac:chgData name="Deepshikha Sarkar" userId="c9cc45b2-a0c0-46da-8356-852b7bb296ad" providerId="ADAL" clId="{23960E7B-4BA8-4574-9E07-ADF95FAFDAE4}" dt="2025-03-21T10:06:02.629" v="1336" actId="6549"/>
          <ac:spMkLst>
            <pc:docMk/>
            <pc:sldMk cId="1489834231" sldId="271"/>
            <ac:spMk id="7" creationId="{E73B24DA-9D28-37DF-FC93-AB1C9395650F}"/>
          </ac:spMkLst>
        </pc:spChg>
      </pc:sldChg>
      <pc:sldChg chg="modSp mod">
        <pc:chgData name="Deepshikha Sarkar" userId="c9cc45b2-a0c0-46da-8356-852b7bb296ad" providerId="ADAL" clId="{23960E7B-4BA8-4574-9E07-ADF95FAFDAE4}" dt="2025-03-21T10:08:06.532" v="1366" actId="20577"/>
        <pc:sldMkLst>
          <pc:docMk/>
          <pc:sldMk cId="2158692747" sldId="272"/>
        </pc:sldMkLst>
        <pc:spChg chg="mod">
          <ac:chgData name="Deepshikha Sarkar" userId="c9cc45b2-a0c0-46da-8356-852b7bb296ad" providerId="ADAL" clId="{23960E7B-4BA8-4574-9E07-ADF95FAFDAE4}" dt="2025-03-21T10:06:10.651" v="1337" actId="14100"/>
          <ac:spMkLst>
            <pc:docMk/>
            <pc:sldMk cId="2158692747" sldId="272"/>
            <ac:spMk id="2" creationId="{B209912E-3818-33FA-07D5-640359DA5EC3}"/>
          </ac:spMkLst>
        </pc:spChg>
        <pc:graphicFrameChg chg="mod">
          <ac:chgData name="Deepshikha Sarkar" userId="c9cc45b2-a0c0-46da-8356-852b7bb296ad" providerId="ADAL" clId="{23960E7B-4BA8-4574-9E07-ADF95FAFDAE4}" dt="2025-03-21T10:08:06.532" v="1366" actId="20577"/>
          <ac:graphicFrameMkLst>
            <pc:docMk/>
            <pc:sldMk cId="2158692747" sldId="272"/>
            <ac:graphicFrameMk id="5" creationId="{3930B030-0F35-B671-6F1F-6886688D4A07}"/>
          </ac:graphicFrameMkLst>
        </pc:graphicFrameChg>
      </pc:sldChg>
      <pc:sldChg chg="modSp mod">
        <pc:chgData name="Deepshikha Sarkar" userId="c9cc45b2-a0c0-46da-8356-852b7bb296ad" providerId="ADAL" clId="{23960E7B-4BA8-4574-9E07-ADF95FAFDAE4}" dt="2025-03-21T10:09:26.738" v="1381" actId="20577"/>
        <pc:sldMkLst>
          <pc:docMk/>
          <pc:sldMk cId="1767744832" sldId="273"/>
        </pc:sldMkLst>
        <pc:graphicFrameChg chg="mod">
          <ac:chgData name="Deepshikha Sarkar" userId="c9cc45b2-a0c0-46da-8356-852b7bb296ad" providerId="ADAL" clId="{23960E7B-4BA8-4574-9E07-ADF95FAFDAE4}" dt="2025-03-21T10:09:26.738" v="1381" actId="20577"/>
          <ac:graphicFrameMkLst>
            <pc:docMk/>
            <pc:sldMk cId="1767744832" sldId="273"/>
            <ac:graphicFrameMk id="7" creationId="{EECEBAD3-75B7-AD37-A0C9-1174EA4FBD25}"/>
          </ac:graphicFrameMkLst>
        </pc:graphicFrameChg>
      </pc:sldChg>
      <pc:sldChg chg="modSp mod">
        <pc:chgData name="Deepshikha Sarkar" userId="c9cc45b2-a0c0-46da-8356-852b7bb296ad" providerId="ADAL" clId="{23960E7B-4BA8-4574-9E07-ADF95FAFDAE4}" dt="2025-03-21T10:16:03.692" v="1384" actId="14100"/>
        <pc:sldMkLst>
          <pc:docMk/>
          <pc:sldMk cId="379673015" sldId="274"/>
        </pc:sldMkLst>
        <pc:spChg chg="mod">
          <ac:chgData name="Deepshikha Sarkar" userId="c9cc45b2-a0c0-46da-8356-852b7bb296ad" providerId="ADAL" clId="{23960E7B-4BA8-4574-9E07-ADF95FAFDAE4}" dt="2025-03-21T10:09:45.300" v="1382" actId="14100"/>
          <ac:spMkLst>
            <pc:docMk/>
            <pc:sldMk cId="379673015" sldId="274"/>
            <ac:spMk id="2" creationId="{E44FFF67-985E-3E23-BEB9-637EF6B87782}"/>
          </ac:spMkLst>
        </pc:spChg>
        <pc:graphicFrameChg chg="mod">
          <ac:chgData name="Deepshikha Sarkar" userId="c9cc45b2-a0c0-46da-8356-852b7bb296ad" providerId="ADAL" clId="{23960E7B-4BA8-4574-9E07-ADF95FAFDAE4}" dt="2025-03-21T10:16:03.692" v="1384" actId="14100"/>
          <ac:graphicFrameMkLst>
            <pc:docMk/>
            <pc:sldMk cId="379673015" sldId="274"/>
            <ac:graphicFrameMk id="5" creationId="{7F24F465-348E-63F9-7E4F-EF9F6C96E8A7}"/>
          </ac:graphicFrameMkLst>
        </pc:graphicFrameChg>
      </pc:sldChg>
      <pc:sldChg chg="modSp mod">
        <pc:chgData name="Deepshikha Sarkar" userId="c9cc45b2-a0c0-46da-8356-852b7bb296ad" providerId="ADAL" clId="{23960E7B-4BA8-4574-9E07-ADF95FAFDAE4}" dt="2025-03-21T10:16:44.966" v="1434" actId="20577"/>
        <pc:sldMkLst>
          <pc:docMk/>
          <pc:sldMk cId="157892024" sldId="275"/>
        </pc:sldMkLst>
        <pc:spChg chg="mod">
          <ac:chgData name="Deepshikha Sarkar" userId="c9cc45b2-a0c0-46da-8356-852b7bb296ad" providerId="ADAL" clId="{23960E7B-4BA8-4574-9E07-ADF95FAFDAE4}" dt="2025-03-21T10:16:44.966" v="1434" actId="20577"/>
          <ac:spMkLst>
            <pc:docMk/>
            <pc:sldMk cId="157892024" sldId="275"/>
            <ac:spMk id="3" creationId="{8B1B3A3A-A235-6A5F-73EE-6D76C62704DD}"/>
          </ac:spMkLst>
        </pc:spChg>
      </pc:sldChg>
      <pc:sldChg chg="modSp mod">
        <pc:chgData name="Deepshikha Sarkar" userId="c9cc45b2-a0c0-46da-8356-852b7bb296ad" providerId="ADAL" clId="{23960E7B-4BA8-4574-9E07-ADF95FAFDAE4}" dt="2025-03-21T09:23:37.255" v="388" actId="6549"/>
        <pc:sldMkLst>
          <pc:docMk/>
          <pc:sldMk cId="101185858" sldId="277"/>
        </pc:sldMkLst>
        <pc:spChg chg="mod">
          <ac:chgData name="Deepshikha Sarkar" userId="c9cc45b2-a0c0-46da-8356-852b7bb296ad" providerId="ADAL" clId="{23960E7B-4BA8-4574-9E07-ADF95FAFDAE4}" dt="2025-03-21T09:23:37.255" v="388" actId="6549"/>
          <ac:spMkLst>
            <pc:docMk/>
            <pc:sldMk cId="101185858" sldId="277"/>
            <ac:spMk id="2" creationId="{4AE8C71E-AA8A-6372-107D-9859E2F3C348}"/>
          </ac:spMkLst>
        </pc:spChg>
      </pc:sldChg>
      <pc:sldChg chg="modSp mod">
        <pc:chgData name="Deepshikha Sarkar" userId="c9cc45b2-a0c0-46da-8356-852b7bb296ad" providerId="ADAL" clId="{23960E7B-4BA8-4574-9E07-ADF95FAFDAE4}" dt="2025-03-21T10:17:01.675" v="1440" actId="20577"/>
        <pc:sldMkLst>
          <pc:docMk/>
          <pc:sldMk cId="3051966856" sldId="289"/>
        </pc:sldMkLst>
        <pc:spChg chg="mod">
          <ac:chgData name="Deepshikha Sarkar" userId="c9cc45b2-a0c0-46da-8356-852b7bb296ad" providerId="ADAL" clId="{23960E7B-4BA8-4574-9E07-ADF95FAFDAE4}" dt="2025-03-21T10:17:01.675" v="1440" actId="20577"/>
          <ac:spMkLst>
            <pc:docMk/>
            <pc:sldMk cId="3051966856" sldId="289"/>
            <ac:spMk id="3" creationId="{8739E74D-95CD-0D70-5018-AE879C8A82FE}"/>
          </ac:spMkLst>
        </pc:spChg>
      </pc:sldChg>
      <pc:sldChg chg="modSp mod">
        <pc:chgData name="Deepshikha Sarkar" userId="c9cc45b2-a0c0-46da-8356-852b7bb296ad" providerId="ADAL" clId="{23960E7B-4BA8-4574-9E07-ADF95FAFDAE4}" dt="2025-03-21T10:17:20.598" v="1447" actId="20577"/>
        <pc:sldMkLst>
          <pc:docMk/>
          <pc:sldMk cId="735090742" sldId="290"/>
        </pc:sldMkLst>
        <pc:spChg chg="mod">
          <ac:chgData name="Deepshikha Sarkar" userId="c9cc45b2-a0c0-46da-8356-852b7bb296ad" providerId="ADAL" clId="{23960E7B-4BA8-4574-9E07-ADF95FAFDAE4}" dt="2025-03-21T10:17:20.598" v="1447" actId="20577"/>
          <ac:spMkLst>
            <pc:docMk/>
            <pc:sldMk cId="735090742" sldId="290"/>
            <ac:spMk id="3" creationId="{15A8AF4E-8518-520A-6EDB-E4088A43B906}"/>
          </ac:spMkLst>
        </pc:spChg>
      </pc:sldChg>
      <pc:sldChg chg="modSp mod">
        <pc:chgData name="Deepshikha Sarkar" userId="c9cc45b2-a0c0-46da-8356-852b7bb296ad" providerId="ADAL" clId="{23960E7B-4BA8-4574-9E07-ADF95FAFDAE4}" dt="2025-03-21T09:44:01.061" v="948" actId="255"/>
        <pc:sldMkLst>
          <pc:docMk/>
          <pc:sldMk cId="2472258567" sldId="293"/>
        </pc:sldMkLst>
        <pc:graphicFrameChg chg="mod">
          <ac:chgData name="Deepshikha Sarkar" userId="c9cc45b2-a0c0-46da-8356-852b7bb296ad" providerId="ADAL" clId="{23960E7B-4BA8-4574-9E07-ADF95FAFDAE4}" dt="2025-03-21T09:44:01.061" v="948" actId="255"/>
          <ac:graphicFrameMkLst>
            <pc:docMk/>
            <pc:sldMk cId="2472258567" sldId="293"/>
            <ac:graphicFrameMk id="12" creationId="{7A3CCF80-42DE-2A0B-1CB5-71F6BCB025D0}"/>
          </ac:graphicFrameMkLst>
        </pc:graphicFrameChg>
      </pc:sldChg>
      <pc:sldChg chg="modSp mod">
        <pc:chgData name="Deepshikha Sarkar" userId="c9cc45b2-a0c0-46da-8356-852b7bb296ad" providerId="ADAL" clId="{23960E7B-4BA8-4574-9E07-ADF95FAFDAE4}" dt="2025-03-21T09:54:03.886" v="1192" actId="20577"/>
        <pc:sldMkLst>
          <pc:docMk/>
          <pc:sldMk cId="2695835513" sldId="295"/>
        </pc:sldMkLst>
        <pc:spChg chg="mod">
          <ac:chgData name="Deepshikha Sarkar" userId="c9cc45b2-a0c0-46da-8356-852b7bb296ad" providerId="ADAL" clId="{23960E7B-4BA8-4574-9E07-ADF95FAFDAE4}" dt="2025-03-21T09:44:30.189" v="951" actId="255"/>
          <ac:spMkLst>
            <pc:docMk/>
            <pc:sldMk cId="2695835513" sldId="295"/>
            <ac:spMk id="2" creationId="{5043475C-90EB-D900-41CF-E2C7E33A5C6B}"/>
          </ac:spMkLst>
        </pc:spChg>
        <pc:graphicFrameChg chg="mod">
          <ac:chgData name="Deepshikha Sarkar" userId="c9cc45b2-a0c0-46da-8356-852b7bb296ad" providerId="ADAL" clId="{23960E7B-4BA8-4574-9E07-ADF95FAFDAE4}" dt="2025-03-21T09:54:03.886" v="1192" actId="20577"/>
          <ac:graphicFrameMkLst>
            <pc:docMk/>
            <pc:sldMk cId="2695835513" sldId="295"/>
            <ac:graphicFrameMk id="5" creationId="{E3AD831E-80A0-1AAD-EBCB-16DD0212F38F}"/>
          </ac:graphicFrameMkLst>
        </pc:graphicFrameChg>
      </pc:sldChg>
      <pc:sldChg chg="addSp modSp mod">
        <pc:chgData name="Deepshikha Sarkar" userId="c9cc45b2-a0c0-46da-8356-852b7bb296ad" providerId="ADAL" clId="{23960E7B-4BA8-4574-9E07-ADF95FAFDAE4}" dt="2025-03-21T09:22:38.545" v="386" actId="6549"/>
        <pc:sldMkLst>
          <pc:docMk/>
          <pc:sldMk cId="3043024960" sldId="296"/>
        </pc:sldMkLst>
        <pc:spChg chg="mod">
          <ac:chgData name="Deepshikha Sarkar" userId="c9cc45b2-a0c0-46da-8356-852b7bb296ad" providerId="ADAL" clId="{23960E7B-4BA8-4574-9E07-ADF95FAFDAE4}" dt="2025-03-21T09:22:38.545" v="386" actId="6549"/>
          <ac:spMkLst>
            <pc:docMk/>
            <pc:sldMk cId="3043024960" sldId="296"/>
            <ac:spMk id="2" creationId="{74C05D94-7409-A0A1-C6DC-55889BB7FB60}"/>
          </ac:spMkLst>
        </pc:spChg>
        <pc:spChg chg="mod">
          <ac:chgData name="Deepshikha Sarkar" userId="c9cc45b2-a0c0-46da-8356-852b7bb296ad" providerId="ADAL" clId="{23960E7B-4BA8-4574-9E07-ADF95FAFDAE4}" dt="2025-03-21T09:19:47.225" v="146" actId="2711"/>
          <ac:spMkLst>
            <pc:docMk/>
            <pc:sldMk cId="3043024960" sldId="296"/>
            <ac:spMk id="8" creationId="{F1E48023-2678-3D70-8EFF-DBCD6240237A}"/>
          </ac:spMkLst>
        </pc:spChg>
        <pc:graphicFrameChg chg="mod">
          <ac:chgData name="Deepshikha Sarkar" userId="c9cc45b2-a0c0-46da-8356-852b7bb296ad" providerId="ADAL" clId="{23960E7B-4BA8-4574-9E07-ADF95FAFDAE4}" dt="2025-03-21T09:22:09.987" v="382" actId="255"/>
          <ac:graphicFrameMkLst>
            <pc:docMk/>
            <pc:sldMk cId="3043024960" sldId="296"/>
            <ac:graphicFrameMk id="5" creationId="{802D60C1-5C87-BFC0-D074-01F271F5F14C}"/>
          </ac:graphicFrameMkLst>
        </pc:graphicFrameChg>
        <pc:graphicFrameChg chg="add mod">
          <ac:chgData name="Deepshikha Sarkar" userId="c9cc45b2-a0c0-46da-8356-852b7bb296ad" providerId="ADAL" clId="{23960E7B-4BA8-4574-9E07-ADF95FAFDAE4}" dt="2025-03-21T09:21:32.534" v="377" actId="20577"/>
          <ac:graphicFrameMkLst>
            <pc:docMk/>
            <pc:sldMk cId="3043024960" sldId="296"/>
            <ac:graphicFrameMk id="6" creationId="{C2EA8B47-2713-70B1-F510-4781259D56B5}"/>
          </ac:graphicFrameMkLst>
        </pc:graphicFrameChg>
      </pc:sldChg>
      <pc:sldChg chg="modSp mod">
        <pc:chgData name="Deepshikha Sarkar" userId="c9cc45b2-a0c0-46da-8356-852b7bb296ad" providerId="ADAL" clId="{23960E7B-4BA8-4574-9E07-ADF95FAFDAE4}" dt="2025-03-21T10:17:39.941" v="1458" actId="20577"/>
        <pc:sldMkLst>
          <pc:docMk/>
          <pc:sldMk cId="3887373992" sldId="299"/>
        </pc:sldMkLst>
        <pc:spChg chg="mod">
          <ac:chgData name="Deepshikha Sarkar" userId="c9cc45b2-a0c0-46da-8356-852b7bb296ad" providerId="ADAL" clId="{23960E7B-4BA8-4574-9E07-ADF95FAFDAE4}" dt="2025-03-21T10:17:39.941" v="1458" actId="20577"/>
          <ac:spMkLst>
            <pc:docMk/>
            <pc:sldMk cId="3887373992" sldId="299"/>
            <ac:spMk id="3" creationId="{F91064D5-B433-D068-DF9E-ABBD1422A163}"/>
          </ac:spMkLst>
        </pc:spChg>
      </pc:sldChg>
      <pc:sldChg chg="modSp del mod">
        <pc:chgData name="Deepshikha Sarkar" userId="c9cc45b2-a0c0-46da-8356-852b7bb296ad" providerId="ADAL" clId="{23960E7B-4BA8-4574-9E07-ADF95FAFDAE4}" dt="2025-03-21T09:57:57.835" v="1203" actId="2696"/>
        <pc:sldMkLst>
          <pc:docMk/>
          <pc:sldMk cId="2625322443" sldId="302"/>
        </pc:sldMkLst>
        <pc:spChg chg="mod">
          <ac:chgData name="Deepshikha Sarkar" userId="c9cc45b2-a0c0-46da-8356-852b7bb296ad" providerId="ADAL" clId="{23960E7B-4BA8-4574-9E07-ADF95FAFDAE4}" dt="2025-03-21T09:28:36.074" v="501" actId="20577"/>
          <ac:spMkLst>
            <pc:docMk/>
            <pc:sldMk cId="2625322443" sldId="302"/>
            <ac:spMk id="11" creationId="{8AB64C52-CB06-69AD-B01A-5A4B354C9EC5}"/>
          </ac:spMkLst>
        </pc:spChg>
      </pc:sldChg>
      <pc:sldChg chg="modSp del mod">
        <pc:chgData name="Deepshikha Sarkar" userId="c9cc45b2-a0c0-46da-8356-852b7bb296ad" providerId="ADAL" clId="{23960E7B-4BA8-4574-9E07-ADF95FAFDAE4}" dt="2025-03-21T09:58:10.913" v="1204" actId="2696"/>
        <pc:sldMkLst>
          <pc:docMk/>
          <pc:sldMk cId="467046666" sldId="303"/>
        </pc:sldMkLst>
        <pc:spChg chg="mod">
          <ac:chgData name="Deepshikha Sarkar" userId="c9cc45b2-a0c0-46da-8356-852b7bb296ad" providerId="ADAL" clId="{23960E7B-4BA8-4574-9E07-ADF95FAFDAE4}" dt="2025-03-21T09:30:37.670" v="546" actId="20577"/>
          <ac:spMkLst>
            <pc:docMk/>
            <pc:sldMk cId="467046666" sldId="303"/>
            <ac:spMk id="3" creationId="{062E09CD-A29F-B7C7-C114-66CC55A46FBA}"/>
          </ac:spMkLst>
        </pc:spChg>
      </pc:sldChg>
    </pc:docChg>
  </pc:docChgLst>
  <pc:docChgLst>
    <pc:chgData name="Aditi Modi" userId="414571e2-c583-4c6f-ab60-66d6b11e1bd9" providerId="ADAL" clId="{7590D928-6F5E-4E19-825C-56AFFD874B6F}"/>
    <pc:docChg chg="undo custSel addSld delSld modSld sldOrd">
      <pc:chgData name="Aditi Modi" userId="414571e2-c583-4c6f-ab60-66d6b11e1bd9" providerId="ADAL" clId="{7590D928-6F5E-4E19-825C-56AFFD874B6F}" dt="2025-03-21T10:15:56.481" v="211" actId="14100"/>
      <pc:docMkLst>
        <pc:docMk/>
      </pc:docMkLst>
      <pc:sldChg chg="modSp mod">
        <pc:chgData name="Aditi Modi" userId="414571e2-c583-4c6f-ab60-66d6b11e1bd9" providerId="ADAL" clId="{7590D928-6F5E-4E19-825C-56AFFD874B6F}" dt="2025-03-21T09:48:14.315" v="123"/>
        <pc:sldMkLst>
          <pc:docMk/>
          <pc:sldMk cId="630379319" sldId="257"/>
        </pc:sldMkLst>
        <pc:graphicFrameChg chg="mod">
          <ac:chgData name="Aditi Modi" userId="414571e2-c583-4c6f-ab60-66d6b11e1bd9" providerId="ADAL" clId="{7590D928-6F5E-4E19-825C-56AFFD874B6F}" dt="2025-03-21T09:48:14.315" v="123"/>
          <ac:graphicFrameMkLst>
            <pc:docMk/>
            <pc:sldMk cId="630379319" sldId="257"/>
            <ac:graphicFrameMk id="5" creationId="{E69495FB-562E-43F1-1B7F-FDCE8A13F141}"/>
          </ac:graphicFrameMkLst>
        </pc:graphicFrameChg>
      </pc:sldChg>
      <pc:sldChg chg="modSp mod">
        <pc:chgData name="Aditi Modi" userId="414571e2-c583-4c6f-ab60-66d6b11e1bd9" providerId="ADAL" clId="{7590D928-6F5E-4E19-825C-56AFFD874B6F}" dt="2025-03-21T09:48:00.490" v="121" actId="20577"/>
        <pc:sldMkLst>
          <pc:docMk/>
          <pc:sldMk cId="2453235822" sldId="265"/>
        </pc:sldMkLst>
        <pc:spChg chg="mod">
          <ac:chgData name="Aditi Modi" userId="414571e2-c583-4c6f-ab60-66d6b11e1bd9" providerId="ADAL" clId="{7590D928-6F5E-4E19-825C-56AFFD874B6F}" dt="2025-03-21T09:48:00.490" v="121" actId="20577"/>
          <ac:spMkLst>
            <pc:docMk/>
            <pc:sldMk cId="2453235822" sldId="265"/>
            <ac:spMk id="3" creationId="{382CFF62-1841-34E3-FACC-AA0EA7FF45D0}"/>
          </ac:spMkLst>
        </pc:spChg>
      </pc:sldChg>
      <pc:sldChg chg="modSp mod">
        <pc:chgData name="Aditi Modi" userId="414571e2-c583-4c6f-ab60-66d6b11e1bd9" providerId="ADAL" clId="{7590D928-6F5E-4E19-825C-56AFFD874B6F}" dt="2025-03-21T09:59:37.559" v="181" actId="255"/>
        <pc:sldMkLst>
          <pc:docMk/>
          <pc:sldMk cId="1489834231" sldId="271"/>
        </pc:sldMkLst>
        <pc:spChg chg="mod">
          <ac:chgData name="Aditi Modi" userId="414571e2-c583-4c6f-ab60-66d6b11e1bd9" providerId="ADAL" clId="{7590D928-6F5E-4E19-825C-56AFFD874B6F}" dt="2025-03-21T09:59:37.559" v="181" actId="255"/>
          <ac:spMkLst>
            <pc:docMk/>
            <pc:sldMk cId="1489834231" sldId="271"/>
            <ac:spMk id="7" creationId="{E73B24DA-9D28-37DF-FC93-AB1C9395650F}"/>
          </ac:spMkLst>
        </pc:spChg>
      </pc:sldChg>
      <pc:sldChg chg="modSp mod">
        <pc:chgData name="Aditi Modi" userId="414571e2-c583-4c6f-ab60-66d6b11e1bd9" providerId="ADAL" clId="{7590D928-6F5E-4E19-825C-56AFFD874B6F}" dt="2025-03-21T10:07:02.377" v="201" actId="255"/>
        <pc:sldMkLst>
          <pc:docMk/>
          <pc:sldMk cId="2253060476" sldId="279"/>
        </pc:sldMkLst>
        <pc:spChg chg="mod">
          <ac:chgData name="Aditi Modi" userId="414571e2-c583-4c6f-ab60-66d6b11e1bd9" providerId="ADAL" clId="{7590D928-6F5E-4E19-825C-56AFFD874B6F}" dt="2025-03-21T10:07:02.377" v="201" actId="255"/>
          <ac:spMkLst>
            <pc:docMk/>
            <pc:sldMk cId="2253060476" sldId="279"/>
            <ac:spMk id="3" creationId="{23BE6A9D-666D-44F2-6BCB-34DEB8207178}"/>
          </ac:spMkLst>
        </pc:spChg>
      </pc:sldChg>
      <pc:sldChg chg="modSp mod">
        <pc:chgData name="Aditi Modi" userId="414571e2-c583-4c6f-ab60-66d6b11e1bd9" providerId="ADAL" clId="{7590D928-6F5E-4E19-825C-56AFFD874B6F}" dt="2025-03-21T10:06:48.967" v="200" actId="255"/>
        <pc:sldMkLst>
          <pc:docMk/>
          <pc:sldMk cId="1558805932" sldId="281"/>
        </pc:sldMkLst>
        <pc:spChg chg="mod">
          <ac:chgData name="Aditi Modi" userId="414571e2-c583-4c6f-ab60-66d6b11e1bd9" providerId="ADAL" clId="{7590D928-6F5E-4E19-825C-56AFFD874B6F}" dt="2025-03-21T10:06:48.967" v="200" actId="255"/>
          <ac:spMkLst>
            <pc:docMk/>
            <pc:sldMk cId="1558805932" sldId="281"/>
            <ac:spMk id="3" creationId="{1ED4E69C-855E-D6F1-42E6-9B7A2D21DF60}"/>
          </ac:spMkLst>
        </pc:spChg>
      </pc:sldChg>
      <pc:sldChg chg="modSp">
        <pc:chgData name="Aditi Modi" userId="414571e2-c583-4c6f-ab60-66d6b11e1bd9" providerId="ADAL" clId="{7590D928-6F5E-4E19-825C-56AFFD874B6F}" dt="2025-03-21T10:01:31.222" v="183" actId="255"/>
        <pc:sldMkLst>
          <pc:docMk/>
          <pc:sldMk cId="1590233953" sldId="284"/>
        </pc:sldMkLst>
        <pc:graphicFrameChg chg="mod">
          <ac:chgData name="Aditi Modi" userId="414571e2-c583-4c6f-ab60-66d6b11e1bd9" providerId="ADAL" clId="{7590D928-6F5E-4E19-825C-56AFFD874B6F}" dt="2025-03-21T10:01:31.222" v="183" actId="255"/>
          <ac:graphicFrameMkLst>
            <pc:docMk/>
            <pc:sldMk cId="1590233953" sldId="284"/>
            <ac:graphicFrameMk id="5" creationId="{1684E60D-260F-1948-8CED-D52A480AEC0C}"/>
          </ac:graphicFrameMkLst>
        </pc:graphicFrameChg>
      </pc:sldChg>
      <pc:sldChg chg="modSp mod">
        <pc:chgData name="Aditi Modi" userId="414571e2-c583-4c6f-ab60-66d6b11e1bd9" providerId="ADAL" clId="{7590D928-6F5E-4E19-825C-56AFFD874B6F}" dt="2025-03-21T10:15:56.481" v="211" actId="14100"/>
        <pc:sldMkLst>
          <pc:docMk/>
          <pc:sldMk cId="3496017675" sldId="286"/>
        </pc:sldMkLst>
        <pc:graphicFrameChg chg="mod">
          <ac:chgData name="Aditi Modi" userId="414571e2-c583-4c6f-ab60-66d6b11e1bd9" providerId="ADAL" clId="{7590D928-6F5E-4E19-825C-56AFFD874B6F}" dt="2025-03-21T10:15:56.481" v="211" actId="14100"/>
          <ac:graphicFrameMkLst>
            <pc:docMk/>
            <pc:sldMk cId="3496017675" sldId="286"/>
            <ac:graphicFrameMk id="5" creationId="{509769C0-1D85-F757-911E-48F971CE061F}"/>
          </ac:graphicFrameMkLst>
        </pc:graphicFrameChg>
      </pc:sldChg>
      <pc:sldChg chg="modSp mod">
        <pc:chgData name="Aditi Modi" userId="414571e2-c583-4c6f-ab60-66d6b11e1bd9" providerId="ADAL" clId="{7590D928-6F5E-4E19-825C-56AFFD874B6F}" dt="2025-03-21T10:06:24.323" v="199" actId="27636"/>
        <pc:sldMkLst>
          <pc:docMk/>
          <pc:sldMk cId="647254487" sldId="287"/>
        </pc:sldMkLst>
        <pc:spChg chg="mod">
          <ac:chgData name="Aditi Modi" userId="414571e2-c583-4c6f-ab60-66d6b11e1bd9" providerId="ADAL" clId="{7590D928-6F5E-4E19-825C-56AFFD874B6F}" dt="2025-03-21T10:06:24.323" v="199" actId="27636"/>
          <ac:spMkLst>
            <pc:docMk/>
            <pc:sldMk cId="647254487" sldId="287"/>
            <ac:spMk id="3" creationId="{F87ACBAF-E5E2-2056-A764-548B8F5A45A0}"/>
          </ac:spMkLst>
        </pc:spChg>
      </pc:sldChg>
      <pc:sldChg chg="modSp mod">
        <pc:chgData name="Aditi Modi" userId="414571e2-c583-4c6f-ab60-66d6b11e1bd9" providerId="ADAL" clId="{7590D928-6F5E-4E19-825C-56AFFD874B6F}" dt="2025-03-21T10:06:14.391" v="196" actId="255"/>
        <pc:sldMkLst>
          <pc:docMk/>
          <pc:sldMk cId="2540914880" sldId="288"/>
        </pc:sldMkLst>
        <pc:spChg chg="mod">
          <ac:chgData name="Aditi Modi" userId="414571e2-c583-4c6f-ab60-66d6b11e1bd9" providerId="ADAL" clId="{7590D928-6F5E-4E19-825C-56AFFD874B6F}" dt="2025-03-21T10:06:14.391" v="196" actId="255"/>
          <ac:spMkLst>
            <pc:docMk/>
            <pc:sldMk cId="2540914880" sldId="288"/>
            <ac:spMk id="3" creationId="{9CC722BB-2C6E-EC6A-B4F4-67EDEDA40ED0}"/>
          </ac:spMkLst>
        </pc:spChg>
      </pc:sldChg>
      <pc:sldChg chg="modSp mod ord">
        <pc:chgData name="Aditi Modi" userId="414571e2-c583-4c6f-ab60-66d6b11e1bd9" providerId="ADAL" clId="{7590D928-6F5E-4E19-825C-56AFFD874B6F}" dt="2025-03-21T09:46:47.803" v="107"/>
        <pc:sldMkLst>
          <pc:docMk/>
          <pc:sldMk cId="3051966856" sldId="289"/>
        </pc:sldMkLst>
        <pc:spChg chg="mod">
          <ac:chgData name="Aditi Modi" userId="414571e2-c583-4c6f-ab60-66d6b11e1bd9" providerId="ADAL" clId="{7590D928-6F5E-4E19-825C-56AFFD874B6F}" dt="2025-03-21T09:46:17.700" v="103" actId="20577"/>
          <ac:spMkLst>
            <pc:docMk/>
            <pc:sldMk cId="3051966856" sldId="289"/>
            <ac:spMk id="2" creationId="{4E9F58DE-9BA2-C1FF-FC71-70954A4736B9}"/>
          </ac:spMkLst>
        </pc:spChg>
      </pc:sldChg>
      <pc:sldChg chg="modSp mod ord">
        <pc:chgData name="Aditi Modi" userId="414571e2-c583-4c6f-ab60-66d6b11e1bd9" providerId="ADAL" clId="{7590D928-6F5E-4E19-825C-56AFFD874B6F}" dt="2025-03-21T09:47:03.006" v="109"/>
        <pc:sldMkLst>
          <pc:docMk/>
          <pc:sldMk cId="735090742" sldId="290"/>
        </pc:sldMkLst>
        <pc:spChg chg="mod">
          <ac:chgData name="Aditi Modi" userId="414571e2-c583-4c6f-ab60-66d6b11e1bd9" providerId="ADAL" clId="{7590D928-6F5E-4E19-825C-56AFFD874B6F}" dt="2025-03-21T09:46:10.835" v="92" actId="20577"/>
          <ac:spMkLst>
            <pc:docMk/>
            <pc:sldMk cId="735090742" sldId="290"/>
            <ac:spMk id="2" creationId="{C218740C-DEEC-6C70-D0EF-4B130F907096}"/>
          </ac:spMkLst>
        </pc:spChg>
      </pc:sldChg>
      <pc:sldChg chg="modSp mod">
        <pc:chgData name="Aditi Modi" userId="414571e2-c583-4c6f-ab60-66d6b11e1bd9" providerId="ADAL" clId="{7590D928-6F5E-4E19-825C-56AFFD874B6F}" dt="2025-03-21T10:05:34.581" v="193" actId="255"/>
        <pc:sldMkLst>
          <pc:docMk/>
          <pc:sldMk cId="4110801561" sldId="291"/>
        </pc:sldMkLst>
        <pc:spChg chg="mod">
          <ac:chgData name="Aditi Modi" userId="414571e2-c583-4c6f-ab60-66d6b11e1bd9" providerId="ADAL" clId="{7590D928-6F5E-4E19-825C-56AFFD874B6F}" dt="2025-03-21T10:02:49.331" v="188" actId="20577"/>
          <ac:spMkLst>
            <pc:docMk/>
            <pc:sldMk cId="4110801561" sldId="291"/>
            <ac:spMk id="2" creationId="{1768E6DC-C719-6001-D54D-2E09D73D1937}"/>
          </ac:spMkLst>
        </pc:spChg>
        <pc:spChg chg="mod">
          <ac:chgData name="Aditi Modi" userId="414571e2-c583-4c6f-ab60-66d6b11e1bd9" providerId="ADAL" clId="{7590D928-6F5E-4E19-825C-56AFFD874B6F}" dt="2025-03-21T10:05:34.581" v="193" actId="255"/>
          <ac:spMkLst>
            <pc:docMk/>
            <pc:sldMk cId="4110801561" sldId="291"/>
            <ac:spMk id="3" creationId="{3AAC580E-3D8C-1497-8CB2-C9BC80520CC4}"/>
          </ac:spMkLst>
        </pc:spChg>
      </pc:sldChg>
      <pc:sldChg chg="addSp delSp modSp mod">
        <pc:chgData name="Aditi Modi" userId="414571e2-c583-4c6f-ab60-66d6b11e1bd9" providerId="ADAL" clId="{7590D928-6F5E-4E19-825C-56AFFD874B6F}" dt="2025-03-21T09:31:48.024" v="70" actId="26606"/>
        <pc:sldMkLst>
          <pc:docMk/>
          <pc:sldMk cId="2472258567" sldId="293"/>
        </pc:sldMkLst>
        <pc:spChg chg="mod">
          <ac:chgData name="Aditi Modi" userId="414571e2-c583-4c6f-ab60-66d6b11e1bd9" providerId="ADAL" clId="{7590D928-6F5E-4E19-825C-56AFFD874B6F}" dt="2025-03-21T09:31:48.024" v="70" actId="26606"/>
          <ac:spMkLst>
            <pc:docMk/>
            <pc:sldMk cId="2472258567" sldId="293"/>
            <ac:spMk id="2" creationId="{D9294677-2FEE-E0BC-E404-DB4E07AC6300}"/>
          </ac:spMkLst>
        </pc:spChg>
        <pc:spChg chg="add del">
          <ac:chgData name="Aditi Modi" userId="414571e2-c583-4c6f-ab60-66d6b11e1bd9" providerId="ADAL" clId="{7590D928-6F5E-4E19-825C-56AFFD874B6F}" dt="2025-03-21T09:31:48.024" v="70" actId="26606"/>
          <ac:spMkLst>
            <pc:docMk/>
            <pc:sldMk cId="2472258567" sldId="293"/>
            <ac:spMk id="11" creationId="{3FD711E9-7F79-40A9-8D9E-4AE293C154A5}"/>
          </ac:spMkLst>
        </pc:spChg>
        <pc:spChg chg="add">
          <ac:chgData name="Aditi Modi" userId="414571e2-c583-4c6f-ab60-66d6b11e1bd9" providerId="ADAL" clId="{7590D928-6F5E-4E19-825C-56AFFD874B6F}" dt="2025-03-21T09:31:48.024" v="70" actId="26606"/>
          <ac:spMkLst>
            <pc:docMk/>
            <pc:sldMk cId="2472258567" sldId="293"/>
            <ac:spMk id="14" creationId="{BCFFB95F-D901-4937-8084-8A7BAA84FAFB}"/>
          </ac:spMkLst>
        </pc:spChg>
        <pc:spChg chg="add del">
          <ac:chgData name="Aditi Modi" userId="414571e2-c583-4c6f-ab60-66d6b11e1bd9" providerId="ADAL" clId="{7590D928-6F5E-4E19-825C-56AFFD874B6F}" dt="2025-03-21T09:31:21.200" v="69" actId="26606"/>
          <ac:spMkLst>
            <pc:docMk/>
            <pc:sldMk cId="2472258567" sldId="293"/>
            <ac:spMk id="17" creationId="{BCFFB95F-D901-4937-8084-8A7BAA84FAFB}"/>
          </ac:spMkLst>
        </pc:spChg>
        <pc:grpChg chg="add">
          <ac:chgData name="Aditi Modi" userId="414571e2-c583-4c6f-ab60-66d6b11e1bd9" providerId="ADAL" clId="{7590D928-6F5E-4E19-825C-56AFFD874B6F}" dt="2025-03-21T09:31:48.024" v="70" actId="26606"/>
          <ac:grpSpMkLst>
            <pc:docMk/>
            <pc:sldMk cId="2472258567" sldId="293"/>
            <ac:grpSpMk id="15" creationId="{60F473BD-3FD3-4548-A8F5-11D3C9CB88BC}"/>
          </ac:grpSpMkLst>
        </pc:grpChg>
        <pc:grpChg chg="add del">
          <ac:chgData name="Aditi Modi" userId="414571e2-c583-4c6f-ab60-66d6b11e1bd9" providerId="ADAL" clId="{7590D928-6F5E-4E19-825C-56AFFD874B6F}" dt="2025-03-21T09:31:21.200" v="69" actId="26606"/>
          <ac:grpSpMkLst>
            <pc:docMk/>
            <pc:sldMk cId="2472258567" sldId="293"/>
            <ac:grpSpMk id="19" creationId="{60F473BD-3FD3-4548-A8F5-11D3C9CB88BC}"/>
          </ac:grpSpMkLst>
        </pc:grpChg>
        <pc:graphicFrameChg chg="mod ord modGraphic">
          <ac:chgData name="Aditi Modi" userId="414571e2-c583-4c6f-ab60-66d6b11e1bd9" providerId="ADAL" clId="{7590D928-6F5E-4E19-825C-56AFFD874B6F}" dt="2025-03-21T09:31:48.024" v="70" actId="26606"/>
          <ac:graphicFrameMkLst>
            <pc:docMk/>
            <pc:sldMk cId="2472258567" sldId="293"/>
            <ac:graphicFrameMk id="12" creationId="{7A3CCF80-42DE-2A0B-1CB5-71F6BCB025D0}"/>
          </ac:graphicFrameMkLst>
        </pc:graphicFrameChg>
      </pc:sldChg>
      <pc:sldChg chg="modSp mod">
        <pc:chgData name="Aditi Modi" userId="414571e2-c583-4c6f-ab60-66d6b11e1bd9" providerId="ADAL" clId="{7590D928-6F5E-4E19-825C-56AFFD874B6F}" dt="2025-03-21T10:11:38.030" v="205" actId="123"/>
        <pc:sldMkLst>
          <pc:docMk/>
          <pc:sldMk cId="3387212857" sldId="294"/>
        </pc:sldMkLst>
        <pc:spChg chg="mod">
          <ac:chgData name="Aditi Modi" userId="414571e2-c583-4c6f-ab60-66d6b11e1bd9" providerId="ADAL" clId="{7590D928-6F5E-4E19-825C-56AFFD874B6F}" dt="2025-03-21T10:11:38.030" v="205" actId="123"/>
          <ac:spMkLst>
            <pc:docMk/>
            <pc:sldMk cId="3387212857" sldId="294"/>
            <ac:spMk id="7" creationId="{584D3CA1-579B-F57C-B908-367AD1CD1F85}"/>
          </ac:spMkLst>
        </pc:spChg>
      </pc:sldChg>
      <pc:sldChg chg="modSp mod">
        <pc:chgData name="Aditi Modi" userId="414571e2-c583-4c6f-ab60-66d6b11e1bd9" providerId="ADAL" clId="{7590D928-6F5E-4E19-825C-56AFFD874B6F}" dt="2025-03-21T09:58:41.068" v="180" actId="108"/>
        <pc:sldMkLst>
          <pc:docMk/>
          <pc:sldMk cId="2695835513" sldId="295"/>
        </pc:sldMkLst>
        <pc:spChg chg="mod">
          <ac:chgData name="Aditi Modi" userId="414571e2-c583-4c6f-ab60-66d6b11e1bd9" providerId="ADAL" clId="{7590D928-6F5E-4E19-825C-56AFFD874B6F}" dt="2025-03-21T09:58:41.068" v="180" actId="108"/>
          <ac:spMkLst>
            <pc:docMk/>
            <pc:sldMk cId="2695835513" sldId="295"/>
            <ac:spMk id="2" creationId="{5043475C-90EB-D900-41CF-E2C7E33A5C6B}"/>
          </ac:spMkLst>
        </pc:spChg>
      </pc:sldChg>
      <pc:sldChg chg="addSp delSp modSp mod">
        <pc:chgData name="Aditi Modi" userId="414571e2-c583-4c6f-ab60-66d6b11e1bd9" providerId="ADAL" clId="{7590D928-6F5E-4E19-825C-56AFFD874B6F}" dt="2025-03-21T09:55:53.064" v="179" actId="478"/>
        <pc:sldMkLst>
          <pc:docMk/>
          <pc:sldMk cId="3043024960" sldId="296"/>
        </pc:sldMkLst>
        <pc:spChg chg="mod">
          <ac:chgData name="Aditi Modi" userId="414571e2-c583-4c6f-ab60-66d6b11e1bd9" providerId="ADAL" clId="{7590D928-6F5E-4E19-825C-56AFFD874B6F}" dt="2025-03-21T09:55:00.666" v="175" actId="20577"/>
          <ac:spMkLst>
            <pc:docMk/>
            <pc:sldMk cId="3043024960" sldId="296"/>
            <ac:spMk id="2" creationId="{74C05D94-7409-A0A1-C6DC-55889BB7FB60}"/>
          </ac:spMkLst>
        </pc:spChg>
        <pc:spChg chg="add del">
          <ac:chgData name="Aditi Modi" userId="414571e2-c583-4c6f-ab60-66d6b11e1bd9" providerId="ADAL" clId="{7590D928-6F5E-4E19-825C-56AFFD874B6F}" dt="2025-03-21T09:55:43.965" v="178" actId="478"/>
          <ac:spMkLst>
            <pc:docMk/>
            <pc:sldMk cId="3043024960" sldId="296"/>
            <ac:spMk id="8" creationId="{F1E48023-2678-3D70-8EFF-DBCD6240237A}"/>
          </ac:spMkLst>
        </pc:spChg>
        <pc:spChg chg="add del">
          <ac:chgData name="Aditi Modi" userId="414571e2-c583-4c6f-ab60-66d6b11e1bd9" providerId="ADAL" clId="{7590D928-6F5E-4E19-825C-56AFFD874B6F}" dt="2025-03-21T09:55:53.064" v="179" actId="478"/>
          <ac:spMkLst>
            <pc:docMk/>
            <pc:sldMk cId="3043024960" sldId="296"/>
            <ac:spMk id="10" creationId="{54F5AF61-30DA-C176-8F0B-9FBF4D0F91F8}"/>
          </ac:spMkLst>
        </pc:spChg>
      </pc:sldChg>
      <pc:sldChg chg="modSp mod ord">
        <pc:chgData name="Aditi Modi" userId="414571e2-c583-4c6f-ab60-66d6b11e1bd9" providerId="ADAL" clId="{7590D928-6F5E-4E19-825C-56AFFD874B6F}" dt="2025-03-21T10:01:08.821" v="182" actId="123"/>
        <pc:sldMkLst>
          <pc:docMk/>
          <pc:sldMk cId="3887373992" sldId="299"/>
        </pc:sldMkLst>
        <pc:spChg chg="mod">
          <ac:chgData name="Aditi Modi" userId="414571e2-c583-4c6f-ab60-66d6b11e1bd9" providerId="ADAL" clId="{7590D928-6F5E-4E19-825C-56AFFD874B6F}" dt="2025-03-21T10:01:08.821" v="182" actId="123"/>
          <ac:spMkLst>
            <pc:docMk/>
            <pc:sldMk cId="3887373992" sldId="299"/>
            <ac:spMk id="3" creationId="{F91064D5-B433-D068-DF9E-ABBD1422A163}"/>
          </ac:spMkLst>
        </pc:spChg>
      </pc:sldChg>
      <pc:sldChg chg="modSp mod ord">
        <pc:chgData name="Aditi Modi" userId="414571e2-c583-4c6f-ab60-66d6b11e1bd9" providerId="ADAL" clId="{7590D928-6F5E-4E19-825C-56AFFD874B6F}" dt="2025-03-21T10:09:21.256" v="202" actId="255"/>
        <pc:sldMkLst>
          <pc:docMk/>
          <pc:sldMk cId="2063365479" sldId="305"/>
        </pc:sldMkLst>
        <pc:spChg chg="mod">
          <ac:chgData name="Aditi Modi" userId="414571e2-c583-4c6f-ab60-66d6b11e1bd9" providerId="ADAL" clId="{7590D928-6F5E-4E19-825C-56AFFD874B6F}" dt="2025-03-21T10:09:21.256" v="202" actId="255"/>
          <ac:spMkLst>
            <pc:docMk/>
            <pc:sldMk cId="2063365479" sldId="305"/>
            <ac:spMk id="2" creationId="{CE00A2AB-D942-F6EE-9722-5DB071B16409}"/>
          </ac:spMkLst>
        </pc:spChg>
      </pc:sldChg>
      <pc:sldChg chg="modSp mod ord">
        <pc:chgData name="Aditi Modi" userId="414571e2-c583-4c6f-ab60-66d6b11e1bd9" providerId="ADAL" clId="{7590D928-6F5E-4E19-825C-56AFFD874B6F}" dt="2025-03-21T10:13:56.728" v="210" actId="255"/>
        <pc:sldMkLst>
          <pc:docMk/>
          <pc:sldMk cId="1748388001" sldId="306"/>
        </pc:sldMkLst>
        <pc:spChg chg="mod">
          <ac:chgData name="Aditi Modi" userId="414571e2-c583-4c6f-ab60-66d6b11e1bd9" providerId="ADAL" clId="{7590D928-6F5E-4E19-825C-56AFFD874B6F}" dt="2025-03-21T10:13:56.728" v="210" actId="255"/>
          <ac:spMkLst>
            <pc:docMk/>
            <pc:sldMk cId="1748388001" sldId="306"/>
            <ac:spMk id="3" creationId="{CD8A8A14-065D-976A-8846-0CAE9885E77F}"/>
          </ac:spMkLst>
        </pc:spChg>
      </pc:sldChg>
      <pc:sldChg chg="modSp mod ord">
        <pc:chgData name="Aditi Modi" userId="414571e2-c583-4c6f-ab60-66d6b11e1bd9" providerId="ADAL" clId="{7590D928-6F5E-4E19-825C-56AFFD874B6F}" dt="2025-03-21T10:12:14.258" v="209" actId="123"/>
        <pc:sldMkLst>
          <pc:docMk/>
          <pc:sldMk cId="427371658" sldId="307"/>
        </pc:sldMkLst>
        <pc:spChg chg="mod">
          <ac:chgData name="Aditi Modi" userId="414571e2-c583-4c6f-ab60-66d6b11e1bd9" providerId="ADAL" clId="{7590D928-6F5E-4E19-825C-56AFFD874B6F}" dt="2025-03-21T09:28:55.303" v="67" actId="20577"/>
          <ac:spMkLst>
            <pc:docMk/>
            <pc:sldMk cId="427371658" sldId="307"/>
            <ac:spMk id="2" creationId="{6F685251-9599-E0B4-E468-2ED5030BC59F}"/>
          </ac:spMkLst>
        </pc:spChg>
        <pc:spChg chg="mod">
          <ac:chgData name="Aditi Modi" userId="414571e2-c583-4c6f-ab60-66d6b11e1bd9" providerId="ADAL" clId="{7590D928-6F5E-4E19-825C-56AFFD874B6F}" dt="2025-03-21T10:12:14.258" v="209" actId="123"/>
          <ac:spMkLst>
            <pc:docMk/>
            <pc:sldMk cId="427371658" sldId="307"/>
            <ac:spMk id="3" creationId="{0845C3EC-C368-45F9-C26B-1D3C26EFF31C}"/>
          </ac:spMkLst>
        </pc:spChg>
      </pc:sldChg>
      <pc:sldChg chg="modSp mod ord">
        <pc:chgData name="Aditi Modi" userId="414571e2-c583-4c6f-ab60-66d6b11e1bd9" providerId="ADAL" clId="{7590D928-6F5E-4E19-825C-56AFFD874B6F}" dt="2025-03-21T10:11:51.892" v="207" actId="123"/>
        <pc:sldMkLst>
          <pc:docMk/>
          <pc:sldMk cId="1780560128" sldId="308"/>
        </pc:sldMkLst>
        <pc:spChg chg="mod">
          <ac:chgData name="Aditi Modi" userId="414571e2-c583-4c6f-ab60-66d6b11e1bd9" providerId="ADAL" clId="{7590D928-6F5E-4E19-825C-56AFFD874B6F}" dt="2025-03-21T10:11:51.892" v="207" actId="123"/>
          <ac:spMkLst>
            <pc:docMk/>
            <pc:sldMk cId="1780560128" sldId="308"/>
            <ac:spMk id="20" creationId="{4E09CD5C-9A47-BC4B-406E-FD37502739C8}"/>
          </ac:spMkLst>
        </pc:spChg>
      </pc:sldChg>
      <pc:sldChg chg="ord">
        <pc:chgData name="Aditi Modi" userId="414571e2-c583-4c6f-ab60-66d6b11e1bd9" providerId="ADAL" clId="{7590D928-6F5E-4E19-825C-56AFFD874B6F}" dt="2025-03-21T09:51:26.077" v="131"/>
        <pc:sldMkLst>
          <pc:docMk/>
          <pc:sldMk cId="2812210637" sldId="309"/>
        </pc:sldMkLst>
      </pc:sldChg>
      <pc:sldChg chg="ord">
        <pc:chgData name="Aditi Modi" userId="414571e2-c583-4c6f-ab60-66d6b11e1bd9" providerId="ADAL" clId="{7590D928-6F5E-4E19-825C-56AFFD874B6F}" dt="2025-03-21T09:52:09.269" v="133"/>
        <pc:sldMkLst>
          <pc:docMk/>
          <pc:sldMk cId="1691313959" sldId="310"/>
        </pc:sldMkLst>
      </pc:sldChg>
      <pc:sldChg chg="modSp mod">
        <pc:chgData name="Aditi Modi" userId="414571e2-c583-4c6f-ab60-66d6b11e1bd9" providerId="ADAL" clId="{7590D928-6F5E-4E19-825C-56AFFD874B6F}" dt="2025-03-21T10:05:17.863" v="191" actId="123"/>
        <pc:sldMkLst>
          <pc:docMk/>
          <pc:sldMk cId="4171907868" sldId="314"/>
        </pc:sldMkLst>
        <pc:spChg chg="mod">
          <ac:chgData name="Aditi Modi" userId="414571e2-c583-4c6f-ab60-66d6b11e1bd9" providerId="ADAL" clId="{7590D928-6F5E-4E19-825C-56AFFD874B6F}" dt="2025-03-21T10:05:17.863" v="191" actId="123"/>
          <ac:spMkLst>
            <pc:docMk/>
            <pc:sldMk cId="4171907868" sldId="314"/>
            <ac:spMk id="3" creationId="{CFA3CC8B-22C9-4985-82BE-DD60227177F5}"/>
          </ac:spMkLst>
        </pc:spChg>
      </pc:sldChg>
      <pc:sldChg chg="modSp add mod">
        <pc:chgData name="Aditi Modi" userId="414571e2-c583-4c6f-ab60-66d6b11e1bd9" providerId="ADAL" clId="{7590D928-6F5E-4E19-825C-56AFFD874B6F}" dt="2025-03-21T09:18:55.637" v="12" actId="20577"/>
        <pc:sldMkLst>
          <pc:docMk/>
          <pc:sldMk cId="590359284" sldId="315"/>
        </pc:sldMkLst>
        <pc:spChg chg="mod">
          <ac:chgData name="Aditi Modi" userId="414571e2-c583-4c6f-ab60-66d6b11e1bd9" providerId="ADAL" clId="{7590D928-6F5E-4E19-825C-56AFFD874B6F}" dt="2025-03-21T09:18:55.637" v="12" actId="20577"/>
          <ac:spMkLst>
            <pc:docMk/>
            <pc:sldMk cId="590359284" sldId="315"/>
            <ac:spMk id="3" creationId="{22418B90-396D-5C14-2FB0-AB5C206DA0C3}"/>
          </ac:spMkLst>
        </pc:spChg>
      </pc:sldChg>
      <pc:sldChg chg="addSp modSp mod setBg">
        <pc:chgData name="Aditi Modi" userId="414571e2-c583-4c6f-ab60-66d6b11e1bd9" providerId="ADAL" clId="{7590D928-6F5E-4E19-825C-56AFFD874B6F}" dt="2025-03-21T10:04:38.434" v="190" actId="1076"/>
        <pc:sldMkLst>
          <pc:docMk/>
          <pc:sldMk cId="3163568335" sldId="317"/>
        </pc:sldMkLst>
        <pc:spChg chg="mod">
          <ac:chgData name="Aditi Modi" userId="414571e2-c583-4c6f-ab60-66d6b11e1bd9" providerId="ADAL" clId="{7590D928-6F5E-4E19-825C-56AFFD874B6F}" dt="2025-03-21T10:04:38.434" v="190" actId="1076"/>
          <ac:spMkLst>
            <pc:docMk/>
            <pc:sldMk cId="3163568335" sldId="317"/>
            <ac:spMk id="2" creationId="{65D90B7E-33FE-3429-E179-09F60048B67C}"/>
          </ac:spMkLst>
        </pc:spChg>
        <pc:spChg chg="mod">
          <ac:chgData name="Aditi Modi" userId="414571e2-c583-4c6f-ab60-66d6b11e1bd9" providerId="ADAL" clId="{7590D928-6F5E-4E19-825C-56AFFD874B6F}" dt="2025-03-21T09:25:15.846" v="66" actId="26606"/>
          <ac:spMkLst>
            <pc:docMk/>
            <pc:sldMk cId="3163568335" sldId="317"/>
            <ac:spMk id="3" creationId="{21B763C0-AAA6-F66D-9BF1-45F7A59E98EE}"/>
          </ac:spMkLst>
        </pc:spChg>
        <pc:spChg chg="mod">
          <ac:chgData name="Aditi Modi" userId="414571e2-c583-4c6f-ab60-66d6b11e1bd9" providerId="ADAL" clId="{7590D928-6F5E-4E19-825C-56AFFD874B6F}" dt="2025-03-21T09:25:15.846" v="66" actId="26606"/>
          <ac:spMkLst>
            <pc:docMk/>
            <pc:sldMk cId="3163568335" sldId="317"/>
            <ac:spMk id="4" creationId="{BFA23C66-5FD2-C041-8156-F5E6D7CDB0AF}"/>
          </ac:spMkLst>
        </pc:spChg>
        <pc:spChg chg="add">
          <ac:chgData name="Aditi Modi" userId="414571e2-c583-4c6f-ab60-66d6b11e1bd9" providerId="ADAL" clId="{7590D928-6F5E-4E19-825C-56AFFD874B6F}" dt="2025-03-21T09:25:15.846" v="66" actId="26606"/>
          <ac:spMkLst>
            <pc:docMk/>
            <pc:sldMk cId="3163568335" sldId="317"/>
            <ac:spMk id="9" creationId="{C3D25154-9EF7-4C33-9AAC-7B3BE089FE0A}"/>
          </ac:spMkLst>
        </pc:spChg>
        <pc:spChg chg="add">
          <ac:chgData name="Aditi Modi" userId="414571e2-c583-4c6f-ab60-66d6b11e1bd9" providerId="ADAL" clId="{7590D928-6F5E-4E19-825C-56AFFD874B6F}" dt="2025-03-21T09:25:15.846" v="66" actId="26606"/>
          <ac:spMkLst>
            <pc:docMk/>
            <pc:sldMk cId="3163568335" sldId="317"/>
            <ac:spMk id="11" creationId="{1604E8C0-C927-4C06-A96A-BF3323BA76D2}"/>
          </ac:spMkLst>
        </pc:spChg>
        <pc:grpChg chg="add">
          <ac:chgData name="Aditi Modi" userId="414571e2-c583-4c6f-ab60-66d6b11e1bd9" providerId="ADAL" clId="{7590D928-6F5E-4E19-825C-56AFFD874B6F}" dt="2025-03-21T09:25:15.846" v="66" actId="26606"/>
          <ac:grpSpMkLst>
            <pc:docMk/>
            <pc:sldMk cId="3163568335" sldId="317"/>
            <ac:grpSpMk id="13" creationId="{9DCECFD5-4C30-4892-9FF0-540E17955A55}"/>
          </ac:grpSpMkLst>
        </pc:grpChg>
      </pc:sldChg>
      <pc:sldChg chg="modSp mod">
        <pc:chgData name="Aditi Modi" userId="414571e2-c583-4c6f-ab60-66d6b11e1bd9" providerId="ADAL" clId="{7590D928-6F5E-4E19-825C-56AFFD874B6F}" dt="2025-03-21T10:11:19.397" v="204" actId="123"/>
        <pc:sldMkLst>
          <pc:docMk/>
          <pc:sldMk cId="1569310454" sldId="318"/>
        </pc:sldMkLst>
        <pc:spChg chg="mod">
          <ac:chgData name="Aditi Modi" userId="414571e2-c583-4c6f-ab60-66d6b11e1bd9" providerId="ADAL" clId="{7590D928-6F5E-4E19-825C-56AFFD874B6F}" dt="2025-03-21T10:11:19.397" v="204" actId="123"/>
          <ac:spMkLst>
            <pc:docMk/>
            <pc:sldMk cId="1569310454" sldId="318"/>
            <ac:spMk id="5" creationId="{FABB06C0-7A0F-79FD-706F-ABA99303BB74}"/>
          </ac:spMkLst>
        </pc:spChg>
      </pc:sldChg>
      <pc:sldChg chg="addSp delSp modSp add del mod ord">
        <pc:chgData name="Aditi Modi" userId="414571e2-c583-4c6f-ab60-66d6b11e1bd9" providerId="ADAL" clId="{7590D928-6F5E-4E19-825C-56AFFD874B6F}" dt="2025-03-21T09:36:18.776" v="85" actId="2696"/>
        <pc:sldMkLst>
          <pc:docMk/>
          <pc:sldMk cId="4226217321" sldId="318"/>
        </pc:sldMkLst>
        <pc:spChg chg="mod">
          <ac:chgData name="Aditi Modi" userId="414571e2-c583-4c6f-ab60-66d6b11e1bd9" providerId="ADAL" clId="{7590D928-6F5E-4E19-825C-56AFFD874B6F}" dt="2025-03-21T09:35:25.071" v="80" actId="1076"/>
          <ac:spMkLst>
            <pc:docMk/>
            <pc:sldMk cId="4226217321" sldId="318"/>
            <ac:spMk id="2" creationId="{FC24A452-0EFD-6216-50B7-B266A8F3FF91}"/>
          </ac:spMkLst>
        </pc:spChg>
        <pc:spChg chg="add del mod">
          <ac:chgData name="Aditi Modi" userId="414571e2-c583-4c6f-ab60-66d6b11e1bd9" providerId="ADAL" clId="{7590D928-6F5E-4E19-825C-56AFFD874B6F}" dt="2025-03-21T09:35:06.320" v="76" actId="478"/>
          <ac:spMkLst>
            <pc:docMk/>
            <pc:sldMk cId="4226217321" sldId="318"/>
            <ac:spMk id="5" creationId="{570D0C84-BC76-647A-425C-298A1B26C62F}"/>
          </ac:spMkLst>
        </pc:spChg>
        <pc:spChg chg="del">
          <ac:chgData name="Aditi Modi" userId="414571e2-c583-4c6f-ab60-66d6b11e1bd9" providerId="ADAL" clId="{7590D928-6F5E-4E19-825C-56AFFD874B6F}" dt="2025-03-21T09:35:04.489" v="75" actId="478"/>
          <ac:spMkLst>
            <pc:docMk/>
            <pc:sldMk cId="4226217321" sldId="318"/>
            <ac:spMk id="12" creationId="{2F31BEEA-166C-E4E8-348A-12D2CEF771DC}"/>
          </ac:spMkLst>
        </pc:spChg>
      </pc:sldChg>
      <pc:sldChg chg="delSp modSp new del mod">
        <pc:chgData name="Aditi Modi" userId="414571e2-c583-4c6f-ab60-66d6b11e1bd9" providerId="ADAL" clId="{7590D928-6F5E-4E19-825C-56AFFD874B6F}" dt="2025-03-21T09:53:48.432" v="134" actId="2696"/>
        <pc:sldMkLst>
          <pc:docMk/>
          <pc:sldMk cId="2986771282" sldId="319"/>
        </pc:sldMkLst>
        <pc:spChg chg="mod">
          <ac:chgData name="Aditi Modi" userId="414571e2-c583-4c6f-ab60-66d6b11e1bd9" providerId="ADAL" clId="{7590D928-6F5E-4E19-825C-56AFFD874B6F}" dt="2025-03-21T09:36:10.921" v="83" actId="255"/>
          <ac:spMkLst>
            <pc:docMk/>
            <pc:sldMk cId="2986771282" sldId="319"/>
            <ac:spMk id="2" creationId="{756B9877-02F5-3D01-FD89-A82E0D239A4C}"/>
          </ac:spMkLst>
        </pc:spChg>
        <pc:spChg chg="del">
          <ac:chgData name="Aditi Modi" userId="414571e2-c583-4c6f-ab60-66d6b11e1bd9" providerId="ADAL" clId="{7590D928-6F5E-4E19-825C-56AFFD874B6F}" dt="2025-03-21T09:36:15.223" v="84" actId="478"/>
          <ac:spMkLst>
            <pc:docMk/>
            <pc:sldMk cId="2986771282" sldId="319"/>
            <ac:spMk id="3" creationId="{01E0C070-8FAF-F7E8-50B8-E0BE2A48355F}"/>
          </ac:spMkLst>
        </pc:spChg>
      </pc:sldChg>
    </pc:docChg>
  </pc:docChgLst>
  <pc:docChgLst>
    <pc:chgData name="Prikshit Rajiv Agarwal" userId="4054e9c4-4fc9-44e9-9181-c057065af8ae" providerId="ADAL" clId="{E4169566-16EC-4FBD-AA87-E39E06683B5D}"/>
    <pc:docChg chg="undo redo custSel addSld delSld modSld sldOrd modNotesMaster">
      <pc:chgData name="Prikshit Rajiv Agarwal" userId="4054e9c4-4fc9-44e9-9181-c057065af8ae" providerId="ADAL" clId="{E4169566-16EC-4FBD-AA87-E39E06683B5D}" dt="2025-03-21T10:10:10.839" v="428" actId="123"/>
      <pc:docMkLst>
        <pc:docMk/>
      </pc:docMkLst>
      <pc:sldChg chg="modSp mod">
        <pc:chgData name="Prikshit Rajiv Agarwal" userId="4054e9c4-4fc9-44e9-9181-c057065af8ae" providerId="ADAL" clId="{E4169566-16EC-4FBD-AA87-E39E06683B5D}" dt="2025-03-21T09:29:52.941" v="126" actId="20577"/>
        <pc:sldMkLst>
          <pc:docMk/>
          <pc:sldMk cId="1698376274" sldId="256"/>
        </pc:sldMkLst>
        <pc:spChg chg="mod">
          <ac:chgData name="Prikshit Rajiv Agarwal" userId="4054e9c4-4fc9-44e9-9181-c057065af8ae" providerId="ADAL" clId="{E4169566-16EC-4FBD-AA87-E39E06683B5D}" dt="2025-03-21T09:29:52.941" v="126" actId="20577"/>
          <ac:spMkLst>
            <pc:docMk/>
            <pc:sldMk cId="1698376274" sldId="256"/>
            <ac:spMk id="2" creationId="{7D936FEC-EDFC-A5AF-EEE6-69BD561D59BC}"/>
          </ac:spMkLst>
        </pc:spChg>
      </pc:sldChg>
      <pc:sldChg chg="addSp delSp modSp mod">
        <pc:chgData name="Prikshit Rajiv Agarwal" userId="4054e9c4-4fc9-44e9-9181-c057065af8ae" providerId="ADAL" clId="{E4169566-16EC-4FBD-AA87-E39E06683B5D}" dt="2025-03-21T09:54:31.368" v="310"/>
        <pc:sldMkLst>
          <pc:docMk/>
          <pc:sldMk cId="630379319" sldId="257"/>
        </pc:sldMkLst>
        <pc:spChg chg="mod">
          <ac:chgData name="Prikshit Rajiv Agarwal" userId="4054e9c4-4fc9-44e9-9181-c057065af8ae" providerId="ADAL" clId="{E4169566-16EC-4FBD-AA87-E39E06683B5D}" dt="2025-03-21T09:28:43.913" v="122" actId="255"/>
          <ac:spMkLst>
            <pc:docMk/>
            <pc:sldMk cId="630379319" sldId="257"/>
            <ac:spMk id="2" creationId="{DA3CDC4E-249B-A882-0F33-F977667DF4AA}"/>
          </ac:spMkLst>
        </pc:spChg>
        <pc:spChg chg="mod">
          <ac:chgData name="Prikshit Rajiv Agarwal" userId="4054e9c4-4fc9-44e9-9181-c057065af8ae" providerId="ADAL" clId="{E4169566-16EC-4FBD-AA87-E39E06683B5D}" dt="2025-03-21T09:27:58.391" v="116" actId="26606"/>
          <ac:spMkLst>
            <pc:docMk/>
            <pc:sldMk cId="630379319" sldId="257"/>
            <ac:spMk id="3" creationId="{EC231FDC-2BB3-D8C2-44E8-C27E5C3F0A25}"/>
          </ac:spMkLst>
        </pc:spChg>
        <pc:spChg chg="add">
          <ac:chgData name="Prikshit Rajiv Agarwal" userId="4054e9c4-4fc9-44e9-9181-c057065af8ae" providerId="ADAL" clId="{E4169566-16EC-4FBD-AA87-E39E06683B5D}" dt="2025-03-21T09:27:58.391" v="116" actId="26606"/>
          <ac:spMkLst>
            <pc:docMk/>
            <pc:sldMk cId="630379319" sldId="257"/>
            <ac:spMk id="7" creationId="{3FD711E9-7F79-40A9-8D9E-4AE293C154A5}"/>
          </ac:spMkLst>
        </pc:spChg>
        <pc:spChg chg="add del">
          <ac:chgData name="Prikshit Rajiv Agarwal" userId="4054e9c4-4fc9-44e9-9181-c057065af8ae" providerId="ADAL" clId="{E4169566-16EC-4FBD-AA87-E39E06683B5D}" dt="2025-03-21T09:27:22.082" v="111" actId="26606"/>
          <ac:spMkLst>
            <pc:docMk/>
            <pc:sldMk cId="630379319" sldId="257"/>
            <ac:spMk id="10" creationId="{3FD711E9-7F79-40A9-8D9E-4AE293C154A5}"/>
          </ac:spMkLst>
        </pc:spChg>
        <pc:spChg chg="add del">
          <ac:chgData name="Prikshit Rajiv Agarwal" userId="4054e9c4-4fc9-44e9-9181-c057065af8ae" providerId="ADAL" clId="{E4169566-16EC-4FBD-AA87-E39E06683B5D}" dt="2025-03-21T09:27:32.378" v="113" actId="26606"/>
          <ac:spMkLst>
            <pc:docMk/>
            <pc:sldMk cId="630379319" sldId="257"/>
            <ac:spMk id="12" creationId="{059D8741-EAD6-41B1-A882-70D70FC35821}"/>
          </ac:spMkLst>
        </pc:spChg>
        <pc:spChg chg="add del">
          <ac:chgData name="Prikshit Rajiv Agarwal" userId="4054e9c4-4fc9-44e9-9181-c057065af8ae" providerId="ADAL" clId="{E4169566-16EC-4FBD-AA87-E39E06683B5D}" dt="2025-03-21T09:27:32.378" v="113" actId="26606"/>
          <ac:spMkLst>
            <pc:docMk/>
            <pc:sldMk cId="630379319" sldId="257"/>
            <ac:spMk id="13" creationId="{5118BA95-03E7-41B7-B442-0AF8C0A7FF68}"/>
          </ac:spMkLst>
        </pc:spChg>
        <pc:spChg chg="add del">
          <ac:chgData name="Prikshit Rajiv Agarwal" userId="4054e9c4-4fc9-44e9-9181-c057065af8ae" providerId="ADAL" clId="{E4169566-16EC-4FBD-AA87-E39E06683B5D}" dt="2025-03-21T09:27:32.378" v="113" actId="26606"/>
          <ac:spMkLst>
            <pc:docMk/>
            <pc:sldMk cId="630379319" sldId="257"/>
            <ac:spMk id="14" creationId="{45444F36-3103-4D11-A25F-C054D4606DA4}"/>
          </ac:spMkLst>
        </pc:spChg>
        <pc:spChg chg="add del">
          <ac:chgData name="Prikshit Rajiv Agarwal" userId="4054e9c4-4fc9-44e9-9181-c057065af8ae" providerId="ADAL" clId="{E4169566-16EC-4FBD-AA87-E39E06683B5D}" dt="2025-03-21T09:27:32.378" v="113" actId="26606"/>
          <ac:spMkLst>
            <pc:docMk/>
            <pc:sldMk cId="630379319" sldId="257"/>
            <ac:spMk id="16" creationId="{AD9B3EAD-A2B3-42C4-927C-3455E3E69EE6}"/>
          </ac:spMkLst>
        </pc:spChg>
        <pc:spChg chg="add del">
          <ac:chgData name="Prikshit Rajiv Agarwal" userId="4054e9c4-4fc9-44e9-9181-c057065af8ae" providerId="ADAL" clId="{E4169566-16EC-4FBD-AA87-E39E06683B5D}" dt="2025-03-21T09:27:45.073" v="115" actId="26606"/>
          <ac:spMkLst>
            <pc:docMk/>
            <pc:sldMk cId="630379319" sldId="257"/>
            <ac:spMk id="18" creationId="{3FD711E9-7F79-40A9-8D9E-4AE293C154A5}"/>
          </ac:spMkLst>
        </pc:spChg>
        <pc:graphicFrameChg chg="mod ord modGraphic">
          <ac:chgData name="Prikshit Rajiv Agarwal" userId="4054e9c4-4fc9-44e9-9181-c057065af8ae" providerId="ADAL" clId="{E4169566-16EC-4FBD-AA87-E39E06683B5D}" dt="2025-03-21T09:54:31.368" v="310"/>
          <ac:graphicFrameMkLst>
            <pc:docMk/>
            <pc:sldMk cId="630379319" sldId="257"/>
            <ac:graphicFrameMk id="5" creationId="{E69495FB-562E-43F1-1B7F-FDCE8A13F141}"/>
          </ac:graphicFrameMkLst>
        </pc:graphicFrameChg>
      </pc:sldChg>
      <pc:sldChg chg="modSp mod">
        <pc:chgData name="Prikshit Rajiv Agarwal" userId="4054e9c4-4fc9-44e9-9181-c057065af8ae" providerId="ADAL" clId="{E4169566-16EC-4FBD-AA87-E39E06683B5D}" dt="2025-03-21T09:26:44.953" v="109" actId="255"/>
        <pc:sldMkLst>
          <pc:docMk/>
          <pc:sldMk cId="318720954" sldId="258"/>
        </pc:sldMkLst>
        <pc:spChg chg="mod">
          <ac:chgData name="Prikshit Rajiv Agarwal" userId="4054e9c4-4fc9-44e9-9181-c057065af8ae" providerId="ADAL" clId="{E4169566-16EC-4FBD-AA87-E39E06683B5D}" dt="2025-03-21T09:26:44.953" v="109" actId="255"/>
          <ac:spMkLst>
            <pc:docMk/>
            <pc:sldMk cId="318720954" sldId="258"/>
            <ac:spMk id="2" creationId="{BD9027D1-B5B1-A716-42B9-BAE708AA0A4D}"/>
          </ac:spMkLst>
        </pc:spChg>
      </pc:sldChg>
      <pc:sldChg chg="modSp mod">
        <pc:chgData name="Prikshit Rajiv Agarwal" userId="4054e9c4-4fc9-44e9-9181-c057065af8ae" providerId="ADAL" clId="{E4169566-16EC-4FBD-AA87-E39E06683B5D}" dt="2025-03-21T10:09:26.988" v="423" actId="123"/>
        <pc:sldMkLst>
          <pc:docMk/>
          <pc:sldMk cId="267479853" sldId="259"/>
        </pc:sldMkLst>
        <pc:spChg chg="mod">
          <ac:chgData name="Prikshit Rajiv Agarwal" userId="4054e9c4-4fc9-44e9-9181-c057065af8ae" providerId="ADAL" clId="{E4169566-16EC-4FBD-AA87-E39E06683B5D}" dt="2025-03-21T10:09:26.988" v="423" actId="123"/>
          <ac:spMkLst>
            <pc:docMk/>
            <pc:sldMk cId="267479853" sldId="259"/>
            <ac:spMk id="3" creationId="{6577D4E7-7F6E-CF5C-2DF7-750467769BAA}"/>
          </ac:spMkLst>
        </pc:spChg>
      </pc:sldChg>
      <pc:sldChg chg="modSp mod">
        <pc:chgData name="Prikshit Rajiv Agarwal" userId="4054e9c4-4fc9-44e9-9181-c057065af8ae" providerId="ADAL" clId="{E4169566-16EC-4FBD-AA87-E39E06683B5D}" dt="2025-03-21T10:08:44.201" v="418" actId="20577"/>
        <pc:sldMkLst>
          <pc:docMk/>
          <pc:sldMk cId="2453235822" sldId="265"/>
        </pc:sldMkLst>
        <pc:spChg chg="mod">
          <ac:chgData name="Prikshit Rajiv Agarwal" userId="4054e9c4-4fc9-44e9-9181-c057065af8ae" providerId="ADAL" clId="{E4169566-16EC-4FBD-AA87-E39E06683B5D}" dt="2025-03-21T10:08:44.201" v="418" actId="20577"/>
          <ac:spMkLst>
            <pc:docMk/>
            <pc:sldMk cId="2453235822" sldId="265"/>
            <ac:spMk id="3" creationId="{382CFF62-1841-34E3-FACC-AA0EA7FF45D0}"/>
          </ac:spMkLst>
        </pc:spChg>
      </pc:sldChg>
      <pc:sldChg chg="del">
        <pc:chgData name="Prikshit Rajiv Agarwal" userId="4054e9c4-4fc9-44e9-9181-c057065af8ae" providerId="ADAL" clId="{E4169566-16EC-4FBD-AA87-E39E06683B5D}" dt="2025-03-21T10:06:22.906" v="399" actId="47"/>
        <pc:sldMkLst>
          <pc:docMk/>
          <pc:sldMk cId="119276300" sldId="266"/>
        </pc:sldMkLst>
      </pc:sldChg>
      <pc:sldChg chg="modSp mod">
        <pc:chgData name="Prikshit Rajiv Agarwal" userId="4054e9c4-4fc9-44e9-9181-c057065af8ae" providerId="ADAL" clId="{E4169566-16EC-4FBD-AA87-E39E06683B5D}" dt="2025-03-21T10:08:37.311" v="416" actId="123"/>
        <pc:sldMkLst>
          <pc:docMk/>
          <pc:sldMk cId="1903156308" sldId="267"/>
        </pc:sldMkLst>
        <pc:spChg chg="mod">
          <ac:chgData name="Prikshit Rajiv Agarwal" userId="4054e9c4-4fc9-44e9-9181-c057065af8ae" providerId="ADAL" clId="{E4169566-16EC-4FBD-AA87-E39E06683B5D}" dt="2025-03-21T10:08:37.311" v="416" actId="123"/>
          <ac:spMkLst>
            <pc:docMk/>
            <pc:sldMk cId="1903156308" sldId="267"/>
            <ac:spMk id="3" creationId="{0E5E7AF7-4C72-7E3D-5414-20A804297C03}"/>
          </ac:spMkLst>
        </pc:spChg>
      </pc:sldChg>
      <pc:sldChg chg="modSp mod">
        <pc:chgData name="Prikshit Rajiv Agarwal" userId="4054e9c4-4fc9-44e9-9181-c057065af8ae" providerId="ADAL" clId="{E4169566-16EC-4FBD-AA87-E39E06683B5D}" dt="2025-03-21T10:09:37.066" v="425" actId="123"/>
        <pc:sldMkLst>
          <pc:docMk/>
          <pc:sldMk cId="3371662230" sldId="268"/>
        </pc:sldMkLst>
        <pc:spChg chg="mod">
          <ac:chgData name="Prikshit Rajiv Agarwal" userId="4054e9c4-4fc9-44e9-9181-c057065af8ae" providerId="ADAL" clId="{E4169566-16EC-4FBD-AA87-E39E06683B5D}" dt="2025-03-21T10:09:37.066" v="425" actId="123"/>
          <ac:spMkLst>
            <pc:docMk/>
            <pc:sldMk cId="3371662230" sldId="268"/>
            <ac:spMk id="3" creationId="{DEA1D53C-5744-D5AB-D2F4-1196586EA2BD}"/>
          </ac:spMkLst>
        </pc:spChg>
      </pc:sldChg>
      <pc:sldChg chg="modSp mod">
        <pc:chgData name="Prikshit Rajiv Agarwal" userId="4054e9c4-4fc9-44e9-9181-c057065af8ae" providerId="ADAL" clId="{E4169566-16EC-4FBD-AA87-E39E06683B5D}" dt="2025-03-21T10:09:47.341" v="426" actId="123"/>
        <pc:sldMkLst>
          <pc:docMk/>
          <pc:sldMk cId="1489834231" sldId="271"/>
        </pc:sldMkLst>
        <pc:spChg chg="mod">
          <ac:chgData name="Prikshit Rajiv Agarwal" userId="4054e9c4-4fc9-44e9-9181-c057065af8ae" providerId="ADAL" clId="{E4169566-16EC-4FBD-AA87-E39E06683B5D}" dt="2025-03-21T10:09:47.341" v="426" actId="123"/>
          <ac:spMkLst>
            <pc:docMk/>
            <pc:sldMk cId="1489834231" sldId="271"/>
            <ac:spMk id="7" creationId="{E73B24DA-9D28-37DF-FC93-AB1C9395650F}"/>
          </ac:spMkLst>
        </pc:spChg>
      </pc:sldChg>
      <pc:sldChg chg="modSp mod">
        <pc:chgData name="Prikshit Rajiv Agarwal" userId="4054e9c4-4fc9-44e9-9181-c057065af8ae" providerId="ADAL" clId="{E4169566-16EC-4FBD-AA87-E39E06683B5D}" dt="2025-03-21T10:04:04.934" v="394" actId="27636"/>
        <pc:sldMkLst>
          <pc:docMk/>
          <pc:sldMk cId="4110801561" sldId="291"/>
        </pc:sldMkLst>
        <pc:spChg chg="mod">
          <ac:chgData name="Prikshit Rajiv Agarwal" userId="4054e9c4-4fc9-44e9-9181-c057065af8ae" providerId="ADAL" clId="{E4169566-16EC-4FBD-AA87-E39E06683B5D}" dt="2025-03-21T10:04:04.934" v="394" actId="27636"/>
          <ac:spMkLst>
            <pc:docMk/>
            <pc:sldMk cId="4110801561" sldId="291"/>
            <ac:spMk id="3" creationId="{3AAC580E-3D8C-1497-8CB2-C9BC80520CC4}"/>
          </ac:spMkLst>
        </pc:spChg>
      </pc:sldChg>
      <pc:sldChg chg="addSp delSp modSp mod">
        <pc:chgData name="Prikshit Rajiv Agarwal" userId="4054e9c4-4fc9-44e9-9181-c057065af8ae" providerId="ADAL" clId="{E4169566-16EC-4FBD-AA87-E39E06683B5D}" dt="2025-03-21T09:34:27.022" v="160" actId="403"/>
        <pc:sldMkLst>
          <pc:docMk/>
          <pc:sldMk cId="2472258567" sldId="293"/>
        </pc:sldMkLst>
        <pc:spChg chg="mod">
          <ac:chgData name="Prikshit Rajiv Agarwal" userId="4054e9c4-4fc9-44e9-9181-c057065af8ae" providerId="ADAL" clId="{E4169566-16EC-4FBD-AA87-E39E06683B5D}" dt="2025-03-21T09:34:11.871" v="156" actId="26606"/>
          <ac:spMkLst>
            <pc:docMk/>
            <pc:sldMk cId="2472258567" sldId="293"/>
            <ac:spMk id="2" creationId="{D9294677-2FEE-E0BC-E404-DB4E07AC6300}"/>
          </ac:spMkLst>
        </pc:spChg>
        <pc:spChg chg="add del">
          <ac:chgData name="Prikshit Rajiv Agarwal" userId="4054e9c4-4fc9-44e9-9181-c057065af8ae" providerId="ADAL" clId="{E4169566-16EC-4FBD-AA87-E39E06683B5D}" dt="2025-03-21T09:32:18.161" v="143" actId="26606"/>
          <ac:spMkLst>
            <pc:docMk/>
            <pc:sldMk cId="2472258567" sldId="293"/>
            <ac:spMk id="14" creationId="{BCFFB95F-D901-4937-8084-8A7BAA84FAFB}"/>
          </ac:spMkLst>
        </pc:spChg>
        <pc:spChg chg="add del">
          <ac:chgData name="Prikshit Rajiv Agarwal" userId="4054e9c4-4fc9-44e9-9181-c057065af8ae" providerId="ADAL" clId="{E4169566-16EC-4FBD-AA87-E39E06683B5D}" dt="2025-03-21T09:32:07.918" v="134" actId="26606"/>
          <ac:spMkLst>
            <pc:docMk/>
            <pc:sldMk cId="2472258567" sldId="293"/>
            <ac:spMk id="23" creationId="{5118BA95-03E7-41B7-B442-0AF8C0A7FF68}"/>
          </ac:spMkLst>
        </pc:spChg>
        <pc:spChg chg="add del">
          <ac:chgData name="Prikshit Rajiv Agarwal" userId="4054e9c4-4fc9-44e9-9181-c057065af8ae" providerId="ADAL" clId="{E4169566-16EC-4FBD-AA87-E39E06683B5D}" dt="2025-03-21T09:32:07.918" v="134" actId="26606"/>
          <ac:spMkLst>
            <pc:docMk/>
            <pc:sldMk cId="2472258567" sldId="293"/>
            <ac:spMk id="25" creationId="{059D8741-EAD6-41B1-A882-70D70FC35821}"/>
          </ac:spMkLst>
        </pc:spChg>
        <pc:spChg chg="add del">
          <ac:chgData name="Prikshit Rajiv Agarwal" userId="4054e9c4-4fc9-44e9-9181-c057065af8ae" providerId="ADAL" clId="{E4169566-16EC-4FBD-AA87-E39E06683B5D}" dt="2025-03-21T09:32:07.918" v="134" actId="26606"/>
          <ac:spMkLst>
            <pc:docMk/>
            <pc:sldMk cId="2472258567" sldId="293"/>
            <ac:spMk id="27" creationId="{45444F36-3103-4D11-A25F-C054D4606DA4}"/>
          </ac:spMkLst>
        </pc:spChg>
        <pc:spChg chg="add del">
          <ac:chgData name="Prikshit Rajiv Agarwal" userId="4054e9c4-4fc9-44e9-9181-c057065af8ae" providerId="ADAL" clId="{E4169566-16EC-4FBD-AA87-E39E06683B5D}" dt="2025-03-21T09:32:07.918" v="134" actId="26606"/>
          <ac:spMkLst>
            <pc:docMk/>
            <pc:sldMk cId="2472258567" sldId="293"/>
            <ac:spMk id="29" creationId="{AD9B3EAD-A2B3-42C4-927C-3455E3E69EE6}"/>
          </ac:spMkLst>
        </pc:spChg>
        <pc:spChg chg="add del">
          <ac:chgData name="Prikshit Rajiv Agarwal" userId="4054e9c4-4fc9-44e9-9181-c057065af8ae" providerId="ADAL" clId="{E4169566-16EC-4FBD-AA87-E39E06683B5D}" dt="2025-03-21T09:32:09.545" v="136" actId="26606"/>
          <ac:spMkLst>
            <pc:docMk/>
            <pc:sldMk cId="2472258567" sldId="293"/>
            <ac:spMk id="31" creationId="{5118BA95-03E7-41B7-B442-0AF8C0A7FF68}"/>
          </ac:spMkLst>
        </pc:spChg>
        <pc:spChg chg="add del">
          <ac:chgData name="Prikshit Rajiv Agarwal" userId="4054e9c4-4fc9-44e9-9181-c057065af8ae" providerId="ADAL" clId="{E4169566-16EC-4FBD-AA87-E39E06683B5D}" dt="2025-03-21T09:32:09.545" v="136" actId="26606"/>
          <ac:spMkLst>
            <pc:docMk/>
            <pc:sldMk cId="2472258567" sldId="293"/>
            <ac:spMk id="32" creationId="{059D8741-EAD6-41B1-A882-70D70FC35821}"/>
          </ac:spMkLst>
        </pc:spChg>
        <pc:spChg chg="add del">
          <ac:chgData name="Prikshit Rajiv Agarwal" userId="4054e9c4-4fc9-44e9-9181-c057065af8ae" providerId="ADAL" clId="{E4169566-16EC-4FBD-AA87-E39E06683B5D}" dt="2025-03-21T09:32:09.545" v="136" actId="26606"/>
          <ac:spMkLst>
            <pc:docMk/>
            <pc:sldMk cId="2472258567" sldId="293"/>
            <ac:spMk id="33" creationId="{45444F36-3103-4D11-A25F-C054D4606DA4}"/>
          </ac:spMkLst>
        </pc:spChg>
        <pc:spChg chg="add del">
          <ac:chgData name="Prikshit Rajiv Agarwal" userId="4054e9c4-4fc9-44e9-9181-c057065af8ae" providerId="ADAL" clId="{E4169566-16EC-4FBD-AA87-E39E06683B5D}" dt="2025-03-21T09:32:09.545" v="136" actId="26606"/>
          <ac:spMkLst>
            <pc:docMk/>
            <pc:sldMk cId="2472258567" sldId="293"/>
            <ac:spMk id="34" creationId="{AD9B3EAD-A2B3-42C4-927C-3455E3E69EE6}"/>
          </ac:spMkLst>
        </pc:spChg>
        <pc:spChg chg="add del">
          <ac:chgData name="Prikshit Rajiv Agarwal" userId="4054e9c4-4fc9-44e9-9181-c057065af8ae" providerId="ADAL" clId="{E4169566-16EC-4FBD-AA87-E39E06683B5D}" dt="2025-03-21T09:32:11.711" v="138" actId="26606"/>
          <ac:spMkLst>
            <pc:docMk/>
            <pc:sldMk cId="2472258567" sldId="293"/>
            <ac:spMk id="36" creationId="{7F436110-A18F-4051-A35C-BC7FA676BE66}"/>
          </ac:spMkLst>
        </pc:spChg>
        <pc:spChg chg="add del">
          <ac:chgData name="Prikshit Rajiv Agarwal" userId="4054e9c4-4fc9-44e9-9181-c057065af8ae" providerId="ADAL" clId="{E4169566-16EC-4FBD-AA87-E39E06683B5D}" dt="2025-03-21T09:32:13.932" v="140" actId="26606"/>
          <ac:spMkLst>
            <pc:docMk/>
            <pc:sldMk cId="2472258567" sldId="293"/>
            <ac:spMk id="38" creationId="{BCFFB95F-D901-4937-8084-8A7BAA84FAFB}"/>
          </ac:spMkLst>
        </pc:spChg>
        <pc:spChg chg="add del">
          <ac:chgData name="Prikshit Rajiv Agarwal" userId="4054e9c4-4fc9-44e9-9181-c057065af8ae" providerId="ADAL" clId="{E4169566-16EC-4FBD-AA87-E39E06683B5D}" dt="2025-03-21T09:32:18.064" v="142" actId="26606"/>
          <ac:spMkLst>
            <pc:docMk/>
            <pc:sldMk cId="2472258567" sldId="293"/>
            <ac:spMk id="42" creationId="{BCFFB95F-D901-4937-8084-8A7BAA84FAFB}"/>
          </ac:spMkLst>
        </pc:spChg>
        <pc:spChg chg="add del">
          <ac:chgData name="Prikshit Rajiv Agarwal" userId="4054e9c4-4fc9-44e9-9181-c057065af8ae" providerId="ADAL" clId="{E4169566-16EC-4FBD-AA87-E39E06683B5D}" dt="2025-03-21T09:33:17.413" v="148" actId="26606"/>
          <ac:spMkLst>
            <pc:docMk/>
            <pc:sldMk cId="2472258567" sldId="293"/>
            <ac:spMk id="47" creationId="{3FD711E9-7F79-40A9-8D9E-4AE293C154A5}"/>
          </ac:spMkLst>
        </pc:spChg>
        <pc:spChg chg="add del">
          <ac:chgData name="Prikshit Rajiv Agarwal" userId="4054e9c4-4fc9-44e9-9181-c057065af8ae" providerId="ADAL" clId="{E4169566-16EC-4FBD-AA87-E39E06683B5D}" dt="2025-03-21T09:33:11.611" v="145" actId="26606"/>
          <ac:spMkLst>
            <pc:docMk/>
            <pc:sldMk cId="2472258567" sldId="293"/>
            <ac:spMk id="52" creationId="{3FD711E9-7F79-40A9-8D9E-4AE293C154A5}"/>
          </ac:spMkLst>
        </pc:spChg>
        <pc:spChg chg="add del">
          <ac:chgData name="Prikshit Rajiv Agarwal" userId="4054e9c4-4fc9-44e9-9181-c057065af8ae" providerId="ADAL" clId="{E4169566-16EC-4FBD-AA87-E39E06683B5D}" dt="2025-03-21T09:33:17.333" v="147" actId="26606"/>
          <ac:spMkLst>
            <pc:docMk/>
            <pc:sldMk cId="2472258567" sldId="293"/>
            <ac:spMk id="54" creationId="{3FD711E9-7F79-40A9-8D9E-4AE293C154A5}"/>
          </ac:spMkLst>
        </pc:spChg>
        <pc:spChg chg="add del">
          <ac:chgData name="Prikshit Rajiv Agarwal" userId="4054e9c4-4fc9-44e9-9181-c057065af8ae" providerId="ADAL" clId="{E4169566-16EC-4FBD-AA87-E39E06683B5D}" dt="2025-03-21T09:34:11.871" v="156" actId="26606"/>
          <ac:spMkLst>
            <pc:docMk/>
            <pc:sldMk cId="2472258567" sldId="293"/>
            <ac:spMk id="56" creationId="{45444F36-3103-4D11-A25F-C054D4606DA4}"/>
          </ac:spMkLst>
        </pc:spChg>
        <pc:spChg chg="add del">
          <ac:chgData name="Prikshit Rajiv Agarwal" userId="4054e9c4-4fc9-44e9-9181-c057065af8ae" providerId="ADAL" clId="{E4169566-16EC-4FBD-AA87-E39E06683B5D}" dt="2025-03-21T09:34:11.871" v="156" actId="26606"/>
          <ac:spMkLst>
            <pc:docMk/>
            <pc:sldMk cId="2472258567" sldId="293"/>
            <ac:spMk id="57" creationId="{5118BA95-03E7-41B7-B442-0AF8C0A7FF68}"/>
          </ac:spMkLst>
        </pc:spChg>
        <pc:spChg chg="add del">
          <ac:chgData name="Prikshit Rajiv Agarwal" userId="4054e9c4-4fc9-44e9-9181-c057065af8ae" providerId="ADAL" clId="{E4169566-16EC-4FBD-AA87-E39E06683B5D}" dt="2025-03-21T09:34:11.871" v="156" actId="26606"/>
          <ac:spMkLst>
            <pc:docMk/>
            <pc:sldMk cId="2472258567" sldId="293"/>
            <ac:spMk id="58" creationId="{AD9B3EAD-A2B3-42C4-927C-3455E3E69EE6}"/>
          </ac:spMkLst>
        </pc:spChg>
        <pc:spChg chg="add del">
          <ac:chgData name="Prikshit Rajiv Agarwal" userId="4054e9c4-4fc9-44e9-9181-c057065af8ae" providerId="ADAL" clId="{E4169566-16EC-4FBD-AA87-E39E06683B5D}" dt="2025-03-21T09:34:11.871" v="156" actId="26606"/>
          <ac:spMkLst>
            <pc:docMk/>
            <pc:sldMk cId="2472258567" sldId="293"/>
            <ac:spMk id="59" creationId="{059D8741-EAD6-41B1-A882-70D70FC35821}"/>
          </ac:spMkLst>
        </pc:spChg>
        <pc:spChg chg="add del">
          <ac:chgData name="Prikshit Rajiv Agarwal" userId="4054e9c4-4fc9-44e9-9181-c057065af8ae" providerId="ADAL" clId="{E4169566-16EC-4FBD-AA87-E39E06683B5D}" dt="2025-03-21T09:33:40.741" v="150" actId="26606"/>
          <ac:spMkLst>
            <pc:docMk/>
            <pc:sldMk cId="2472258567" sldId="293"/>
            <ac:spMk id="64" creationId="{3FD711E9-7F79-40A9-8D9E-4AE293C154A5}"/>
          </ac:spMkLst>
        </pc:spChg>
        <pc:spChg chg="add del">
          <ac:chgData name="Prikshit Rajiv Agarwal" userId="4054e9c4-4fc9-44e9-9181-c057065af8ae" providerId="ADAL" clId="{E4169566-16EC-4FBD-AA87-E39E06683B5D}" dt="2025-03-21T09:34:11.871" v="156" actId="26606"/>
          <ac:spMkLst>
            <pc:docMk/>
            <pc:sldMk cId="2472258567" sldId="293"/>
            <ac:spMk id="66" creationId="{3FD711E9-7F79-40A9-8D9E-4AE293C154A5}"/>
          </ac:spMkLst>
        </pc:spChg>
        <pc:spChg chg="add del">
          <ac:chgData name="Prikshit Rajiv Agarwal" userId="4054e9c4-4fc9-44e9-9181-c057065af8ae" providerId="ADAL" clId="{E4169566-16EC-4FBD-AA87-E39E06683B5D}" dt="2025-03-21T09:33:55.384" v="153" actId="26606"/>
          <ac:spMkLst>
            <pc:docMk/>
            <pc:sldMk cId="2472258567" sldId="293"/>
            <ac:spMk id="71" creationId="{3FD711E9-7F79-40A9-8D9E-4AE293C154A5}"/>
          </ac:spMkLst>
        </pc:spChg>
        <pc:spChg chg="add del">
          <ac:chgData name="Prikshit Rajiv Agarwal" userId="4054e9c4-4fc9-44e9-9181-c057065af8ae" providerId="ADAL" clId="{E4169566-16EC-4FBD-AA87-E39E06683B5D}" dt="2025-03-21T09:34:11.093" v="155" actId="26606"/>
          <ac:spMkLst>
            <pc:docMk/>
            <pc:sldMk cId="2472258567" sldId="293"/>
            <ac:spMk id="76" creationId="{BCFFB95F-D901-4937-8084-8A7BAA84FAFB}"/>
          </ac:spMkLst>
        </pc:spChg>
        <pc:grpChg chg="add del">
          <ac:chgData name="Prikshit Rajiv Agarwal" userId="4054e9c4-4fc9-44e9-9181-c057065af8ae" providerId="ADAL" clId="{E4169566-16EC-4FBD-AA87-E39E06683B5D}" dt="2025-03-21T09:32:18.161" v="143" actId="26606"/>
          <ac:grpSpMkLst>
            <pc:docMk/>
            <pc:sldMk cId="2472258567" sldId="293"/>
            <ac:grpSpMk id="15" creationId="{60F473BD-3FD3-4548-A8F5-11D3C9CB88BC}"/>
          </ac:grpSpMkLst>
        </pc:grpChg>
        <pc:grpChg chg="add del">
          <ac:chgData name="Prikshit Rajiv Agarwal" userId="4054e9c4-4fc9-44e9-9181-c057065af8ae" providerId="ADAL" clId="{E4169566-16EC-4FBD-AA87-E39E06683B5D}" dt="2025-03-21T09:32:13.932" v="140" actId="26606"/>
          <ac:grpSpMkLst>
            <pc:docMk/>
            <pc:sldMk cId="2472258567" sldId="293"/>
            <ac:grpSpMk id="39" creationId="{60F473BD-3FD3-4548-A8F5-11D3C9CB88BC}"/>
          </ac:grpSpMkLst>
        </pc:grpChg>
        <pc:grpChg chg="add del">
          <ac:chgData name="Prikshit Rajiv Agarwal" userId="4054e9c4-4fc9-44e9-9181-c057065af8ae" providerId="ADAL" clId="{E4169566-16EC-4FBD-AA87-E39E06683B5D}" dt="2025-03-21T09:32:18.064" v="142" actId="26606"/>
          <ac:grpSpMkLst>
            <pc:docMk/>
            <pc:sldMk cId="2472258567" sldId="293"/>
            <ac:grpSpMk id="43" creationId="{60F473BD-3FD3-4548-A8F5-11D3C9CB88BC}"/>
          </ac:grpSpMkLst>
        </pc:grpChg>
        <pc:grpChg chg="add del">
          <ac:chgData name="Prikshit Rajiv Agarwal" userId="4054e9c4-4fc9-44e9-9181-c057065af8ae" providerId="ADAL" clId="{E4169566-16EC-4FBD-AA87-E39E06683B5D}" dt="2025-03-21T09:34:11.093" v="155" actId="26606"/>
          <ac:grpSpMkLst>
            <pc:docMk/>
            <pc:sldMk cId="2472258567" sldId="293"/>
            <ac:grpSpMk id="73" creationId="{60F473BD-3FD3-4548-A8F5-11D3C9CB88BC}"/>
          </ac:grpSpMkLst>
        </pc:grpChg>
        <pc:graphicFrameChg chg="mod modGraphic">
          <ac:chgData name="Prikshit Rajiv Agarwal" userId="4054e9c4-4fc9-44e9-9181-c057065af8ae" providerId="ADAL" clId="{E4169566-16EC-4FBD-AA87-E39E06683B5D}" dt="2025-03-21T09:34:27.022" v="160" actId="403"/>
          <ac:graphicFrameMkLst>
            <pc:docMk/>
            <pc:sldMk cId="2472258567" sldId="293"/>
            <ac:graphicFrameMk id="12" creationId="{7A3CCF80-42DE-2A0B-1CB5-71F6BCB025D0}"/>
          </ac:graphicFrameMkLst>
        </pc:graphicFrameChg>
      </pc:sldChg>
      <pc:sldChg chg="modSp mod">
        <pc:chgData name="Prikshit Rajiv Agarwal" userId="4054e9c4-4fc9-44e9-9181-c057065af8ae" providerId="ADAL" clId="{E4169566-16EC-4FBD-AA87-E39E06683B5D}" dt="2025-03-21T10:06:03.283" v="398" actId="123"/>
        <pc:sldMkLst>
          <pc:docMk/>
          <pc:sldMk cId="3387212857" sldId="294"/>
        </pc:sldMkLst>
        <pc:spChg chg="mod">
          <ac:chgData name="Prikshit Rajiv Agarwal" userId="4054e9c4-4fc9-44e9-9181-c057065af8ae" providerId="ADAL" clId="{E4169566-16EC-4FBD-AA87-E39E06683B5D}" dt="2025-03-21T10:06:03.283" v="398" actId="123"/>
          <ac:spMkLst>
            <pc:docMk/>
            <pc:sldMk cId="3387212857" sldId="294"/>
            <ac:spMk id="7" creationId="{584D3CA1-579B-F57C-B908-367AD1CD1F85}"/>
          </ac:spMkLst>
        </pc:spChg>
      </pc:sldChg>
      <pc:sldChg chg="addSp delSp modSp mod">
        <pc:chgData name="Prikshit Rajiv Agarwal" userId="4054e9c4-4fc9-44e9-9181-c057065af8ae" providerId="ADAL" clId="{E4169566-16EC-4FBD-AA87-E39E06683B5D}" dt="2025-03-21T09:31:25.636" v="132" actId="26606"/>
        <pc:sldMkLst>
          <pc:docMk/>
          <pc:sldMk cId="2695835513" sldId="295"/>
        </pc:sldMkLst>
        <pc:spChg chg="mod">
          <ac:chgData name="Prikshit Rajiv Agarwal" userId="4054e9c4-4fc9-44e9-9181-c057065af8ae" providerId="ADAL" clId="{E4169566-16EC-4FBD-AA87-E39E06683B5D}" dt="2025-03-21T09:31:25.636" v="132" actId="26606"/>
          <ac:spMkLst>
            <pc:docMk/>
            <pc:sldMk cId="2695835513" sldId="295"/>
            <ac:spMk id="2" creationId="{5043475C-90EB-D900-41CF-E2C7E33A5C6B}"/>
          </ac:spMkLst>
        </pc:spChg>
        <pc:spChg chg="mod">
          <ac:chgData name="Prikshit Rajiv Agarwal" userId="4054e9c4-4fc9-44e9-9181-c057065af8ae" providerId="ADAL" clId="{E4169566-16EC-4FBD-AA87-E39E06683B5D}" dt="2025-03-21T09:31:25.636" v="132" actId="26606"/>
          <ac:spMkLst>
            <pc:docMk/>
            <pc:sldMk cId="2695835513" sldId="295"/>
            <ac:spMk id="3" creationId="{BE09AA02-1737-93C4-31E9-1B623D18AD6D}"/>
          </ac:spMkLst>
        </pc:spChg>
        <pc:spChg chg="add del">
          <ac:chgData name="Prikshit Rajiv Agarwal" userId="4054e9c4-4fc9-44e9-9181-c057065af8ae" providerId="ADAL" clId="{E4169566-16EC-4FBD-AA87-E39E06683B5D}" dt="2025-03-21T09:31:25.636" v="132" actId="26606"/>
          <ac:spMkLst>
            <pc:docMk/>
            <pc:sldMk cId="2695835513" sldId="295"/>
            <ac:spMk id="20" creationId="{5118BA95-03E7-41B7-B442-0AF8C0A7FF68}"/>
          </ac:spMkLst>
        </pc:spChg>
        <pc:spChg chg="add del">
          <ac:chgData name="Prikshit Rajiv Agarwal" userId="4054e9c4-4fc9-44e9-9181-c057065af8ae" providerId="ADAL" clId="{E4169566-16EC-4FBD-AA87-E39E06683B5D}" dt="2025-03-21T09:31:25.636" v="132" actId="26606"/>
          <ac:spMkLst>
            <pc:docMk/>
            <pc:sldMk cId="2695835513" sldId="295"/>
            <ac:spMk id="22" creationId="{059D8741-EAD6-41B1-A882-70D70FC35821}"/>
          </ac:spMkLst>
        </pc:spChg>
        <pc:spChg chg="add del">
          <ac:chgData name="Prikshit Rajiv Agarwal" userId="4054e9c4-4fc9-44e9-9181-c057065af8ae" providerId="ADAL" clId="{E4169566-16EC-4FBD-AA87-E39E06683B5D}" dt="2025-03-21T09:31:25.636" v="132" actId="26606"/>
          <ac:spMkLst>
            <pc:docMk/>
            <pc:sldMk cId="2695835513" sldId="295"/>
            <ac:spMk id="24" creationId="{45444F36-3103-4D11-A25F-C054D4606DA4}"/>
          </ac:spMkLst>
        </pc:spChg>
        <pc:spChg chg="add del">
          <ac:chgData name="Prikshit Rajiv Agarwal" userId="4054e9c4-4fc9-44e9-9181-c057065af8ae" providerId="ADAL" clId="{E4169566-16EC-4FBD-AA87-E39E06683B5D}" dt="2025-03-21T09:31:25.636" v="132" actId="26606"/>
          <ac:spMkLst>
            <pc:docMk/>
            <pc:sldMk cId="2695835513" sldId="295"/>
            <ac:spMk id="26" creationId="{AD9B3EAD-A2B3-42C4-927C-3455E3E69EE6}"/>
          </ac:spMkLst>
        </pc:spChg>
        <pc:spChg chg="add del">
          <ac:chgData name="Prikshit Rajiv Agarwal" userId="4054e9c4-4fc9-44e9-9181-c057065af8ae" providerId="ADAL" clId="{E4169566-16EC-4FBD-AA87-E39E06683B5D}" dt="2025-03-21T09:31:09.911" v="128" actId="26606"/>
          <ac:spMkLst>
            <pc:docMk/>
            <pc:sldMk cId="2695835513" sldId="295"/>
            <ac:spMk id="31" creationId="{BCFFB95F-D901-4937-8084-8A7BAA84FAFB}"/>
          </ac:spMkLst>
        </pc:spChg>
        <pc:spChg chg="add del">
          <ac:chgData name="Prikshit Rajiv Agarwal" userId="4054e9c4-4fc9-44e9-9181-c057065af8ae" providerId="ADAL" clId="{E4169566-16EC-4FBD-AA87-E39E06683B5D}" dt="2025-03-21T09:31:25.636" v="132" actId="26606"/>
          <ac:spMkLst>
            <pc:docMk/>
            <pc:sldMk cId="2695835513" sldId="295"/>
            <ac:spMk id="38" creationId="{5FB4329C-BF98-421E-8A0D-43A2CF95E1DC}"/>
          </ac:spMkLst>
        </pc:spChg>
        <pc:spChg chg="add del">
          <ac:chgData name="Prikshit Rajiv Agarwal" userId="4054e9c4-4fc9-44e9-9181-c057065af8ae" providerId="ADAL" clId="{E4169566-16EC-4FBD-AA87-E39E06683B5D}" dt="2025-03-21T09:31:25.636" v="132" actId="26606"/>
          <ac:spMkLst>
            <pc:docMk/>
            <pc:sldMk cId="2695835513" sldId="295"/>
            <ac:spMk id="39" creationId="{F3CDC6B8-20F2-4C8D-8599-EC572C0BFF59}"/>
          </ac:spMkLst>
        </pc:spChg>
        <pc:grpChg chg="add del">
          <ac:chgData name="Prikshit Rajiv Agarwal" userId="4054e9c4-4fc9-44e9-9181-c057065af8ae" providerId="ADAL" clId="{E4169566-16EC-4FBD-AA87-E39E06683B5D}" dt="2025-03-21T09:31:09.911" v="128" actId="26606"/>
          <ac:grpSpMkLst>
            <pc:docMk/>
            <pc:sldMk cId="2695835513" sldId="295"/>
            <ac:grpSpMk id="33" creationId="{60F473BD-3FD3-4548-A8F5-11D3C9CB88BC}"/>
          </ac:grpSpMkLst>
        </pc:grpChg>
        <pc:grpChg chg="add del">
          <ac:chgData name="Prikshit Rajiv Agarwal" userId="4054e9c4-4fc9-44e9-9181-c057065af8ae" providerId="ADAL" clId="{E4169566-16EC-4FBD-AA87-E39E06683B5D}" dt="2025-03-21T09:31:25.636" v="132" actId="26606"/>
          <ac:grpSpMkLst>
            <pc:docMk/>
            <pc:sldMk cId="2695835513" sldId="295"/>
            <ac:grpSpMk id="40" creationId="{B4342043-9755-451A-9341-6461ADE858EA}"/>
          </ac:grpSpMkLst>
        </pc:grpChg>
        <pc:graphicFrameChg chg="mod ord modGraphic">
          <ac:chgData name="Prikshit Rajiv Agarwal" userId="4054e9c4-4fc9-44e9-9181-c057065af8ae" providerId="ADAL" clId="{E4169566-16EC-4FBD-AA87-E39E06683B5D}" dt="2025-03-21T09:31:25.636" v="132" actId="26606"/>
          <ac:graphicFrameMkLst>
            <pc:docMk/>
            <pc:sldMk cId="2695835513" sldId="295"/>
            <ac:graphicFrameMk id="5" creationId="{E3AD831E-80A0-1AAD-EBCB-16DD0212F38F}"/>
          </ac:graphicFrameMkLst>
        </pc:graphicFrameChg>
      </pc:sldChg>
      <pc:sldChg chg="addSp delSp modSp mod">
        <pc:chgData name="Prikshit Rajiv Agarwal" userId="4054e9c4-4fc9-44e9-9181-c057065af8ae" providerId="ADAL" clId="{E4169566-16EC-4FBD-AA87-E39E06683B5D}" dt="2025-03-21T09:55:36.328" v="355" actId="478"/>
        <pc:sldMkLst>
          <pc:docMk/>
          <pc:sldMk cId="3043024960" sldId="296"/>
        </pc:sldMkLst>
        <pc:spChg chg="mod">
          <ac:chgData name="Prikshit Rajiv Agarwal" userId="4054e9c4-4fc9-44e9-9181-c057065af8ae" providerId="ADAL" clId="{E4169566-16EC-4FBD-AA87-E39E06683B5D}" dt="2025-03-21T09:55:20.687" v="354" actId="6549"/>
          <ac:spMkLst>
            <pc:docMk/>
            <pc:sldMk cId="3043024960" sldId="296"/>
            <ac:spMk id="2" creationId="{74C05D94-7409-A0A1-C6DC-55889BB7FB60}"/>
          </ac:spMkLst>
        </pc:spChg>
        <pc:spChg chg="add del mod">
          <ac:chgData name="Prikshit Rajiv Agarwal" userId="4054e9c4-4fc9-44e9-9181-c057065af8ae" providerId="ADAL" clId="{E4169566-16EC-4FBD-AA87-E39E06683B5D}" dt="2025-03-21T09:18:29.536" v="3"/>
          <ac:spMkLst>
            <pc:docMk/>
            <pc:sldMk cId="3043024960" sldId="296"/>
            <ac:spMk id="7" creationId="{CFF78187-2C7B-3AC4-3A17-A559B75D7F1A}"/>
          </ac:spMkLst>
        </pc:spChg>
        <pc:spChg chg="add mod">
          <ac:chgData name="Prikshit Rajiv Agarwal" userId="4054e9c4-4fc9-44e9-9181-c057065af8ae" providerId="ADAL" clId="{E4169566-16EC-4FBD-AA87-E39E06683B5D}" dt="2025-03-21T09:19:15.434" v="60" actId="20577"/>
          <ac:spMkLst>
            <pc:docMk/>
            <pc:sldMk cId="3043024960" sldId="296"/>
            <ac:spMk id="8" creationId="{F1E48023-2678-3D70-8EFF-DBCD6240237A}"/>
          </ac:spMkLst>
        </pc:spChg>
        <pc:spChg chg="add del mod">
          <ac:chgData name="Prikshit Rajiv Agarwal" userId="4054e9c4-4fc9-44e9-9181-c057065af8ae" providerId="ADAL" clId="{E4169566-16EC-4FBD-AA87-E39E06683B5D}" dt="2025-03-21T09:55:36.328" v="355" actId="478"/>
          <ac:spMkLst>
            <pc:docMk/>
            <pc:sldMk cId="3043024960" sldId="296"/>
            <ac:spMk id="10" creationId="{54F5AF61-30DA-C176-8F0B-9FBF4D0F91F8}"/>
          </ac:spMkLst>
        </pc:spChg>
      </pc:sldChg>
      <pc:sldChg chg="modSp">
        <pc:chgData name="Prikshit Rajiv Agarwal" userId="4054e9c4-4fc9-44e9-9181-c057065af8ae" providerId="ADAL" clId="{E4169566-16EC-4FBD-AA87-E39E06683B5D}" dt="2025-03-21T10:10:10.839" v="428" actId="123"/>
        <pc:sldMkLst>
          <pc:docMk/>
          <pc:sldMk cId="2179753158" sldId="301"/>
        </pc:sldMkLst>
        <pc:graphicFrameChg chg="mod">
          <ac:chgData name="Prikshit Rajiv Agarwal" userId="4054e9c4-4fc9-44e9-9181-c057065af8ae" providerId="ADAL" clId="{E4169566-16EC-4FBD-AA87-E39E06683B5D}" dt="2025-03-21T10:10:10.839" v="428" actId="123"/>
          <ac:graphicFrameMkLst>
            <pc:docMk/>
            <pc:sldMk cId="2179753158" sldId="301"/>
            <ac:graphicFrameMk id="6" creationId="{1FF42D97-65E1-3D08-0581-D78AE1CFCF90}"/>
          </ac:graphicFrameMkLst>
        </pc:graphicFrameChg>
      </pc:sldChg>
      <pc:sldChg chg="modSp mod">
        <pc:chgData name="Prikshit Rajiv Agarwal" userId="4054e9c4-4fc9-44e9-9181-c057065af8ae" providerId="ADAL" clId="{E4169566-16EC-4FBD-AA87-E39E06683B5D}" dt="2025-03-21T10:05:39.262" v="395" actId="123"/>
        <pc:sldMkLst>
          <pc:docMk/>
          <pc:sldMk cId="1748388001" sldId="306"/>
        </pc:sldMkLst>
        <pc:spChg chg="mod">
          <ac:chgData name="Prikshit Rajiv Agarwal" userId="4054e9c4-4fc9-44e9-9181-c057065af8ae" providerId="ADAL" clId="{E4169566-16EC-4FBD-AA87-E39E06683B5D}" dt="2025-03-21T10:05:39.262" v="395" actId="123"/>
          <ac:spMkLst>
            <pc:docMk/>
            <pc:sldMk cId="1748388001" sldId="306"/>
            <ac:spMk id="3" creationId="{CD8A8A14-065D-976A-8846-0CAE9885E77F}"/>
          </ac:spMkLst>
        </pc:spChg>
      </pc:sldChg>
      <pc:sldChg chg="modSp mod">
        <pc:chgData name="Prikshit Rajiv Agarwal" userId="4054e9c4-4fc9-44e9-9181-c057065af8ae" providerId="ADAL" clId="{E4169566-16EC-4FBD-AA87-E39E06683B5D}" dt="2025-03-21T10:05:44.647" v="396" actId="123"/>
        <pc:sldMkLst>
          <pc:docMk/>
          <pc:sldMk cId="427371658" sldId="307"/>
        </pc:sldMkLst>
        <pc:spChg chg="mod">
          <ac:chgData name="Prikshit Rajiv Agarwal" userId="4054e9c4-4fc9-44e9-9181-c057065af8ae" providerId="ADAL" clId="{E4169566-16EC-4FBD-AA87-E39E06683B5D}" dt="2025-03-21T10:05:44.647" v="396" actId="123"/>
          <ac:spMkLst>
            <pc:docMk/>
            <pc:sldMk cId="427371658" sldId="307"/>
            <ac:spMk id="3" creationId="{0845C3EC-C368-45F9-C26B-1D3C26EFF31C}"/>
          </ac:spMkLst>
        </pc:spChg>
      </pc:sldChg>
      <pc:sldChg chg="modSp mod">
        <pc:chgData name="Prikshit Rajiv Agarwal" userId="4054e9c4-4fc9-44e9-9181-c057065af8ae" providerId="ADAL" clId="{E4169566-16EC-4FBD-AA87-E39E06683B5D}" dt="2025-03-21T10:05:50.478" v="397" actId="123"/>
        <pc:sldMkLst>
          <pc:docMk/>
          <pc:sldMk cId="1780560128" sldId="308"/>
        </pc:sldMkLst>
        <pc:spChg chg="mod">
          <ac:chgData name="Prikshit Rajiv Agarwal" userId="4054e9c4-4fc9-44e9-9181-c057065af8ae" providerId="ADAL" clId="{E4169566-16EC-4FBD-AA87-E39E06683B5D}" dt="2025-03-21T10:05:50.478" v="397" actId="123"/>
          <ac:spMkLst>
            <pc:docMk/>
            <pc:sldMk cId="1780560128" sldId="308"/>
            <ac:spMk id="20" creationId="{4E09CD5C-9A47-BC4B-406E-FD37502739C8}"/>
          </ac:spMkLst>
        </pc:spChg>
      </pc:sldChg>
      <pc:sldChg chg="modSp del mod">
        <pc:chgData name="Prikshit Rajiv Agarwal" userId="4054e9c4-4fc9-44e9-9181-c057065af8ae" providerId="ADAL" clId="{E4169566-16EC-4FBD-AA87-E39E06683B5D}" dt="2025-03-21T09:21:53.062" v="64" actId="47"/>
        <pc:sldMkLst>
          <pc:docMk/>
          <pc:sldMk cId="590359284" sldId="315"/>
        </pc:sldMkLst>
        <pc:spChg chg="mod">
          <ac:chgData name="Prikshit Rajiv Agarwal" userId="4054e9c4-4fc9-44e9-9181-c057065af8ae" providerId="ADAL" clId="{E4169566-16EC-4FBD-AA87-E39E06683B5D}" dt="2025-03-21T09:21:42.091" v="62" actId="20577"/>
          <ac:spMkLst>
            <pc:docMk/>
            <pc:sldMk cId="590359284" sldId="315"/>
            <ac:spMk id="2" creationId="{B0E69240-97D5-EDAE-7370-9EF20C7B1E9D}"/>
          </ac:spMkLst>
        </pc:spChg>
      </pc:sldChg>
      <pc:sldChg chg="addSp modSp new del mod">
        <pc:chgData name="Prikshit Rajiv Agarwal" userId="4054e9c4-4fc9-44e9-9181-c057065af8ae" providerId="ADAL" clId="{E4169566-16EC-4FBD-AA87-E39E06683B5D}" dt="2025-03-21T09:23:28.490" v="93" actId="47"/>
        <pc:sldMkLst>
          <pc:docMk/>
          <pc:sldMk cId="2405690918" sldId="316"/>
        </pc:sldMkLst>
        <pc:spChg chg="add mod">
          <ac:chgData name="Prikshit Rajiv Agarwal" userId="4054e9c4-4fc9-44e9-9181-c057065af8ae" providerId="ADAL" clId="{E4169566-16EC-4FBD-AA87-E39E06683B5D}" dt="2025-03-21T09:22:13.246" v="80" actId="122"/>
          <ac:spMkLst>
            <pc:docMk/>
            <pc:sldMk cId="2405690918" sldId="316"/>
            <ac:spMk id="3" creationId="{F4E61E62-B672-9D2C-8738-4CB02220A69C}"/>
          </ac:spMkLst>
        </pc:spChg>
      </pc:sldChg>
      <pc:sldChg chg="modSp new mod">
        <pc:chgData name="Prikshit Rajiv Agarwal" userId="4054e9c4-4fc9-44e9-9181-c057065af8ae" providerId="ADAL" clId="{E4169566-16EC-4FBD-AA87-E39E06683B5D}" dt="2025-03-21T09:23:14.073" v="92" actId="20577"/>
        <pc:sldMkLst>
          <pc:docMk/>
          <pc:sldMk cId="3163568335" sldId="317"/>
        </pc:sldMkLst>
        <pc:spChg chg="mod">
          <ac:chgData name="Prikshit Rajiv Agarwal" userId="4054e9c4-4fc9-44e9-9181-c057065af8ae" providerId="ADAL" clId="{E4169566-16EC-4FBD-AA87-E39E06683B5D}" dt="2025-03-21T09:23:14.073" v="92" actId="20577"/>
          <ac:spMkLst>
            <pc:docMk/>
            <pc:sldMk cId="3163568335" sldId="317"/>
            <ac:spMk id="2" creationId="{65D90B7E-33FE-3429-E179-09F60048B67C}"/>
          </ac:spMkLst>
        </pc:spChg>
      </pc:sldChg>
      <pc:sldChg chg="addSp delSp modSp add mod ord">
        <pc:chgData name="Prikshit Rajiv Agarwal" userId="4054e9c4-4fc9-44e9-9181-c057065af8ae" providerId="ADAL" clId="{E4169566-16EC-4FBD-AA87-E39E06683B5D}" dt="2025-03-21T10:07:33.990" v="415" actId="5793"/>
        <pc:sldMkLst>
          <pc:docMk/>
          <pc:sldMk cId="1569310454" sldId="318"/>
        </pc:sldMkLst>
        <pc:spChg chg="mod">
          <ac:chgData name="Prikshit Rajiv Agarwal" userId="4054e9c4-4fc9-44e9-9181-c057065af8ae" providerId="ADAL" clId="{E4169566-16EC-4FBD-AA87-E39E06683B5D}" dt="2025-03-21T09:59:09.950" v="358" actId="207"/>
          <ac:spMkLst>
            <pc:docMk/>
            <pc:sldMk cId="1569310454" sldId="318"/>
            <ac:spMk id="2" creationId="{B6A8F964-65B7-B115-8086-14157D0D7F19}"/>
          </ac:spMkLst>
        </pc:spChg>
        <pc:spChg chg="del mod">
          <ac:chgData name="Prikshit Rajiv Agarwal" userId="4054e9c4-4fc9-44e9-9181-c057065af8ae" providerId="ADAL" clId="{E4169566-16EC-4FBD-AA87-E39E06683B5D}" dt="2025-03-21T10:00:32.879" v="379" actId="478"/>
          <ac:spMkLst>
            <pc:docMk/>
            <pc:sldMk cId="1569310454" sldId="318"/>
            <ac:spMk id="3" creationId="{95B26C83-C996-11A8-CFEE-BF099F24A697}"/>
          </ac:spMkLst>
        </pc:spChg>
        <pc:spChg chg="add mod">
          <ac:chgData name="Prikshit Rajiv Agarwal" userId="4054e9c4-4fc9-44e9-9181-c057065af8ae" providerId="ADAL" clId="{E4169566-16EC-4FBD-AA87-E39E06683B5D}" dt="2025-03-21T10:07:33.990" v="415" actId="5793"/>
          <ac:spMkLst>
            <pc:docMk/>
            <pc:sldMk cId="1569310454" sldId="318"/>
            <ac:spMk id="5" creationId="{FABB06C0-7A0F-79FD-706F-ABA99303BB74}"/>
          </ac:spMkLst>
        </pc:spChg>
        <pc:spChg chg="add del mod">
          <ac:chgData name="Prikshit Rajiv Agarwal" userId="4054e9c4-4fc9-44e9-9181-c057065af8ae" providerId="ADAL" clId="{E4169566-16EC-4FBD-AA87-E39E06683B5D}" dt="2025-03-21T10:00:37.331" v="380" actId="478"/>
          <ac:spMkLst>
            <pc:docMk/>
            <pc:sldMk cId="1569310454" sldId="318"/>
            <ac:spMk id="7" creationId="{8870E237-767F-A27B-90EA-42D6A5C033AF}"/>
          </ac:spMkLst>
        </pc:spChg>
      </pc:sldChg>
    </pc:docChg>
  </pc:docChgLst>
  <pc:docChgLst>
    <pc:chgData name="Shristi Agarwal" userId="55629e87-8eaa-4696-a8ec-75965d48ca4f" providerId="ADAL" clId="{7DAE9CB1-D1ED-46C3-B12A-A8E61875E2FB}"/>
    <pc:docChg chg="undo custSel modSld">
      <pc:chgData name="Shristi Agarwal" userId="55629e87-8eaa-4696-a8ec-75965d48ca4f" providerId="ADAL" clId="{7DAE9CB1-D1ED-46C3-B12A-A8E61875E2FB}" dt="2025-03-21T10:05:39.127" v="75" actId="123"/>
      <pc:docMkLst>
        <pc:docMk/>
      </pc:docMkLst>
      <pc:sldChg chg="modSp mod">
        <pc:chgData name="Shristi Agarwal" userId="55629e87-8eaa-4696-a8ec-75965d48ca4f" providerId="ADAL" clId="{7DAE9CB1-D1ED-46C3-B12A-A8E61875E2FB}" dt="2025-03-21T09:41:42.432" v="0" actId="1036"/>
        <pc:sldMkLst>
          <pc:docMk/>
          <pc:sldMk cId="1698376274" sldId="256"/>
        </pc:sldMkLst>
        <pc:picChg chg="mod">
          <ac:chgData name="Shristi Agarwal" userId="55629e87-8eaa-4696-a8ec-75965d48ca4f" providerId="ADAL" clId="{7DAE9CB1-D1ED-46C3-B12A-A8E61875E2FB}" dt="2025-03-21T09:41:42.432" v="0" actId="1036"/>
          <ac:picMkLst>
            <pc:docMk/>
            <pc:sldMk cId="1698376274" sldId="256"/>
            <ac:picMk id="5" creationId="{6351EBD4-C63A-4CE4-941B-CCD840DAB6EA}"/>
          </ac:picMkLst>
        </pc:picChg>
      </pc:sldChg>
      <pc:sldChg chg="modSp mod">
        <pc:chgData name="Shristi Agarwal" userId="55629e87-8eaa-4696-a8ec-75965d48ca4f" providerId="ADAL" clId="{7DAE9CB1-D1ED-46C3-B12A-A8E61875E2FB}" dt="2025-03-21T10:01:55.154" v="59" actId="1076"/>
        <pc:sldMkLst>
          <pc:docMk/>
          <pc:sldMk cId="2453235822" sldId="265"/>
        </pc:sldMkLst>
        <pc:spChg chg="mod">
          <ac:chgData name="Shristi Agarwal" userId="55629e87-8eaa-4696-a8ec-75965d48ca4f" providerId="ADAL" clId="{7DAE9CB1-D1ED-46C3-B12A-A8E61875E2FB}" dt="2025-03-21T10:01:55.154" v="59" actId="1076"/>
          <ac:spMkLst>
            <pc:docMk/>
            <pc:sldMk cId="2453235822" sldId="265"/>
            <ac:spMk id="3" creationId="{382CFF62-1841-34E3-FACC-AA0EA7FF45D0}"/>
          </ac:spMkLst>
        </pc:spChg>
      </pc:sldChg>
      <pc:sldChg chg="modSp mod">
        <pc:chgData name="Shristi Agarwal" userId="55629e87-8eaa-4696-a8ec-75965d48ca4f" providerId="ADAL" clId="{7DAE9CB1-D1ED-46C3-B12A-A8E61875E2FB}" dt="2025-03-21T10:03:23.836" v="71" actId="1076"/>
        <pc:sldMkLst>
          <pc:docMk/>
          <pc:sldMk cId="157892024" sldId="275"/>
        </pc:sldMkLst>
        <pc:spChg chg="mod">
          <ac:chgData name="Shristi Agarwal" userId="55629e87-8eaa-4696-a8ec-75965d48ca4f" providerId="ADAL" clId="{7DAE9CB1-D1ED-46C3-B12A-A8E61875E2FB}" dt="2025-03-21T10:02:47.262" v="66" actId="1076"/>
          <ac:spMkLst>
            <pc:docMk/>
            <pc:sldMk cId="157892024" sldId="275"/>
            <ac:spMk id="2" creationId="{B768ED00-BBEF-9E52-D1F5-51FFD4F3DCC9}"/>
          </ac:spMkLst>
        </pc:spChg>
        <pc:spChg chg="mod">
          <ac:chgData name="Shristi Agarwal" userId="55629e87-8eaa-4696-a8ec-75965d48ca4f" providerId="ADAL" clId="{7DAE9CB1-D1ED-46C3-B12A-A8E61875E2FB}" dt="2025-03-21T10:03:23.836" v="71" actId="1076"/>
          <ac:spMkLst>
            <pc:docMk/>
            <pc:sldMk cId="157892024" sldId="275"/>
            <ac:spMk id="3" creationId="{8B1B3A3A-A235-6A5F-73EE-6D76C62704DD}"/>
          </ac:spMkLst>
        </pc:spChg>
      </pc:sldChg>
      <pc:sldChg chg="modSp mod">
        <pc:chgData name="Shristi Agarwal" userId="55629e87-8eaa-4696-a8ec-75965d48ca4f" providerId="ADAL" clId="{7DAE9CB1-D1ED-46C3-B12A-A8E61875E2FB}" dt="2025-03-21T10:05:23.158" v="73" actId="123"/>
        <pc:sldMkLst>
          <pc:docMk/>
          <pc:sldMk cId="101185858" sldId="277"/>
        </pc:sldMkLst>
        <pc:spChg chg="mod">
          <ac:chgData name="Shristi Agarwal" userId="55629e87-8eaa-4696-a8ec-75965d48ca4f" providerId="ADAL" clId="{7DAE9CB1-D1ED-46C3-B12A-A8E61875E2FB}" dt="2025-03-21T10:05:23.158" v="73" actId="123"/>
          <ac:spMkLst>
            <pc:docMk/>
            <pc:sldMk cId="101185858" sldId="277"/>
            <ac:spMk id="3" creationId="{41F002F7-D899-0D21-5AD4-48C721E0B541}"/>
          </ac:spMkLst>
        </pc:spChg>
      </pc:sldChg>
      <pc:sldChg chg="modSp mod">
        <pc:chgData name="Shristi Agarwal" userId="55629e87-8eaa-4696-a8ec-75965d48ca4f" providerId="ADAL" clId="{7DAE9CB1-D1ED-46C3-B12A-A8E61875E2FB}" dt="2025-03-21T10:00:14.831" v="51" actId="255"/>
        <pc:sldMkLst>
          <pc:docMk/>
          <pc:sldMk cId="2472258567" sldId="293"/>
        </pc:sldMkLst>
        <pc:spChg chg="mod">
          <ac:chgData name="Shristi Agarwal" userId="55629e87-8eaa-4696-a8ec-75965d48ca4f" providerId="ADAL" clId="{7DAE9CB1-D1ED-46C3-B12A-A8E61875E2FB}" dt="2025-03-21T10:00:14.831" v="51" actId="255"/>
          <ac:spMkLst>
            <pc:docMk/>
            <pc:sldMk cId="2472258567" sldId="293"/>
            <ac:spMk id="2" creationId="{D9294677-2FEE-E0BC-E404-DB4E07AC6300}"/>
          </ac:spMkLst>
        </pc:spChg>
      </pc:sldChg>
      <pc:sldChg chg="modSp mod">
        <pc:chgData name="Shristi Agarwal" userId="55629e87-8eaa-4696-a8ec-75965d48ca4f" providerId="ADAL" clId="{7DAE9CB1-D1ED-46C3-B12A-A8E61875E2FB}" dt="2025-03-21T09:58:30.216" v="39" actId="403"/>
        <pc:sldMkLst>
          <pc:docMk/>
          <pc:sldMk cId="2695835513" sldId="295"/>
        </pc:sldMkLst>
        <pc:spChg chg="mod">
          <ac:chgData name="Shristi Agarwal" userId="55629e87-8eaa-4696-a8ec-75965d48ca4f" providerId="ADAL" clId="{7DAE9CB1-D1ED-46C3-B12A-A8E61875E2FB}" dt="2025-03-21T09:58:30.216" v="39" actId="403"/>
          <ac:spMkLst>
            <pc:docMk/>
            <pc:sldMk cId="2695835513" sldId="295"/>
            <ac:spMk id="2" creationId="{5043475C-90EB-D900-41CF-E2C7E33A5C6B}"/>
          </ac:spMkLst>
        </pc:spChg>
        <pc:graphicFrameChg chg="mod">
          <ac:chgData name="Shristi Agarwal" userId="55629e87-8eaa-4696-a8ec-75965d48ca4f" providerId="ADAL" clId="{7DAE9CB1-D1ED-46C3-B12A-A8E61875E2FB}" dt="2025-03-21T09:57:45.368" v="28" actId="255"/>
          <ac:graphicFrameMkLst>
            <pc:docMk/>
            <pc:sldMk cId="2695835513" sldId="295"/>
            <ac:graphicFrameMk id="5" creationId="{E3AD831E-80A0-1AAD-EBCB-16DD0212F38F}"/>
          </ac:graphicFrameMkLst>
        </pc:graphicFrameChg>
      </pc:sldChg>
      <pc:sldChg chg="modSp mod">
        <pc:chgData name="Shristi Agarwal" userId="55629e87-8eaa-4696-a8ec-75965d48ca4f" providerId="ADAL" clId="{7DAE9CB1-D1ED-46C3-B12A-A8E61875E2FB}" dt="2025-03-21T09:47:53.979" v="13" actId="1076"/>
        <pc:sldMkLst>
          <pc:docMk/>
          <pc:sldMk cId="3887373992" sldId="299"/>
        </pc:sldMkLst>
        <pc:spChg chg="mod">
          <ac:chgData name="Shristi Agarwal" userId="55629e87-8eaa-4696-a8ec-75965d48ca4f" providerId="ADAL" clId="{7DAE9CB1-D1ED-46C3-B12A-A8E61875E2FB}" dt="2025-03-21T09:47:53.979" v="13" actId="1076"/>
          <ac:spMkLst>
            <pc:docMk/>
            <pc:sldMk cId="3887373992" sldId="299"/>
            <ac:spMk id="2" creationId="{747E60D7-B06F-5034-B016-7C7560FDFE20}"/>
          </ac:spMkLst>
        </pc:spChg>
        <pc:spChg chg="mod">
          <ac:chgData name="Shristi Agarwal" userId="55629e87-8eaa-4696-a8ec-75965d48ca4f" providerId="ADAL" clId="{7DAE9CB1-D1ED-46C3-B12A-A8E61875E2FB}" dt="2025-03-21T09:47:31.399" v="7" actId="14100"/>
          <ac:spMkLst>
            <pc:docMk/>
            <pc:sldMk cId="3887373992" sldId="299"/>
            <ac:spMk id="3" creationId="{F91064D5-B433-D068-DF9E-ABBD1422A163}"/>
          </ac:spMkLst>
        </pc:spChg>
      </pc:sldChg>
      <pc:sldChg chg="modSp mod">
        <pc:chgData name="Shristi Agarwal" userId="55629e87-8eaa-4696-a8ec-75965d48ca4f" providerId="ADAL" clId="{7DAE9CB1-D1ED-46C3-B12A-A8E61875E2FB}" dt="2025-03-21T10:05:30.578" v="74" actId="123"/>
        <pc:sldMkLst>
          <pc:docMk/>
          <pc:sldMk cId="2063365479" sldId="305"/>
        </pc:sldMkLst>
        <pc:spChg chg="mod">
          <ac:chgData name="Shristi Agarwal" userId="55629e87-8eaa-4696-a8ec-75965d48ca4f" providerId="ADAL" clId="{7DAE9CB1-D1ED-46C3-B12A-A8E61875E2FB}" dt="2025-03-21T10:05:30.578" v="74" actId="123"/>
          <ac:spMkLst>
            <pc:docMk/>
            <pc:sldMk cId="2063365479" sldId="305"/>
            <ac:spMk id="12" creationId="{164A0359-AF7D-CD74-D5DF-3D7E5F02DD3D}"/>
          </ac:spMkLst>
        </pc:spChg>
      </pc:sldChg>
      <pc:sldChg chg="modSp mod">
        <pc:chgData name="Shristi Agarwal" userId="55629e87-8eaa-4696-a8ec-75965d48ca4f" providerId="ADAL" clId="{7DAE9CB1-D1ED-46C3-B12A-A8E61875E2FB}" dt="2025-03-21T10:05:39.127" v="75" actId="123"/>
        <pc:sldMkLst>
          <pc:docMk/>
          <pc:sldMk cId="1748388001" sldId="306"/>
        </pc:sldMkLst>
        <pc:spChg chg="mod">
          <ac:chgData name="Shristi Agarwal" userId="55629e87-8eaa-4696-a8ec-75965d48ca4f" providerId="ADAL" clId="{7DAE9CB1-D1ED-46C3-B12A-A8E61875E2FB}" dt="2025-03-21T10:05:39.127" v="75" actId="123"/>
          <ac:spMkLst>
            <pc:docMk/>
            <pc:sldMk cId="1748388001" sldId="306"/>
            <ac:spMk id="3" creationId="{CD8A8A14-065D-976A-8846-0CAE9885E77F}"/>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1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ata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5.svg"/></Relationships>
</file>

<file path=ppt/diagrams/_rels/data2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ata27.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5.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colored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6">
        <a:alpha val="0"/>
      </a:schemeClr>
    </dgm:fillClrLst>
    <dgm:linClrLst meth="repeat">
      <a:schemeClr val="accent6">
        <a:alpha val="0"/>
      </a:schemeClr>
    </dgm:linClrLst>
    <dgm:effectClrLst/>
    <dgm:txLinClrLst/>
    <dgm:txFillClrLst meth="repeat">
      <a:schemeClr val="accent6"/>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32080-A9D5-4DC7-BCE3-08541FC9E37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9F5B0D4B-F048-4AB0-BE6C-1C120DDC49C7}">
      <dgm:prSet/>
      <dgm:spPr/>
      <dgm:t>
        <a:bodyPr/>
        <a:lstStyle/>
        <a:p>
          <a:r>
            <a:rPr lang="en-GB"/>
            <a:t>Limited time</a:t>
          </a:r>
          <a:endParaRPr lang="en-US"/>
        </a:p>
      </dgm:t>
    </dgm:pt>
    <dgm:pt modelId="{B7B7599C-6793-428B-8B58-1159A1596D10}" type="parTrans" cxnId="{37DD970C-01C6-4DB8-9C82-60E663200F73}">
      <dgm:prSet/>
      <dgm:spPr/>
      <dgm:t>
        <a:bodyPr/>
        <a:lstStyle/>
        <a:p>
          <a:endParaRPr lang="en-US"/>
        </a:p>
      </dgm:t>
    </dgm:pt>
    <dgm:pt modelId="{73F227BD-342C-4428-AD28-399607123953}" type="sibTrans" cxnId="{37DD970C-01C6-4DB8-9C82-60E663200F73}">
      <dgm:prSet/>
      <dgm:spPr/>
      <dgm:t>
        <a:bodyPr/>
        <a:lstStyle/>
        <a:p>
          <a:endParaRPr lang="en-US"/>
        </a:p>
      </dgm:t>
    </dgm:pt>
    <dgm:pt modelId="{220A2356-3648-4657-A9DB-E68155B82B2F}">
      <dgm:prSet/>
      <dgm:spPr/>
      <dgm:t>
        <a:bodyPr/>
        <a:lstStyle/>
        <a:p>
          <a:r>
            <a:rPr lang="en-GB"/>
            <a:t>Specialized knowledge</a:t>
          </a:r>
          <a:endParaRPr lang="en-US"/>
        </a:p>
      </dgm:t>
    </dgm:pt>
    <dgm:pt modelId="{E47EB164-FB28-479C-A717-8D6E19C9BA66}" type="parTrans" cxnId="{0D7F4AF1-D2A8-45D3-BC87-2115B8B6EE7A}">
      <dgm:prSet/>
      <dgm:spPr/>
      <dgm:t>
        <a:bodyPr/>
        <a:lstStyle/>
        <a:p>
          <a:endParaRPr lang="en-US"/>
        </a:p>
      </dgm:t>
    </dgm:pt>
    <dgm:pt modelId="{D0B7B3D6-1F1F-4475-A11A-7B945917D5B3}" type="sibTrans" cxnId="{0D7F4AF1-D2A8-45D3-BC87-2115B8B6EE7A}">
      <dgm:prSet/>
      <dgm:spPr/>
      <dgm:t>
        <a:bodyPr/>
        <a:lstStyle/>
        <a:p>
          <a:endParaRPr lang="en-US"/>
        </a:p>
      </dgm:t>
    </dgm:pt>
    <dgm:pt modelId="{154F278D-ED09-4277-8115-47A158131793}">
      <dgm:prSet/>
      <dgm:spPr/>
      <dgm:t>
        <a:bodyPr/>
        <a:lstStyle/>
        <a:p>
          <a:r>
            <a:rPr lang="en-GB"/>
            <a:t>﻿﻿Huge volume- complex working</a:t>
          </a:r>
          <a:endParaRPr lang="en-US"/>
        </a:p>
      </dgm:t>
    </dgm:pt>
    <dgm:pt modelId="{5D3E1EAA-B943-420A-A453-671AC5EF6C69}" type="parTrans" cxnId="{18DECD11-4DA7-489A-BDD6-535EBA7DCCEE}">
      <dgm:prSet/>
      <dgm:spPr/>
      <dgm:t>
        <a:bodyPr/>
        <a:lstStyle/>
        <a:p>
          <a:endParaRPr lang="en-US"/>
        </a:p>
      </dgm:t>
    </dgm:pt>
    <dgm:pt modelId="{408407A2-8705-4273-A599-7CB423B45A65}" type="sibTrans" cxnId="{18DECD11-4DA7-489A-BDD6-535EBA7DCCEE}">
      <dgm:prSet/>
      <dgm:spPr/>
      <dgm:t>
        <a:bodyPr/>
        <a:lstStyle/>
        <a:p>
          <a:endParaRPr lang="en-US"/>
        </a:p>
      </dgm:t>
    </dgm:pt>
    <dgm:pt modelId="{15619B38-0F32-416A-A4AE-903D4491E1B4}">
      <dgm:prSet/>
      <dgm:spPr/>
      <dgm:t>
        <a:bodyPr/>
        <a:lstStyle/>
        <a:p>
          <a:r>
            <a:rPr lang="en-GB"/>
            <a:t>﻿﻿Audit risk</a:t>
          </a:r>
          <a:endParaRPr lang="en-US"/>
        </a:p>
      </dgm:t>
    </dgm:pt>
    <dgm:pt modelId="{3E397CEF-EFB8-4ECF-BD0A-87E02C9AC8EB}" type="parTrans" cxnId="{229ECA0A-B90B-48C5-A793-8A01B9033315}">
      <dgm:prSet/>
      <dgm:spPr/>
      <dgm:t>
        <a:bodyPr/>
        <a:lstStyle/>
        <a:p>
          <a:endParaRPr lang="en-US"/>
        </a:p>
      </dgm:t>
    </dgm:pt>
    <dgm:pt modelId="{37EDEF72-A259-4CB7-ABED-0770129A228D}" type="sibTrans" cxnId="{229ECA0A-B90B-48C5-A793-8A01B9033315}">
      <dgm:prSet/>
      <dgm:spPr/>
      <dgm:t>
        <a:bodyPr/>
        <a:lstStyle/>
        <a:p>
          <a:endParaRPr lang="en-US"/>
        </a:p>
      </dgm:t>
    </dgm:pt>
    <dgm:pt modelId="{7946AF6C-5DD2-464E-A139-9F53B781079E}">
      <dgm:prSet/>
      <dgm:spPr/>
      <dgm:t>
        <a:bodyPr/>
        <a:lstStyle/>
        <a:p>
          <a:r>
            <a:rPr lang="en-GB"/>
            <a:t>﻿Audit planning</a:t>
          </a:r>
          <a:endParaRPr lang="en-US"/>
        </a:p>
      </dgm:t>
    </dgm:pt>
    <dgm:pt modelId="{9DDB8ED1-B9A8-42EF-9A16-5E648D2B2EAC}" type="parTrans" cxnId="{A1882574-9323-4409-B58B-3783131185A6}">
      <dgm:prSet/>
      <dgm:spPr/>
      <dgm:t>
        <a:bodyPr/>
        <a:lstStyle/>
        <a:p>
          <a:endParaRPr lang="en-US"/>
        </a:p>
      </dgm:t>
    </dgm:pt>
    <dgm:pt modelId="{A92068D2-58EE-473E-9A92-416C1603F30D}" type="sibTrans" cxnId="{A1882574-9323-4409-B58B-3783131185A6}">
      <dgm:prSet/>
      <dgm:spPr/>
      <dgm:t>
        <a:bodyPr/>
        <a:lstStyle/>
        <a:p>
          <a:endParaRPr lang="en-US"/>
        </a:p>
      </dgm:t>
    </dgm:pt>
    <dgm:pt modelId="{B383B9C3-CC92-4A1A-AC31-3EE18B173EB8}">
      <dgm:prSet/>
      <dgm:spPr/>
      <dgm:t>
        <a:bodyPr/>
        <a:lstStyle/>
        <a:p>
          <a:r>
            <a:rPr lang="en-GB"/>
            <a:t>Knowledge gaining</a:t>
          </a:r>
          <a:endParaRPr lang="en-US"/>
        </a:p>
      </dgm:t>
    </dgm:pt>
    <dgm:pt modelId="{AA8624F0-752D-4325-BB2E-425909FCD43C}" type="parTrans" cxnId="{7B0393FC-0587-45FD-9069-DF329E3CF3C7}">
      <dgm:prSet/>
      <dgm:spPr/>
      <dgm:t>
        <a:bodyPr/>
        <a:lstStyle/>
        <a:p>
          <a:endParaRPr lang="en-US"/>
        </a:p>
      </dgm:t>
    </dgm:pt>
    <dgm:pt modelId="{D1B2B19E-625B-4F88-923B-98AAB3FC1C18}" type="sibTrans" cxnId="{7B0393FC-0587-45FD-9069-DF329E3CF3C7}">
      <dgm:prSet/>
      <dgm:spPr/>
      <dgm:t>
        <a:bodyPr/>
        <a:lstStyle/>
        <a:p>
          <a:endParaRPr lang="en-US"/>
        </a:p>
      </dgm:t>
    </dgm:pt>
    <dgm:pt modelId="{60949671-3FBC-415E-880C-4BDBDE561EE0}">
      <dgm:prSet/>
      <dgm:spPr/>
      <dgm:t>
        <a:bodyPr/>
        <a:lstStyle/>
        <a:p>
          <a:r>
            <a:rPr lang="en-GB"/>
            <a:t>Audit team composition</a:t>
          </a:r>
          <a:endParaRPr lang="en-US"/>
        </a:p>
      </dgm:t>
    </dgm:pt>
    <dgm:pt modelId="{86EC890F-F95A-4011-A4AB-6E10F100A97A}" type="parTrans" cxnId="{7D5EF9E2-D604-4253-BD39-CA160AC8BC2E}">
      <dgm:prSet/>
      <dgm:spPr/>
      <dgm:t>
        <a:bodyPr/>
        <a:lstStyle/>
        <a:p>
          <a:endParaRPr lang="en-US"/>
        </a:p>
      </dgm:t>
    </dgm:pt>
    <dgm:pt modelId="{6741AF1D-919E-4585-878D-69764C09FEB1}" type="sibTrans" cxnId="{7D5EF9E2-D604-4253-BD39-CA160AC8BC2E}">
      <dgm:prSet/>
      <dgm:spPr/>
      <dgm:t>
        <a:bodyPr/>
        <a:lstStyle/>
        <a:p>
          <a:endParaRPr lang="en-US"/>
        </a:p>
      </dgm:t>
    </dgm:pt>
    <dgm:pt modelId="{8BD2777B-DED5-4A61-8E71-3A38816F616F}">
      <dgm:prSet/>
      <dgm:spPr/>
      <dgm:t>
        <a:bodyPr/>
        <a:lstStyle/>
        <a:p>
          <a:r>
            <a:rPr lang="en-GB"/>
            <a:t>Audit Documentation</a:t>
          </a:r>
          <a:endParaRPr lang="en-US"/>
        </a:p>
      </dgm:t>
    </dgm:pt>
    <dgm:pt modelId="{8241A183-DED7-4488-B262-44F25977705C}" type="parTrans" cxnId="{2A312706-3616-41FB-B990-0389932212B0}">
      <dgm:prSet/>
      <dgm:spPr/>
      <dgm:t>
        <a:bodyPr/>
        <a:lstStyle/>
        <a:p>
          <a:endParaRPr lang="en-US"/>
        </a:p>
      </dgm:t>
    </dgm:pt>
    <dgm:pt modelId="{A7727F00-CA23-4F12-AD75-4E15478FD5DF}" type="sibTrans" cxnId="{2A312706-3616-41FB-B990-0389932212B0}">
      <dgm:prSet/>
      <dgm:spPr/>
      <dgm:t>
        <a:bodyPr/>
        <a:lstStyle/>
        <a:p>
          <a:endParaRPr lang="en-US"/>
        </a:p>
      </dgm:t>
    </dgm:pt>
    <dgm:pt modelId="{90FA0561-B874-4858-AB3F-3579FC1ECC1E}" type="pres">
      <dgm:prSet presAssocID="{A2A32080-A9D5-4DC7-BCE3-08541FC9E370}" presName="Name0" presStyleCnt="0">
        <dgm:presLayoutVars>
          <dgm:dir/>
          <dgm:resizeHandles val="exact"/>
        </dgm:presLayoutVars>
      </dgm:prSet>
      <dgm:spPr/>
    </dgm:pt>
    <dgm:pt modelId="{55E8F0FD-8C48-47B0-BB91-877389F5A740}" type="pres">
      <dgm:prSet presAssocID="{9F5B0D4B-F048-4AB0-BE6C-1C120DDC49C7}" presName="node" presStyleLbl="node1" presStyleIdx="0" presStyleCnt="8">
        <dgm:presLayoutVars>
          <dgm:bulletEnabled val="1"/>
        </dgm:presLayoutVars>
      </dgm:prSet>
      <dgm:spPr/>
    </dgm:pt>
    <dgm:pt modelId="{1CFDA739-0884-4CCF-AB8A-2A75C2766BC6}" type="pres">
      <dgm:prSet presAssocID="{73F227BD-342C-4428-AD28-399607123953}" presName="sibTrans" presStyleLbl="sibTrans1D1" presStyleIdx="0" presStyleCnt="7"/>
      <dgm:spPr/>
    </dgm:pt>
    <dgm:pt modelId="{60AF7A21-EE55-42EE-BC41-73A5AEB640A8}" type="pres">
      <dgm:prSet presAssocID="{73F227BD-342C-4428-AD28-399607123953}" presName="connectorText" presStyleLbl="sibTrans1D1" presStyleIdx="0" presStyleCnt="7"/>
      <dgm:spPr/>
    </dgm:pt>
    <dgm:pt modelId="{B9F396BB-8843-486A-8409-E7160CD4EBD5}" type="pres">
      <dgm:prSet presAssocID="{220A2356-3648-4657-A9DB-E68155B82B2F}" presName="node" presStyleLbl="node1" presStyleIdx="1" presStyleCnt="8">
        <dgm:presLayoutVars>
          <dgm:bulletEnabled val="1"/>
        </dgm:presLayoutVars>
      </dgm:prSet>
      <dgm:spPr/>
    </dgm:pt>
    <dgm:pt modelId="{398E4836-083D-460D-9BF4-940B4E3C9216}" type="pres">
      <dgm:prSet presAssocID="{D0B7B3D6-1F1F-4475-A11A-7B945917D5B3}" presName="sibTrans" presStyleLbl="sibTrans1D1" presStyleIdx="1" presStyleCnt="7"/>
      <dgm:spPr/>
    </dgm:pt>
    <dgm:pt modelId="{D5692BD2-6989-4F0F-8DF9-6C7BE866FCE0}" type="pres">
      <dgm:prSet presAssocID="{D0B7B3D6-1F1F-4475-A11A-7B945917D5B3}" presName="connectorText" presStyleLbl="sibTrans1D1" presStyleIdx="1" presStyleCnt="7"/>
      <dgm:spPr/>
    </dgm:pt>
    <dgm:pt modelId="{352474FD-26FD-4232-A908-469D347126B5}" type="pres">
      <dgm:prSet presAssocID="{154F278D-ED09-4277-8115-47A158131793}" presName="node" presStyleLbl="node1" presStyleIdx="2" presStyleCnt="8">
        <dgm:presLayoutVars>
          <dgm:bulletEnabled val="1"/>
        </dgm:presLayoutVars>
      </dgm:prSet>
      <dgm:spPr/>
    </dgm:pt>
    <dgm:pt modelId="{BB86FC11-1145-479C-9EDF-0EA6D337D811}" type="pres">
      <dgm:prSet presAssocID="{408407A2-8705-4273-A599-7CB423B45A65}" presName="sibTrans" presStyleLbl="sibTrans1D1" presStyleIdx="2" presStyleCnt="7"/>
      <dgm:spPr/>
    </dgm:pt>
    <dgm:pt modelId="{DBD550F4-DED3-41CF-BD46-842AE8115B1E}" type="pres">
      <dgm:prSet presAssocID="{408407A2-8705-4273-A599-7CB423B45A65}" presName="connectorText" presStyleLbl="sibTrans1D1" presStyleIdx="2" presStyleCnt="7"/>
      <dgm:spPr/>
    </dgm:pt>
    <dgm:pt modelId="{42047930-082F-4BB8-9AA2-36B1602CAB66}" type="pres">
      <dgm:prSet presAssocID="{15619B38-0F32-416A-A4AE-903D4491E1B4}" presName="node" presStyleLbl="node1" presStyleIdx="3" presStyleCnt="8">
        <dgm:presLayoutVars>
          <dgm:bulletEnabled val="1"/>
        </dgm:presLayoutVars>
      </dgm:prSet>
      <dgm:spPr/>
    </dgm:pt>
    <dgm:pt modelId="{55CA8570-9F1E-41EC-8A01-ED0FA2F6E24B}" type="pres">
      <dgm:prSet presAssocID="{37EDEF72-A259-4CB7-ABED-0770129A228D}" presName="sibTrans" presStyleLbl="sibTrans1D1" presStyleIdx="3" presStyleCnt="7"/>
      <dgm:spPr/>
    </dgm:pt>
    <dgm:pt modelId="{D454C025-0E2D-4444-8136-F8D91A3D3545}" type="pres">
      <dgm:prSet presAssocID="{37EDEF72-A259-4CB7-ABED-0770129A228D}" presName="connectorText" presStyleLbl="sibTrans1D1" presStyleIdx="3" presStyleCnt="7"/>
      <dgm:spPr/>
    </dgm:pt>
    <dgm:pt modelId="{1DA7C689-CE93-4035-A6B5-24FA3495850F}" type="pres">
      <dgm:prSet presAssocID="{7946AF6C-5DD2-464E-A139-9F53B781079E}" presName="node" presStyleLbl="node1" presStyleIdx="4" presStyleCnt="8">
        <dgm:presLayoutVars>
          <dgm:bulletEnabled val="1"/>
        </dgm:presLayoutVars>
      </dgm:prSet>
      <dgm:spPr/>
    </dgm:pt>
    <dgm:pt modelId="{C39A524B-9D21-464B-9C6A-1FB0424305A5}" type="pres">
      <dgm:prSet presAssocID="{A92068D2-58EE-473E-9A92-416C1603F30D}" presName="sibTrans" presStyleLbl="sibTrans1D1" presStyleIdx="4" presStyleCnt="7"/>
      <dgm:spPr/>
    </dgm:pt>
    <dgm:pt modelId="{66C192C9-849A-4285-A5CE-4419A42218CE}" type="pres">
      <dgm:prSet presAssocID="{A92068D2-58EE-473E-9A92-416C1603F30D}" presName="connectorText" presStyleLbl="sibTrans1D1" presStyleIdx="4" presStyleCnt="7"/>
      <dgm:spPr/>
    </dgm:pt>
    <dgm:pt modelId="{68B37A17-AA47-4841-AA82-E6576FE1524A}" type="pres">
      <dgm:prSet presAssocID="{B383B9C3-CC92-4A1A-AC31-3EE18B173EB8}" presName="node" presStyleLbl="node1" presStyleIdx="5" presStyleCnt="8">
        <dgm:presLayoutVars>
          <dgm:bulletEnabled val="1"/>
        </dgm:presLayoutVars>
      </dgm:prSet>
      <dgm:spPr/>
    </dgm:pt>
    <dgm:pt modelId="{911387B1-EA26-4A48-9338-608E592F1469}" type="pres">
      <dgm:prSet presAssocID="{D1B2B19E-625B-4F88-923B-98AAB3FC1C18}" presName="sibTrans" presStyleLbl="sibTrans1D1" presStyleIdx="5" presStyleCnt="7"/>
      <dgm:spPr/>
    </dgm:pt>
    <dgm:pt modelId="{8B6B9D9B-BD45-4907-86F6-C1F16E31157F}" type="pres">
      <dgm:prSet presAssocID="{D1B2B19E-625B-4F88-923B-98AAB3FC1C18}" presName="connectorText" presStyleLbl="sibTrans1D1" presStyleIdx="5" presStyleCnt="7"/>
      <dgm:spPr/>
    </dgm:pt>
    <dgm:pt modelId="{F4C0C334-1118-432F-8705-82CCB673D228}" type="pres">
      <dgm:prSet presAssocID="{60949671-3FBC-415E-880C-4BDBDE561EE0}" presName="node" presStyleLbl="node1" presStyleIdx="6" presStyleCnt="8">
        <dgm:presLayoutVars>
          <dgm:bulletEnabled val="1"/>
        </dgm:presLayoutVars>
      </dgm:prSet>
      <dgm:spPr/>
    </dgm:pt>
    <dgm:pt modelId="{4A8941A8-188B-47B8-A4FA-302318930BA8}" type="pres">
      <dgm:prSet presAssocID="{6741AF1D-919E-4585-878D-69764C09FEB1}" presName="sibTrans" presStyleLbl="sibTrans1D1" presStyleIdx="6" presStyleCnt="7"/>
      <dgm:spPr/>
    </dgm:pt>
    <dgm:pt modelId="{FF7DC533-96B0-4BAF-9CAD-5F47EF820487}" type="pres">
      <dgm:prSet presAssocID="{6741AF1D-919E-4585-878D-69764C09FEB1}" presName="connectorText" presStyleLbl="sibTrans1D1" presStyleIdx="6" presStyleCnt="7"/>
      <dgm:spPr/>
    </dgm:pt>
    <dgm:pt modelId="{F3BD1000-0807-4BCF-AF51-F05EEB46C407}" type="pres">
      <dgm:prSet presAssocID="{8BD2777B-DED5-4A61-8E71-3A38816F616F}" presName="node" presStyleLbl="node1" presStyleIdx="7" presStyleCnt="8">
        <dgm:presLayoutVars>
          <dgm:bulletEnabled val="1"/>
        </dgm:presLayoutVars>
      </dgm:prSet>
      <dgm:spPr/>
    </dgm:pt>
  </dgm:ptLst>
  <dgm:cxnLst>
    <dgm:cxn modelId="{2A312706-3616-41FB-B990-0389932212B0}" srcId="{A2A32080-A9D5-4DC7-BCE3-08541FC9E370}" destId="{8BD2777B-DED5-4A61-8E71-3A38816F616F}" srcOrd="7" destOrd="0" parTransId="{8241A183-DED7-4488-B262-44F25977705C}" sibTransId="{A7727F00-CA23-4F12-AD75-4E15478FD5DF}"/>
    <dgm:cxn modelId="{229ECA0A-B90B-48C5-A793-8A01B9033315}" srcId="{A2A32080-A9D5-4DC7-BCE3-08541FC9E370}" destId="{15619B38-0F32-416A-A4AE-903D4491E1B4}" srcOrd="3" destOrd="0" parTransId="{3E397CEF-EFB8-4ECF-BD0A-87E02C9AC8EB}" sibTransId="{37EDEF72-A259-4CB7-ABED-0770129A228D}"/>
    <dgm:cxn modelId="{37DD970C-01C6-4DB8-9C82-60E663200F73}" srcId="{A2A32080-A9D5-4DC7-BCE3-08541FC9E370}" destId="{9F5B0D4B-F048-4AB0-BE6C-1C120DDC49C7}" srcOrd="0" destOrd="0" parTransId="{B7B7599C-6793-428B-8B58-1159A1596D10}" sibTransId="{73F227BD-342C-4428-AD28-399607123953}"/>
    <dgm:cxn modelId="{EEE2560E-4527-462F-BDEC-9A2A3F8041FB}" type="presOf" srcId="{37EDEF72-A259-4CB7-ABED-0770129A228D}" destId="{55CA8570-9F1E-41EC-8A01-ED0FA2F6E24B}" srcOrd="0" destOrd="0" presId="urn:microsoft.com/office/officeart/2016/7/layout/RepeatingBendingProcessNew"/>
    <dgm:cxn modelId="{18DECD11-4DA7-489A-BDD6-535EBA7DCCEE}" srcId="{A2A32080-A9D5-4DC7-BCE3-08541FC9E370}" destId="{154F278D-ED09-4277-8115-47A158131793}" srcOrd="2" destOrd="0" parTransId="{5D3E1EAA-B943-420A-A453-671AC5EF6C69}" sibTransId="{408407A2-8705-4273-A599-7CB423B45A65}"/>
    <dgm:cxn modelId="{7E826116-AC95-47CD-AB06-E925136D91FD}" type="presOf" srcId="{15619B38-0F32-416A-A4AE-903D4491E1B4}" destId="{42047930-082F-4BB8-9AA2-36B1602CAB66}" srcOrd="0" destOrd="0" presId="urn:microsoft.com/office/officeart/2016/7/layout/RepeatingBendingProcessNew"/>
    <dgm:cxn modelId="{7BC5AB27-D9F3-4BBA-B586-21087F8D68BF}" type="presOf" srcId="{37EDEF72-A259-4CB7-ABED-0770129A228D}" destId="{D454C025-0E2D-4444-8136-F8D91A3D3545}" srcOrd="1" destOrd="0" presId="urn:microsoft.com/office/officeart/2016/7/layout/RepeatingBendingProcessNew"/>
    <dgm:cxn modelId="{20B35234-6380-4169-B7D6-138B9E022B69}" type="presOf" srcId="{9F5B0D4B-F048-4AB0-BE6C-1C120DDC49C7}" destId="{55E8F0FD-8C48-47B0-BB91-877389F5A740}" srcOrd="0" destOrd="0" presId="urn:microsoft.com/office/officeart/2016/7/layout/RepeatingBendingProcessNew"/>
    <dgm:cxn modelId="{71186235-D0FA-41A4-9C9C-DAE8F0FBAC42}" type="presOf" srcId="{73F227BD-342C-4428-AD28-399607123953}" destId="{60AF7A21-EE55-42EE-BC41-73A5AEB640A8}" srcOrd="1" destOrd="0" presId="urn:microsoft.com/office/officeart/2016/7/layout/RepeatingBendingProcessNew"/>
    <dgm:cxn modelId="{6685BA62-EBEC-4D1E-A3DA-BDEE601D4E2A}" type="presOf" srcId="{6741AF1D-919E-4585-878D-69764C09FEB1}" destId="{4A8941A8-188B-47B8-A4FA-302318930BA8}" srcOrd="0" destOrd="0" presId="urn:microsoft.com/office/officeart/2016/7/layout/RepeatingBendingProcessNew"/>
    <dgm:cxn modelId="{7D637848-652A-4015-BE36-3332B8684EA2}" type="presOf" srcId="{A92068D2-58EE-473E-9A92-416C1603F30D}" destId="{66C192C9-849A-4285-A5CE-4419A42218CE}" srcOrd="1" destOrd="0" presId="urn:microsoft.com/office/officeart/2016/7/layout/RepeatingBendingProcessNew"/>
    <dgm:cxn modelId="{28FB174A-CB33-47D8-BCD3-539F396EF3FD}" type="presOf" srcId="{7946AF6C-5DD2-464E-A139-9F53B781079E}" destId="{1DA7C689-CE93-4035-A6B5-24FA3495850F}" srcOrd="0" destOrd="0" presId="urn:microsoft.com/office/officeart/2016/7/layout/RepeatingBendingProcessNew"/>
    <dgm:cxn modelId="{0B3B3C6A-146A-4494-BF2D-79DC62C63032}" type="presOf" srcId="{B383B9C3-CC92-4A1A-AC31-3EE18B173EB8}" destId="{68B37A17-AA47-4841-AA82-E6576FE1524A}" srcOrd="0" destOrd="0" presId="urn:microsoft.com/office/officeart/2016/7/layout/RepeatingBendingProcessNew"/>
    <dgm:cxn modelId="{91905B4B-8EDC-40CD-95BC-7DA75D6A54FC}" type="presOf" srcId="{D0B7B3D6-1F1F-4475-A11A-7B945917D5B3}" destId="{398E4836-083D-460D-9BF4-940B4E3C9216}" srcOrd="0" destOrd="0" presId="urn:microsoft.com/office/officeart/2016/7/layout/RepeatingBendingProcessNew"/>
    <dgm:cxn modelId="{EBB7726C-112A-4E87-BBCA-7B4AE067BF69}" type="presOf" srcId="{154F278D-ED09-4277-8115-47A158131793}" destId="{352474FD-26FD-4232-A908-469D347126B5}" srcOrd="0" destOrd="0" presId="urn:microsoft.com/office/officeart/2016/7/layout/RepeatingBendingProcessNew"/>
    <dgm:cxn modelId="{B02D1854-3F38-4ABC-BE31-96BD4DC03A80}" type="presOf" srcId="{D1B2B19E-625B-4F88-923B-98AAB3FC1C18}" destId="{8B6B9D9B-BD45-4907-86F6-C1F16E31157F}" srcOrd="1" destOrd="0" presId="urn:microsoft.com/office/officeart/2016/7/layout/RepeatingBendingProcessNew"/>
    <dgm:cxn modelId="{A1882574-9323-4409-B58B-3783131185A6}" srcId="{A2A32080-A9D5-4DC7-BCE3-08541FC9E370}" destId="{7946AF6C-5DD2-464E-A139-9F53B781079E}" srcOrd="4" destOrd="0" parTransId="{9DDB8ED1-B9A8-42EF-9A16-5E648D2B2EAC}" sibTransId="{A92068D2-58EE-473E-9A92-416C1603F30D}"/>
    <dgm:cxn modelId="{A62C3354-E906-495C-876E-8F00BB429910}" type="presOf" srcId="{220A2356-3648-4657-A9DB-E68155B82B2F}" destId="{B9F396BB-8843-486A-8409-E7160CD4EBD5}" srcOrd="0" destOrd="0" presId="urn:microsoft.com/office/officeart/2016/7/layout/RepeatingBendingProcessNew"/>
    <dgm:cxn modelId="{9137307D-CBA7-47D2-A4B4-71CB5E76291D}" type="presOf" srcId="{6741AF1D-919E-4585-878D-69764C09FEB1}" destId="{FF7DC533-96B0-4BAF-9CAD-5F47EF820487}" srcOrd="1" destOrd="0" presId="urn:microsoft.com/office/officeart/2016/7/layout/RepeatingBendingProcessNew"/>
    <dgm:cxn modelId="{40A857A4-C078-4CF1-9075-C91BA9AF836C}" type="presOf" srcId="{D1B2B19E-625B-4F88-923B-98AAB3FC1C18}" destId="{911387B1-EA26-4A48-9338-608E592F1469}" srcOrd="0" destOrd="0" presId="urn:microsoft.com/office/officeart/2016/7/layout/RepeatingBendingProcessNew"/>
    <dgm:cxn modelId="{FF30ECA4-2DA1-4A08-9248-FCF0FAD9FDEB}" type="presOf" srcId="{73F227BD-342C-4428-AD28-399607123953}" destId="{1CFDA739-0884-4CCF-AB8A-2A75C2766BC6}" srcOrd="0" destOrd="0" presId="urn:microsoft.com/office/officeart/2016/7/layout/RepeatingBendingProcessNew"/>
    <dgm:cxn modelId="{4C07A6A6-4129-4AF0-9A0B-6634E22BBE59}" type="presOf" srcId="{A2A32080-A9D5-4DC7-BCE3-08541FC9E370}" destId="{90FA0561-B874-4858-AB3F-3579FC1ECC1E}" srcOrd="0" destOrd="0" presId="urn:microsoft.com/office/officeart/2016/7/layout/RepeatingBendingProcessNew"/>
    <dgm:cxn modelId="{324319C6-E87A-45D3-A8F7-930B816DFA86}" type="presOf" srcId="{8BD2777B-DED5-4A61-8E71-3A38816F616F}" destId="{F3BD1000-0807-4BCF-AF51-F05EEB46C407}" srcOrd="0" destOrd="0" presId="urn:microsoft.com/office/officeart/2016/7/layout/RepeatingBendingProcessNew"/>
    <dgm:cxn modelId="{4CE2A0D2-9710-4F02-9D53-AF9F0BF80DF7}" type="presOf" srcId="{408407A2-8705-4273-A599-7CB423B45A65}" destId="{BB86FC11-1145-479C-9EDF-0EA6D337D811}" srcOrd="0" destOrd="0" presId="urn:microsoft.com/office/officeart/2016/7/layout/RepeatingBendingProcessNew"/>
    <dgm:cxn modelId="{7D5EF9E2-D604-4253-BD39-CA160AC8BC2E}" srcId="{A2A32080-A9D5-4DC7-BCE3-08541FC9E370}" destId="{60949671-3FBC-415E-880C-4BDBDE561EE0}" srcOrd="6" destOrd="0" parTransId="{86EC890F-F95A-4011-A4AB-6E10F100A97A}" sibTransId="{6741AF1D-919E-4585-878D-69764C09FEB1}"/>
    <dgm:cxn modelId="{0D7F4AF1-D2A8-45D3-BC87-2115B8B6EE7A}" srcId="{A2A32080-A9D5-4DC7-BCE3-08541FC9E370}" destId="{220A2356-3648-4657-A9DB-E68155B82B2F}" srcOrd="1" destOrd="0" parTransId="{E47EB164-FB28-479C-A717-8D6E19C9BA66}" sibTransId="{D0B7B3D6-1F1F-4475-A11A-7B945917D5B3}"/>
    <dgm:cxn modelId="{5A6AF3F1-5E2E-40E3-8589-152840BF213A}" type="presOf" srcId="{60949671-3FBC-415E-880C-4BDBDE561EE0}" destId="{F4C0C334-1118-432F-8705-82CCB673D228}" srcOrd="0" destOrd="0" presId="urn:microsoft.com/office/officeart/2016/7/layout/RepeatingBendingProcessNew"/>
    <dgm:cxn modelId="{A2D76AF2-408E-4F33-B296-084F9066B8A2}" type="presOf" srcId="{A92068D2-58EE-473E-9A92-416C1603F30D}" destId="{C39A524B-9D21-464B-9C6A-1FB0424305A5}" srcOrd="0" destOrd="0" presId="urn:microsoft.com/office/officeart/2016/7/layout/RepeatingBendingProcessNew"/>
    <dgm:cxn modelId="{085357F9-A13D-4829-B211-6CFB3702250A}" type="presOf" srcId="{D0B7B3D6-1F1F-4475-A11A-7B945917D5B3}" destId="{D5692BD2-6989-4F0F-8DF9-6C7BE866FCE0}" srcOrd="1" destOrd="0" presId="urn:microsoft.com/office/officeart/2016/7/layout/RepeatingBendingProcessNew"/>
    <dgm:cxn modelId="{1EB887FC-8425-4562-A838-98A8E7884410}" type="presOf" srcId="{408407A2-8705-4273-A599-7CB423B45A65}" destId="{DBD550F4-DED3-41CF-BD46-842AE8115B1E}" srcOrd="1" destOrd="0" presId="urn:microsoft.com/office/officeart/2016/7/layout/RepeatingBendingProcessNew"/>
    <dgm:cxn modelId="{7B0393FC-0587-45FD-9069-DF329E3CF3C7}" srcId="{A2A32080-A9D5-4DC7-BCE3-08541FC9E370}" destId="{B383B9C3-CC92-4A1A-AC31-3EE18B173EB8}" srcOrd="5" destOrd="0" parTransId="{AA8624F0-752D-4325-BB2E-425909FCD43C}" sibTransId="{D1B2B19E-625B-4F88-923B-98AAB3FC1C18}"/>
    <dgm:cxn modelId="{5511D751-025E-47FC-9E1B-E96B09F81152}" type="presParOf" srcId="{90FA0561-B874-4858-AB3F-3579FC1ECC1E}" destId="{55E8F0FD-8C48-47B0-BB91-877389F5A740}" srcOrd="0" destOrd="0" presId="urn:microsoft.com/office/officeart/2016/7/layout/RepeatingBendingProcessNew"/>
    <dgm:cxn modelId="{24B55A9B-5160-4E40-91E0-E9B13F1B6B9C}" type="presParOf" srcId="{90FA0561-B874-4858-AB3F-3579FC1ECC1E}" destId="{1CFDA739-0884-4CCF-AB8A-2A75C2766BC6}" srcOrd="1" destOrd="0" presId="urn:microsoft.com/office/officeart/2016/7/layout/RepeatingBendingProcessNew"/>
    <dgm:cxn modelId="{69D21407-D47B-4587-ADB5-81EBD14DADC4}" type="presParOf" srcId="{1CFDA739-0884-4CCF-AB8A-2A75C2766BC6}" destId="{60AF7A21-EE55-42EE-BC41-73A5AEB640A8}" srcOrd="0" destOrd="0" presId="urn:microsoft.com/office/officeart/2016/7/layout/RepeatingBendingProcessNew"/>
    <dgm:cxn modelId="{D64E8915-1FD5-4FA4-8C25-2EEC9FDB0EE7}" type="presParOf" srcId="{90FA0561-B874-4858-AB3F-3579FC1ECC1E}" destId="{B9F396BB-8843-486A-8409-E7160CD4EBD5}" srcOrd="2" destOrd="0" presId="urn:microsoft.com/office/officeart/2016/7/layout/RepeatingBendingProcessNew"/>
    <dgm:cxn modelId="{123B16A3-D1E5-4F2B-83ED-90BF046DF3DA}" type="presParOf" srcId="{90FA0561-B874-4858-AB3F-3579FC1ECC1E}" destId="{398E4836-083D-460D-9BF4-940B4E3C9216}" srcOrd="3" destOrd="0" presId="urn:microsoft.com/office/officeart/2016/7/layout/RepeatingBendingProcessNew"/>
    <dgm:cxn modelId="{42E066F5-80C5-4971-8329-506237C34109}" type="presParOf" srcId="{398E4836-083D-460D-9BF4-940B4E3C9216}" destId="{D5692BD2-6989-4F0F-8DF9-6C7BE866FCE0}" srcOrd="0" destOrd="0" presId="urn:microsoft.com/office/officeart/2016/7/layout/RepeatingBendingProcessNew"/>
    <dgm:cxn modelId="{F117A627-0850-4E80-BE57-CCE547020B60}" type="presParOf" srcId="{90FA0561-B874-4858-AB3F-3579FC1ECC1E}" destId="{352474FD-26FD-4232-A908-469D347126B5}" srcOrd="4" destOrd="0" presId="urn:microsoft.com/office/officeart/2016/7/layout/RepeatingBendingProcessNew"/>
    <dgm:cxn modelId="{B2397612-0091-45D8-B1AB-20596F00A316}" type="presParOf" srcId="{90FA0561-B874-4858-AB3F-3579FC1ECC1E}" destId="{BB86FC11-1145-479C-9EDF-0EA6D337D811}" srcOrd="5" destOrd="0" presId="urn:microsoft.com/office/officeart/2016/7/layout/RepeatingBendingProcessNew"/>
    <dgm:cxn modelId="{EBBC1460-50C5-482B-9983-921413D5E82F}" type="presParOf" srcId="{BB86FC11-1145-479C-9EDF-0EA6D337D811}" destId="{DBD550F4-DED3-41CF-BD46-842AE8115B1E}" srcOrd="0" destOrd="0" presId="urn:microsoft.com/office/officeart/2016/7/layout/RepeatingBendingProcessNew"/>
    <dgm:cxn modelId="{9877C3E5-B0F2-4682-9D48-C92E66707CBF}" type="presParOf" srcId="{90FA0561-B874-4858-AB3F-3579FC1ECC1E}" destId="{42047930-082F-4BB8-9AA2-36B1602CAB66}" srcOrd="6" destOrd="0" presId="urn:microsoft.com/office/officeart/2016/7/layout/RepeatingBendingProcessNew"/>
    <dgm:cxn modelId="{F829786C-9F1E-4298-B07B-23E2054057C2}" type="presParOf" srcId="{90FA0561-B874-4858-AB3F-3579FC1ECC1E}" destId="{55CA8570-9F1E-41EC-8A01-ED0FA2F6E24B}" srcOrd="7" destOrd="0" presId="urn:microsoft.com/office/officeart/2016/7/layout/RepeatingBendingProcessNew"/>
    <dgm:cxn modelId="{15D6FD81-94DF-4DEA-A366-078C1F9278AA}" type="presParOf" srcId="{55CA8570-9F1E-41EC-8A01-ED0FA2F6E24B}" destId="{D454C025-0E2D-4444-8136-F8D91A3D3545}" srcOrd="0" destOrd="0" presId="urn:microsoft.com/office/officeart/2016/7/layout/RepeatingBendingProcessNew"/>
    <dgm:cxn modelId="{FECD2908-973D-4ECE-8C48-E3D8A1EB2104}" type="presParOf" srcId="{90FA0561-B874-4858-AB3F-3579FC1ECC1E}" destId="{1DA7C689-CE93-4035-A6B5-24FA3495850F}" srcOrd="8" destOrd="0" presId="urn:microsoft.com/office/officeart/2016/7/layout/RepeatingBendingProcessNew"/>
    <dgm:cxn modelId="{565EE748-D0AF-4261-92CF-477F2CD9EC61}" type="presParOf" srcId="{90FA0561-B874-4858-AB3F-3579FC1ECC1E}" destId="{C39A524B-9D21-464B-9C6A-1FB0424305A5}" srcOrd="9" destOrd="0" presId="urn:microsoft.com/office/officeart/2016/7/layout/RepeatingBendingProcessNew"/>
    <dgm:cxn modelId="{71F3BE42-21C1-4F77-A38D-665754C8DB60}" type="presParOf" srcId="{C39A524B-9D21-464B-9C6A-1FB0424305A5}" destId="{66C192C9-849A-4285-A5CE-4419A42218CE}" srcOrd="0" destOrd="0" presId="urn:microsoft.com/office/officeart/2016/7/layout/RepeatingBendingProcessNew"/>
    <dgm:cxn modelId="{CB0856DA-100D-4CDD-A8CC-C049D0DD1DC6}" type="presParOf" srcId="{90FA0561-B874-4858-AB3F-3579FC1ECC1E}" destId="{68B37A17-AA47-4841-AA82-E6576FE1524A}" srcOrd="10" destOrd="0" presId="urn:microsoft.com/office/officeart/2016/7/layout/RepeatingBendingProcessNew"/>
    <dgm:cxn modelId="{7C8052AB-8A13-43F2-942C-F325A8D56E30}" type="presParOf" srcId="{90FA0561-B874-4858-AB3F-3579FC1ECC1E}" destId="{911387B1-EA26-4A48-9338-608E592F1469}" srcOrd="11" destOrd="0" presId="urn:microsoft.com/office/officeart/2016/7/layout/RepeatingBendingProcessNew"/>
    <dgm:cxn modelId="{B1B774FA-4E26-4B20-99B9-1D255E4A41DA}" type="presParOf" srcId="{911387B1-EA26-4A48-9338-608E592F1469}" destId="{8B6B9D9B-BD45-4907-86F6-C1F16E31157F}" srcOrd="0" destOrd="0" presId="urn:microsoft.com/office/officeart/2016/7/layout/RepeatingBendingProcessNew"/>
    <dgm:cxn modelId="{1F4982BA-20AB-4DA6-9433-915BE9D6C4BE}" type="presParOf" srcId="{90FA0561-B874-4858-AB3F-3579FC1ECC1E}" destId="{F4C0C334-1118-432F-8705-82CCB673D228}" srcOrd="12" destOrd="0" presId="urn:microsoft.com/office/officeart/2016/7/layout/RepeatingBendingProcessNew"/>
    <dgm:cxn modelId="{AA44B8BC-01E3-4BEA-90DB-C017FA45F83A}" type="presParOf" srcId="{90FA0561-B874-4858-AB3F-3579FC1ECC1E}" destId="{4A8941A8-188B-47B8-A4FA-302318930BA8}" srcOrd="13" destOrd="0" presId="urn:microsoft.com/office/officeart/2016/7/layout/RepeatingBendingProcessNew"/>
    <dgm:cxn modelId="{99DEAE10-60EC-42F2-9940-203085893BB1}" type="presParOf" srcId="{4A8941A8-188B-47B8-A4FA-302318930BA8}" destId="{FF7DC533-96B0-4BAF-9CAD-5F47EF820487}" srcOrd="0" destOrd="0" presId="urn:microsoft.com/office/officeart/2016/7/layout/RepeatingBendingProcessNew"/>
    <dgm:cxn modelId="{6DCC15FF-AB9B-4A80-9096-230034413B16}" type="presParOf" srcId="{90FA0561-B874-4858-AB3F-3579FC1ECC1E}" destId="{F3BD1000-0807-4BCF-AF51-F05EEB46C407}"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3A7C10-8158-40B1-A5A5-106C36ABFD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12E979-19D3-4983-9165-C31821874FC9}">
      <dgm:prSet/>
      <dgm:spPr/>
      <dgm:t>
        <a:bodyPr/>
        <a:lstStyle/>
        <a:p>
          <a:pPr>
            <a:lnSpc>
              <a:spcPct val="100000"/>
            </a:lnSpc>
          </a:pPr>
          <a:r>
            <a:rPr lang="en-GB"/>
            <a:t>Accounts with Solitary or Few Credit are recorded Before Balance Sheet Date – Should Be Handled With Care &amp; Without the Scope of Subjectivity</a:t>
          </a:r>
          <a:endParaRPr lang="en-US"/>
        </a:p>
      </dgm:t>
    </dgm:pt>
    <dgm:pt modelId="{63F9350F-00FE-4012-9E0D-7A4D21213ABB}" type="parTrans" cxnId="{C3D34673-F248-478A-914F-ED80824C4473}">
      <dgm:prSet/>
      <dgm:spPr/>
      <dgm:t>
        <a:bodyPr/>
        <a:lstStyle/>
        <a:p>
          <a:endParaRPr lang="en-US"/>
        </a:p>
      </dgm:t>
    </dgm:pt>
    <dgm:pt modelId="{141B8076-977B-4222-B629-B66B881E7E75}" type="sibTrans" cxnId="{C3D34673-F248-478A-914F-ED80824C4473}">
      <dgm:prSet/>
      <dgm:spPr/>
      <dgm:t>
        <a:bodyPr/>
        <a:lstStyle/>
        <a:p>
          <a:endParaRPr lang="en-US"/>
        </a:p>
      </dgm:t>
    </dgm:pt>
    <dgm:pt modelId="{F5E69E7F-90ED-4F72-A8EE-4F7E9B19D544}">
      <dgm:prSet/>
      <dgm:spPr/>
      <dgm:t>
        <a:bodyPr/>
        <a:lstStyle/>
        <a:p>
          <a:pPr>
            <a:lnSpc>
              <a:spcPct val="100000"/>
            </a:lnSpc>
          </a:pPr>
          <a:r>
            <a:rPr lang="en-GB"/>
            <a:t>Accounts indicate Inherent Weakness on the basis of data available, the accounts should be deemed as NPA</a:t>
          </a:r>
          <a:endParaRPr lang="en-US"/>
        </a:p>
      </dgm:t>
    </dgm:pt>
    <dgm:pt modelId="{A095FEA9-16B2-4797-B1E4-2AA56F78071A}" type="parTrans" cxnId="{2BECD2F2-AD25-4110-88A3-F8C8F87F3558}">
      <dgm:prSet/>
      <dgm:spPr/>
      <dgm:t>
        <a:bodyPr/>
        <a:lstStyle/>
        <a:p>
          <a:endParaRPr lang="en-US"/>
        </a:p>
      </dgm:t>
    </dgm:pt>
    <dgm:pt modelId="{127D84C8-E207-47AF-A7B7-B5C09BC19EA3}" type="sibTrans" cxnId="{2BECD2F2-AD25-4110-88A3-F8C8F87F3558}">
      <dgm:prSet/>
      <dgm:spPr/>
      <dgm:t>
        <a:bodyPr/>
        <a:lstStyle/>
        <a:p>
          <a:endParaRPr lang="en-US"/>
        </a:p>
      </dgm:t>
    </dgm:pt>
    <dgm:pt modelId="{30F0353C-C2E3-4E27-B401-4F1151140C65}">
      <dgm:prSet/>
      <dgm:spPr/>
      <dgm:t>
        <a:bodyPr/>
        <a:lstStyle/>
        <a:p>
          <a:pPr>
            <a:lnSpc>
              <a:spcPct val="100000"/>
            </a:lnSpc>
          </a:pPr>
          <a:r>
            <a:rPr lang="en-GB"/>
            <a:t>Bank should furnish Satisfactory Evidences about the manner of Regularization of the Accounts &amp; why it is shown as Performing</a:t>
          </a:r>
          <a:endParaRPr lang="en-US"/>
        </a:p>
      </dgm:t>
    </dgm:pt>
    <dgm:pt modelId="{7A05B163-FB2E-451A-A0AB-64F10846C1C9}" type="parTrans" cxnId="{7BE0B3EA-F4CB-40E8-805C-AD144578597A}">
      <dgm:prSet/>
      <dgm:spPr/>
      <dgm:t>
        <a:bodyPr/>
        <a:lstStyle/>
        <a:p>
          <a:endParaRPr lang="en-US"/>
        </a:p>
      </dgm:t>
    </dgm:pt>
    <dgm:pt modelId="{55DF4149-42A5-4569-95CA-E416704EC01F}" type="sibTrans" cxnId="{7BE0B3EA-F4CB-40E8-805C-AD144578597A}">
      <dgm:prSet/>
      <dgm:spPr/>
      <dgm:t>
        <a:bodyPr/>
        <a:lstStyle/>
        <a:p>
          <a:endParaRPr lang="en-US"/>
        </a:p>
      </dgm:t>
    </dgm:pt>
    <dgm:pt modelId="{F0C474D4-D2E3-4321-8C53-6207A127F8BC}" type="pres">
      <dgm:prSet presAssocID="{933A7C10-8158-40B1-A5A5-106C36ABFD95}" presName="root" presStyleCnt="0">
        <dgm:presLayoutVars>
          <dgm:dir/>
          <dgm:resizeHandles val="exact"/>
        </dgm:presLayoutVars>
      </dgm:prSet>
      <dgm:spPr/>
    </dgm:pt>
    <dgm:pt modelId="{80619525-7E23-44B8-9231-E9DD40BE3957}" type="pres">
      <dgm:prSet presAssocID="{6612E979-19D3-4983-9165-C31821874FC9}" presName="compNode" presStyleCnt="0"/>
      <dgm:spPr/>
    </dgm:pt>
    <dgm:pt modelId="{B087C315-6913-4601-87D3-42E6B7CA99C5}" type="pres">
      <dgm:prSet presAssocID="{6612E979-19D3-4983-9165-C31821874FC9}" presName="bgRect" presStyleLbl="bgShp" presStyleIdx="0" presStyleCnt="3"/>
      <dgm:spPr/>
    </dgm:pt>
    <dgm:pt modelId="{637C8863-6C56-442D-BAE5-0CFA5984CE4C}" type="pres">
      <dgm:prSet presAssocID="{6612E979-19D3-4983-9165-C31821874FC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llet outline"/>
        </a:ext>
      </dgm:extLst>
    </dgm:pt>
    <dgm:pt modelId="{997396B3-A8C8-4891-A029-5F1F09FF6A2A}" type="pres">
      <dgm:prSet presAssocID="{6612E979-19D3-4983-9165-C31821874FC9}" presName="spaceRect" presStyleCnt="0"/>
      <dgm:spPr/>
    </dgm:pt>
    <dgm:pt modelId="{5944F1CC-E01B-4557-A1ED-1192EF24F5C6}" type="pres">
      <dgm:prSet presAssocID="{6612E979-19D3-4983-9165-C31821874FC9}" presName="parTx" presStyleLbl="revTx" presStyleIdx="0" presStyleCnt="3" custLinFactNeighborX="2238" custLinFactNeighborY="-30509">
        <dgm:presLayoutVars>
          <dgm:chMax val="0"/>
          <dgm:chPref val="0"/>
        </dgm:presLayoutVars>
      </dgm:prSet>
      <dgm:spPr/>
    </dgm:pt>
    <dgm:pt modelId="{B1F842E2-BD46-48C8-A1E4-0D1E40040CA5}" type="pres">
      <dgm:prSet presAssocID="{141B8076-977B-4222-B629-B66B881E7E75}" presName="sibTrans" presStyleCnt="0"/>
      <dgm:spPr/>
    </dgm:pt>
    <dgm:pt modelId="{02000FF3-5CC3-49A8-8F99-78ACECD2B511}" type="pres">
      <dgm:prSet presAssocID="{F5E69E7F-90ED-4F72-A8EE-4F7E9B19D544}" presName="compNode" presStyleCnt="0"/>
      <dgm:spPr/>
    </dgm:pt>
    <dgm:pt modelId="{FB286B99-31DC-4D2F-9FBC-F4154D2969EC}" type="pres">
      <dgm:prSet presAssocID="{F5E69E7F-90ED-4F72-A8EE-4F7E9B19D544}" presName="bgRect" presStyleLbl="bgShp" presStyleIdx="1" presStyleCnt="3"/>
      <dgm:spPr/>
    </dgm:pt>
    <dgm:pt modelId="{F7F4D3E4-5DC8-4861-A397-23A9BF48B63D}" type="pres">
      <dgm:prSet presAssocID="{F5E69E7F-90ED-4F72-A8EE-4F7E9B19D54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Checked outline"/>
        </a:ext>
      </dgm:extLst>
    </dgm:pt>
    <dgm:pt modelId="{C663F2F9-A72F-4489-BF39-BCC1B490F59B}" type="pres">
      <dgm:prSet presAssocID="{F5E69E7F-90ED-4F72-A8EE-4F7E9B19D544}" presName="spaceRect" presStyleCnt="0"/>
      <dgm:spPr/>
    </dgm:pt>
    <dgm:pt modelId="{A96E9ACF-D1CD-40F7-B5AB-420D3DFA1BBB}" type="pres">
      <dgm:prSet presAssocID="{F5E69E7F-90ED-4F72-A8EE-4F7E9B19D544}" presName="parTx" presStyleLbl="revTx" presStyleIdx="1" presStyleCnt="3">
        <dgm:presLayoutVars>
          <dgm:chMax val="0"/>
          <dgm:chPref val="0"/>
        </dgm:presLayoutVars>
      </dgm:prSet>
      <dgm:spPr/>
    </dgm:pt>
    <dgm:pt modelId="{073F06E2-7C11-482D-A116-34162C072375}" type="pres">
      <dgm:prSet presAssocID="{127D84C8-E207-47AF-A7B7-B5C09BC19EA3}" presName="sibTrans" presStyleCnt="0"/>
      <dgm:spPr/>
    </dgm:pt>
    <dgm:pt modelId="{9C8B5DFA-7EB9-4530-9887-B72F23E01EFE}" type="pres">
      <dgm:prSet presAssocID="{30F0353C-C2E3-4E27-B401-4F1151140C65}" presName="compNode" presStyleCnt="0"/>
      <dgm:spPr/>
    </dgm:pt>
    <dgm:pt modelId="{56A80423-6DDE-4F4B-AB2E-32F8EED2553D}" type="pres">
      <dgm:prSet presAssocID="{30F0353C-C2E3-4E27-B401-4F1151140C65}" presName="bgRect" presStyleLbl="bgShp" presStyleIdx="2" presStyleCnt="3"/>
      <dgm:spPr/>
    </dgm:pt>
    <dgm:pt modelId="{5D747AA8-2AB8-44EB-A337-4D9B772C1B0E}" type="pres">
      <dgm:prSet presAssocID="{30F0353C-C2E3-4E27-B401-4F1151140C6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7C661F33-14DF-447A-B233-7707711CF55A}" type="pres">
      <dgm:prSet presAssocID="{30F0353C-C2E3-4E27-B401-4F1151140C65}" presName="spaceRect" presStyleCnt="0"/>
      <dgm:spPr/>
    </dgm:pt>
    <dgm:pt modelId="{45B41B09-C894-4BB0-B23F-659019818C7E}" type="pres">
      <dgm:prSet presAssocID="{30F0353C-C2E3-4E27-B401-4F1151140C65}" presName="parTx" presStyleLbl="revTx" presStyleIdx="2" presStyleCnt="3">
        <dgm:presLayoutVars>
          <dgm:chMax val="0"/>
          <dgm:chPref val="0"/>
        </dgm:presLayoutVars>
      </dgm:prSet>
      <dgm:spPr/>
    </dgm:pt>
  </dgm:ptLst>
  <dgm:cxnLst>
    <dgm:cxn modelId="{91D13B5D-10E2-4BF8-BA29-9F43090D4DF2}" type="presOf" srcId="{933A7C10-8158-40B1-A5A5-106C36ABFD95}" destId="{F0C474D4-D2E3-4321-8C53-6207A127F8BC}" srcOrd="0" destOrd="0" presId="urn:microsoft.com/office/officeart/2018/2/layout/IconVerticalSolidList"/>
    <dgm:cxn modelId="{C3D34673-F248-478A-914F-ED80824C4473}" srcId="{933A7C10-8158-40B1-A5A5-106C36ABFD95}" destId="{6612E979-19D3-4983-9165-C31821874FC9}" srcOrd="0" destOrd="0" parTransId="{63F9350F-00FE-4012-9E0D-7A4D21213ABB}" sibTransId="{141B8076-977B-4222-B629-B66B881E7E75}"/>
    <dgm:cxn modelId="{17B54593-F67D-42F6-937F-8C9851EE2851}" type="presOf" srcId="{6612E979-19D3-4983-9165-C31821874FC9}" destId="{5944F1CC-E01B-4557-A1ED-1192EF24F5C6}" srcOrd="0" destOrd="0" presId="urn:microsoft.com/office/officeart/2018/2/layout/IconVerticalSolidList"/>
    <dgm:cxn modelId="{FE693297-6B1A-4B1E-8263-01BE6B43B79D}" type="presOf" srcId="{F5E69E7F-90ED-4F72-A8EE-4F7E9B19D544}" destId="{A96E9ACF-D1CD-40F7-B5AB-420D3DFA1BBB}" srcOrd="0" destOrd="0" presId="urn:microsoft.com/office/officeart/2018/2/layout/IconVerticalSolidList"/>
    <dgm:cxn modelId="{1C7E1DAD-EDB7-48E9-9F95-41B635CF6C17}" type="presOf" srcId="{30F0353C-C2E3-4E27-B401-4F1151140C65}" destId="{45B41B09-C894-4BB0-B23F-659019818C7E}" srcOrd="0" destOrd="0" presId="urn:microsoft.com/office/officeart/2018/2/layout/IconVerticalSolidList"/>
    <dgm:cxn modelId="{7BE0B3EA-F4CB-40E8-805C-AD144578597A}" srcId="{933A7C10-8158-40B1-A5A5-106C36ABFD95}" destId="{30F0353C-C2E3-4E27-B401-4F1151140C65}" srcOrd="2" destOrd="0" parTransId="{7A05B163-FB2E-451A-A0AB-64F10846C1C9}" sibTransId="{55DF4149-42A5-4569-95CA-E416704EC01F}"/>
    <dgm:cxn modelId="{2BECD2F2-AD25-4110-88A3-F8C8F87F3558}" srcId="{933A7C10-8158-40B1-A5A5-106C36ABFD95}" destId="{F5E69E7F-90ED-4F72-A8EE-4F7E9B19D544}" srcOrd="1" destOrd="0" parTransId="{A095FEA9-16B2-4797-B1E4-2AA56F78071A}" sibTransId="{127D84C8-E207-47AF-A7B7-B5C09BC19EA3}"/>
    <dgm:cxn modelId="{56DD5F20-F523-4E0A-A911-AD2FF77680B1}" type="presParOf" srcId="{F0C474D4-D2E3-4321-8C53-6207A127F8BC}" destId="{80619525-7E23-44B8-9231-E9DD40BE3957}" srcOrd="0" destOrd="0" presId="urn:microsoft.com/office/officeart/2018/2/layout/IconVerticalSolidList"/>
    <dgm:cxn modelId="{E4C8041D-B1BC-4B9F-A914-2F7DCADD7101}" type="presParOf" srcId="{80619525-7E23-44B8-9231-E9DD40BE3957}" destId="{B087C315-6913-4601-87D3-42E6B7CA99C5}" srcOrd="0" destOrd="0" presId="urn:microsoft.com/office/officeart/2018/2/layout/IconVerticalSolidList"/>
    <dgm:cxn modelId="{229F2DBA-E3FA-440A-A5DC-98B88C598126}" type="presParOf" srcId="{80619525-7E23-44B8-9231-E9DD40BE3957}" destId="{637C8863-6C56-442D-BAE5-0CFA5984CE4C}" srcOrd="1" destOrd="0" presId="urn:microsoft.com/office/officeart/2018/2/layout/IconVerticalSolidList"/>
    <dgm:cxn modelId="{97F9864C-23A2-4162-B3B7-25CD86637D1E}" type="presParOf" srcId="{80619525-7E23-44B8-9231-E9DD40BE3957}" destId="{997396B3-A8C8-4891-A029-5F1F09FF6A2A}" srcOrd="2" destOrd="0" presId="urn:microsoft.com/office/officeart/2018/2/layout/IconVerticalSolidList"/>
    <dgm:cxn modelId="{16569EA9-1018-4D8A-87EE-E334CE9B85F7}" type="presParOf" srcId="{80619525-7E23-44B8-9231-E9DD40BE3957}" destId="{5944F1CC-E01B-4557-A1ED-1192EF24F5C6}" srcOrd="3" destOrd="0" presId="urn:microsoft.com/office/officeart/2018/2/layout/IconVerticalSolidList"/>
    <dgm:cxn modelId="{5CE83150-8A5A-42CF-B425-4C7E803A2A06}" type="presParOf" srcId="{F0C474D4-D2E3-4321-8C53-6207A127F8BC}" destId="{B1F842E2-BD46-48C8-A1E4-0D1E40040CA5}" srcOrd="1" destOrd="0" presId="urn:microsoft.com/office/officeart/2018/2/layout/IconVerticalSolidList"/>
    <dgm:cxn modelId="{585A2065-945F-497E-A8B8-60C4E8A474EC}" type="presParOf" srcId="{F0C474D4-D2E3-4321-8C53-6207A127F8BC}" destId="{02000FF3-5CC3-49A8-8F99-78ACECD2B511}" srcOrd="2" destOrd="0" presId="urn:microsoft.com/office/officeart/2018/2/layout/IconVerticalSolidList"/>
    <dgm:cxn modelId="{3EF2036B-DE75-4E5B-B762-369FE3ADE492}" type="presParOf" srcId="{02000FF3-5CC3-49A8-8F99-78ACECD2B511}" destId="{FB286B99-31DC-4D2F-9FBC-F4154D2969EC}" srcOrd="0" destOrd="0" presId="urn:microsoft.com/office/officeart/2018/2/layout/IconVerticalSolidList"/>
    <dgm:cxn modelId="{75304490-BF9A-46F0-96BE-EAF8AF2DEE4F}" type="presParOf" srcId="{02000FF3-5CC3-49A8-8F99-78ACECD2B511}" destId="{F7F4D3E4-5DC8-4861-A397-23A9BF48B63D}" srcOrd="1" destOrd="0" presId="urn:microsoft.com/office/officeart/2018/2/layout/IconVerticalSolidList"/>
    <dgm:cxn modelId="{35588846-408F-43B6-9DE3-8B83C22F638F}" type="presParOf" srcId="{02000FF3-5CC3-49A8-8F99-78ACECD2B511}" destId="{C663F2F9-A72F-4489-BF39-BCC1B490F59B}" srcOrd="2" destOrd="0" presId="urn:microsoft.com/office/officeart/2018/2/layout/IconVerticalSolidList"/>
    <dgm:cxn modelId="{4389C9D2-B98E-464C-B787-A8BE05497D0E}" type="presParOf" srcId="{02000FF3-5CC3-49A8-8F99-78ACECD2B511}" destId="{A96E9ACF-D1CD-40F7-B5AB-420D3DFA1BBB}" srcOrd="3" destOrd="0" presId="urn:microsoft.com/office/officeart/2018/2/layout/IconVerticalSolidList"/>
    <dgm:cxn modelId="{EF1F5461-B82A-4155-BBC5-44475F7E1C6D}" type="presParOf" srcId="{F0C474D4-D2E3-4321-8C53-6207A127F8BC}" destId="{073F06E2-7C11-482D-A116-34162C072375}" srcOrd="3" destOrd="0" presId="urn:microsoft.com/office/officeart/2018/2/layout/IconVerticalSolidList"/>
    <dgm:cxn modelId="{2808EB1F-50DF-4ED1-908C-70001BBBD986}" type="presParOf" srcId="{F0C474D4-D2E3-4321-8C53-6207A127F8BC}" destId="{9C8B5DFA-7EB9-4530-9887-B72F23E01EFE}" srcOrd="4" destOrd="0" presId="urn:microsoft.com/office/officeart/2018/2/layout/IconVerticalSolidList"/>
    <dgm:cxn modelId="{FBECB376-A36A-45AE-B39A-42865A1BF431}" type="presParOf" srcId="{9C8B5DFA-7EB9-4530-9887-B72F23E01EFE}" destId="{56A80423-6DDE-4F4B-AB2E-32F8EED2553D}" srcOrd="0" destOrd="0" presId="urn:microsoft.com/office/officeart/2018/2/layout/IconVerticalSolidList"/>
    <dgm:cxn modelId="{9A56D6F2-2AE7-43A6-9492-5A512A770114}" type="presParOf" srcId="{9C8B5DFA-7EB9-4530-9887-B72F23E01EFE}" destId="{5D747AA8-2AB8-44EB-A337-4D9B772C1B0E}" srcOrd="1" destOrd="0" presId="urn:microsoft.com/office/officeart/2018/2/layout/IconVerticalSolidList"/>
    <dgm:cxn modelId="{BEB71792-BA7A-4D6B-9178-1557E82CAC1E}" type="presParOf" srcId="{9C8B5DFA-7EB9-4530-9887-B72F23E01EFE}" destId="{7C661F33-14DF-447A-B233-7707711CF55A}" srcOrd="2" destOrd="0" presId="urn:microsoft.com/office/officeart/2018/2/layout/IconVerticalSolidList"/>
    <dgm:cxn modelId="{51598EC6-43A2-4914-A8DA-231FD412419A}" type="presParOf" srcId="{9C8B5DFA-7EB9-4530-9887-B72F23E01EFE}" destId="{45B41B09-C894-4BB0-B23F-659019818C7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0E3360-9FFF-4B00-B0F7-8913A227056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A2BFBFD-AAEC-4482-9D7A-63D446FBD8B4}">
      <dgm:prSet/>
      <dgm:spPr/>
      <dgm:t>
        <a:bodyPr/>
        <a:lstStyle/>
        <a:p>
          <a:r>
            <a:rPr lang="en-GB"/>
            <a:t>Less than 50%</a:t>
          </a:r>
          <a:endParaRPr lang="en-US"/>
        </a:p>
      </dgm:t>
    </dgm:pt>
    <dgm:pt modelId="{E29956E0-EA3C-4C7A-87D1-A2930C2710D2}" type="parTrans" cxnId="{A8815E0F-95C8-4FAA-ABDA-84535052C1A6}">
      <dgm:prSet/>
      <dgm:spPr/>
      <dgm:t>
        <a:bodyPr/>
        <a:lstStyle/>
        <a:p>
          <a:endParaRPr lang="en-US"/>
        </a:p>
      </dgm:t>
    </dgm:pt>
    <dgm:pt modelId="{A2CB1FCC-814F-4941-9609-78BB8FB349B4}" type="sibTrans" cxnId="{A8815E0F-95C8-4FAA-ABDA-84535052C1A6}">
      <dgm:prSet/>
      <dgm:spPr/>
      <dgm:t>
        <a:bodyPr/>
        <a:lstStyle/>
        <a:p>
          <a:endParaRPr lang="en-US"/>
        </a:p>
      </dgm:t>
    </dgm:pt>
    <dgm:pt modelId="{4C02CA98-A2E9-4DF5-83FA-2B5E1852A023}">
      <dgm:prSet custT="1"/>
      <dgm:spPr/>
      <dgm:t>
        <a:bodyPr/>
        <a:lstStyle/>
        <a:p>
          <a:r>
            <a:rPr lang="en-GB" sz="2300"/>
            <a:t>﻿﻿If value of security is less than 50% of value assessed by Bank at the time last inspection ﻿</a:t>
          </a:r>
          <a:endParaRPr lang="en-US" sz="2300"/>
        </a:p>
      </dgm:t>
    </dgm:pt>
    <dgm:pt modelId="{2ABF448A-EDAF-4FED-AE72-2D7309C99A94}" type="parTrans" cxnId="{6ABAB10A-CC3D-42EA-B5FC-97046CE9C77C}">
      <dgm:prSet/>
      <dgm:spPr/>
      <dgm:t>
        <a:bodyPr/>
        <a:lstStyle/>
        <a:p>
          <a:endParaRPr lang="en-US"/>
        </a:p>
      </dgm:t>
    </dgm:pt>
    <dgm:pt modelId="{B441C215-4348-4DB4-9AED-56120EE17596}" type="sibTrans" cxnId="{6ABAB10A-CC3D-42EA-B5FC-97046CE9C77C}">
      <dgm:prSet/>
      <dgm:spPr/>
      <dgm:t>
        <a:bodyPr/>
        <a:lstStyle/>
        <a:p>
          <a:endParaRPr lang="en-US"/>
        </a:p>
      </dgm:t>
    </dgm:pt>
    <dgm:pt modelId="{C903E746-B65E-4611-B6D9-03D8686FEB47}">
      <dgm:prSet custT="1"/>
      <dgm:spPr/>
      <dgm:t>
        <a:bodyPr/>
        <a:lstStyle/>
        <a:p>
          <a:r>
            <a:rPr lang="en-GB" sz="2300"/>
            <a:t>﻿Asset Classification : Doubtful</a:t>
          </a:r>
          <a:endParaRPr lang="en-US" sz="2300"/>
        </a:p>
      </dgm:t>
    </dgm:pt>
    <dgm:pt modelId="{464A9809-726A-4732-B97A-2482974520C5}" type="parTrans" cxnId="{6257A0C4-FA81-4D71-B7E4-982AF4BFB6AA}">
      <dgm:prSet/>
      <dgm:spPr/>
      <dgm:t>
        <a:bodyPr/>
        <a:lstStyle/>
        <a:p>
          <a:endParaRPr lang="en-US"/>
        </a:p>
      </dgm:t>
    </dgm:pt>
    <dgm:pt modelId="{28BC76FE-8006-4D24-943F-DA8098B866E9}" type="sibTrans" cxnId="{6257A0C4-FA81-4D71-B7E4-982AF4BFB6AA}">
      <dgm:prSet/>
      <dgm:spPr/>
      <dgm:t>
        <a:bodyPr/>
        <a:lstStyle/>
        <a:p>
          <a:endParaRPr lang="en-US"/>
        </a:p>
      </dgm:t>
    </dgm:pt>
    <dgm:pt modelId="{02947484-996F-4E87-B548-7F28044F7DFD}">
      <dgm:prSet/>
      <dgm:spPr/>
      <dgm:t>
        <a:bodyPr/>
        <a:lstStyle/>
        <a:p>
          <a:r>
            <a:rPr lang="en-GB"/>
            <a:t>Less than 10 % </a:t>
          </a:r>
          <a:endParaRPr lang="en-US"/>
        </a:p>
      </dgm:t>
    </dgm:pt>
    <dgm:pt modelId="{B489468F-5C5A-4D2D-9E8A-982B5701D7AD}" type="parTrans" cxnId="{5085C4FF-1C6D-4F6A-9079-5BF9A7CC9AFF}">
      <dgm:prSet/>
      <dgm:spPr/>
      <dgm:t>
        <a:bodyPr/>
        <a:lstStyle/>
        <a:p>
          <a:endParaRPr lang="en-US"/>
        </a:p>
      </dgm:t>
    </dgm:pt>
    <dgm:pt modelId="{85E93C45-F0F3-4A3E-B900-D1AB1A245F78}" type="sibTrans" cxnId="{5085C4FF-1C6D-4F6A-9079-5BF9A7CC9AFF}">
      <dgm:prSet/>
      <dgm:spPr/>
      <dgm:t>
        <a:bodyPr/>
        <a:lstStyle/>
        <a:p>
          <a:endParaRPr lang="en-US"/>
        </a:p>
      </dgm:t>
    </dgm:pt>
    <dgm:pt modelId="{758E9D3A-E323-48A6-9FF2-90A3D32D55BE}">
      <dgm:prSet custT="1"/>
      <dgm:spPr/>
      <dgm:t>
        <a:bodyPr/>
        <a:lstStyle/>
        <a:p>
          <a:r>
            <a:rPr lang="en-GB" sz="2300"/>
            <a:t>Value of security less than 10% of O/s balance</a:t>
          </a:r>
          <a:endParaRPr lang="en-US" sz="2300"/>
        </a:p>
      </dgm:t>
    </dgm:pt>
    <dgm:pt modelId="{88811977-81F2-45AF-975A-29E70A410297}" type="parTrans" cxnId="{57153615-BB3C-41C1-B0FB-B34C34358473}">
      <dgm:prSet/>
      <dgm:spPr/>
      <dgm:t>
        <a:bodyPr/>
        <a:lstStyle/>
        <a:p>
          <a:endParaRPr lang="en-US"/>
        </a:p>
      </dgm:t>
    </dgm:pt>
    <dgm:pt modelId="{64B904D2-407A-42E4-894E-4755109D45EB}" type="sibTrans" cxnId="{57153615-BB3C-41C1-B0FB-B34C34358473}">
      <dgm:prSet/>
      <dgm:spPr/>
      <dgm:t>
        <a:bodyPr/>
        <a:lstStyle/>
        <a:p>
          <a:endParaRPr lang="en-US"/>
        </a:p>
      </dgm:t>
    </dgm:pt>
    <dgm:pt modelId="{283874DE-93AB-4E0A-BA36-EA8034755DA1}">
      <dgm:prSet custT="1"/>
      <dgm:spPr/>
      <dgm:t>
        <a:bodyPr/>
        <a:lstStyle/>
        <a:p>
          <a:r>
            <a:rPr lang="en-GB" sz="2300"/>
            <a:t>Asset Classification : Loss </a:t>
          </a:r>
          <a:endParaRPr lang="en-US" sz="2300"/>
        </a:p>
      </dgm:t>
    </dgm:pt>
    <dgm:pt modelId="{A8D67D6E-7A57-43E7-8720-9E7F00E0C03E}" type="parTrans" cxnId="{932CAB09-DF58-47A5-879A-5BBDB982FF3D}">
      <dgm:prSet/>
      <dgm:spPr/>
      <dgm:t>
        <a:bodyPr/>
        <a:lstStyle/>
        <a:p>
          <a:endParaRPr lang="en-US"/>
        </a:p>
      </dgm:t>
    </dgm:pt>
    <dgm:pt modelId="{4E3B2387-97B8-4DE1-BCFB-588B382DF921}" type="sibTrans" cxnId="{932CAB09-DF58-47A5-879A-5BBDB982FF3D}">
      <dgm:prSet/>
      <dgm:spPr/>
      <dgm:t>
        <a:bodyPr/>
        <a:lstStyle/>
        <a:p>
          <a:endParaRPr lang="en-US"/>
        </a:p>
      </dgm:t>
    </dgm:pt>
    <dgm:pt modelId="{2E34E40F-7D44-4F65-B603-42331E4B9EB2}" type="pres">
      <dgm:prSet presAssocID="{DF0E3360-9FFF-4B00-B0F7-8913A227056E}" presName="Name0" presStyleCnt="0">
        <dgm:presLayoutVars>
          <dgm:dir/>
          <dgm:animLvl val="lvl"/>
          <dgm:resizeHandles val="exact"/>
        </dgm:presLayoutVars>
      </dgm:prSet>
      <dgm:spPr/>
    </dgm:pt>
    <dgm:pt modelId="{8CE60B17-9EB9-409E-8BFF-6ACD008DEC98}" type="pres">
      <dgm:prSet presAssocID="{DA2BFBFD-AAEC-4482-9D7A-63D446FBD8B4}" presName="linNode" presStyleCnt="0"/>
      <dgm:spPr/>
    </dgm:pt>
    <dgm:pt modelId="{C80D711F-C923-4DE4-A81F-21CC713F5878}" type="pres">
      <dgm:prSet presAssocID="{DA2BFBFD-AAEC-4482-9D7A-63D446FBD8B4}" presName="parentText" presStyleLbl="node1" presStyleIdx="0" presStyleCnt="2">
        <dgm:presLayoutVars>
          <dgm:chMax val="1"/>
          <dgm:bulletEnabled val="1"/>
        </dgm:presLayoutVars>
      </dgm:prSet>
      <dgm:spPr/>
    </dgm:pt>
    <dgm:pt modelId="{BDC7A809-3E5C-4FB6-8CBB-F735181E1B48}" type="pres">
      <dgm:prSet presAssocID="{DA2BFBFD-AAEC-4482-9D7A-63D446FBD8B4}" presName="descendantText" presStyleLbl="alignAccFollowNode1" presStyleIdx="0" presStyleCnt="2">
        <dgm:presLayoutVars>
          <dgm:bulletEnabled val="1"/>
        </dgm:presLayoutVars>
      </dgm:prSet>
      <dgm:spPr/>
    </dgm:pt>
    <dgm:pt modelId="{5BA47AE7-A55F-48AB-B1F2-338D48B27391}" type="pres">
      <dgm:prSet presAssocID="{A2CB1FCC-814F-4941-9609-78BB8FB349B4}" presName="sp" presStyleCnt="0"/>
      <dgm:spPr/>
    </dgm:pt>
    <dgm:pt modelId="{EC8C6B8C-D4F2-4D0B-B0DA-F8B4AE55AF9E}" type="pres">
      <dgm:prSet presAssocID="{02947484-996F-4E87-B548-7F28044F7DFD}" presName="linNode" presStyleCnt="0"/>
      <dgm:spPr/>
    </dgm:pt>
    <dgm:pt modelId="{410D55B2-58AB-4302-8EE8-CE36351A45B1}" type="pres">
      <dgm:prSet presAssocID="{02947484-996F-4E87-B548-7F28044F7DFD}" presName="parentText" presStyleLbl="node1" presStyleIdx="1" presStyleCnt="2">
        <dgm:presLayoutVars>
          <dgm:chMax val="1"/>
          <dgm:bulletEnabled val="1"/>
        </dgm:presLayoutVars>
      </dgm:prSet>
      <dgm:spPr/>
    </dgm:pt>
    <dgm:pt modelId="{DFDCB7B1-2269-4515-ACB7-C34B6CE49D66}" type="pres">
      <dgm:prSet presAssocID="{02947484-996F-4E87-B548-7F28044F7DFD}" presName="descendantText" presStyleLbl="alignAccFollowNode1" presStyleIdx="1" presStyleCnt="2">
        <dgm:presLayoutVars>
          <dgm:bulletEnabled val="1"/>
        </dgm:presLayoutVars>
      </dgm:prSet>
      <dgm:spPr/>
    </dgm:pt>
  </dgm:ptLst>
  <dgm:cxnLst>
    <dgm:cxn modelId="{1ADA2806-6A31-4AD1-B873-2EAEEFECE59E}" type="presOf" srcId="{DF0E3360-9FFF-4B00-B0F7-8913A227056E}" destId="{2E34E40F-7D44-4F65-B603-42331E4B9EB2}" srcOrd="0" destOrd="0" presId="urn:microsoft.com/office/officeart/2005/8/layout/vList5"/>
    <dgm:cxn modelId="{932CAB09-DF58-47A5-879A-5BBDB982FF3D}" srcId="{02947484-996F-4E87-B548-7F28044F7DFD}" destId="{283874DE-93AB-4E0A-BA36-EA8034755DA1}" srcOrd="1" destOrd="0" parTransId="{A8D67D6E-7A57-43E7-8720-9E7F00E0C03E}" sibTransId="{4E3B2387-97B8-4DE1-BCFB-588B382DF921}"/>
    <dgm:cxn modelId="{6ABAB10A-CC3D-42EA-B5FC-97046CE9C77C}" srcId="{DA2BFBFD-AAEC-4482-9D7A-63D446FBD8B4}" destId="{4C02CA98-A2E9-4DF5-83FA-2B5E1852A023}" srcOrd="0" destOrd="0" parTransId="{2ABF448A-EDAF-4FED-AE72-2D7309C99A94}" sibTransId="{B441C215-4348-4DB4-9AED-56120EE17596}"/>
    <dgm:cxn modelId="{123D640C-C363-43B8-88A2-87EB5FA0851C}" type="presOf" srcId="{DA2BFBFD-AAEC-4482-9D7A-63D446FBD8B4}" destId="{C80D711F-C923-4DE4-A81F-21CC713F5878}" srcOrd="0" destOrd="0" presId="urn:microsoft.com/office/officeart/2005/8/layout/vList5"/>
    <dgm:cxn modelId="{A8815E0F-95C8-4FAA-ABDA-84535052C1A6}" srcId="{DF0E3360-9FFF-4B00-B0F7-8913A227056E}" destId="{DA2BFBFD-AAEC-4482-9D7A-63D446FBD8B4}" srcOrd="0" destOrd="0" parTransId="{E29956E0-EA3C-4C7A-87D1-A2930C2710D2}" sibTransId="{A2CB1FCC-814F-4941-9609-78BB8FB349B4}"/>
    <dgm:cxn modelId="{5002E611-B40D-4842-8B41-CC8B9CB96A7D}" type="presOf" srcId="{02947484-996F-4E87-B548-7F28044F7DFD}" destId="{410D55B2-58AB-4302-8EE8-CE36351A45B1}" srcOrd="0" destOrd="0" presId="urn:microsoft.com/office/officeart/2005/8/layout/vList5"/>
    <dgm:cxn modelId="{57153615-BB3C-41C1-B0FB-B34C34358473}" srcId="{02947484-996F-4E87-B548-7F28044F7DFD}" destId="{758E9D3A-E323-48A6-9FF2-90A3D32D55BE}" srcOrd="0" destOrd="0" parTransId="{88811977-81F2-45AF-975A-29E70A410297}" sibTransId="{64B904D2-407A-42E4-894E-4755109D45EB}"/>
    <dgm:cxn modelId="{53E5CE4B-019C-409D-8BB9-18C97B803CDB}" type="presOf" srcId="{4C02CA98-A2E9-4DF5-83FA-2B5E1852A023}" destId="{BDC7A809-3E5C-4FB6-8CBB-F735181E1B48}" srcOrd="0" destOrd="0" presId="urn:microsoft.com/office/officeart/2005/8/layout/vList5"/>
    <dgm:cxn modelId="{00617296-F279-4863-B343-57B5E408DFF1}" type="presOf" srcId="{283874DE-93AB-4E0A-BA36-EA8034755DA1}" destId="{DFDCB7B1-2269-4515-ACB7-C34B6CE49D66}" srcOrd="0" destOrd="1" presId="urn:microsoft.com/office/officeart/2005/8/layout/vList5"/>
    <dgm:cxn modelId="{6257A0C4-FA81-4D71-B7E4-982AF4BFB6AA}" srcId="{DA2BFBFD-AAEC-4482-9D7A-63D446FBD8B4}" destId="{C903E746-B65E-4611-B6D9-03D8686FEB47}" srcOrd="1" destOrd="0" parTransId="{464A9809-726A-4732-B97A-2482974520C5}" sibTransId="{28BC76FE-8006-4D24-943F-DA8098B866E9}"/>
    <dgm:cxn modelId="{90639CDC-9256-401D-9797-FD77604910AF}" type="presOf" srcId="{758E9D3A-E323-48A6-9FF2-90A3D32D55BE}" destId="{DFDCB7B1-2269-4515-ACB7-C34B6CE49D66}" srcOrd="0" destOrd="0" presId="urn:microsoft.com/office/officeart/2005/8/layout/vList5"/>
    <dgm:cxn modelId="{77C7D9F1-C6D9-480F-A61F-7D22DEAE54AB}" type="presOf" srcId="{C903E746-B65E-4611-B6D9-03D8686FEB47}" destId="{BDC7A809-3E5C-4FB6-8CBB-F735181E1B48}" srcOrd="0" destOrd="1" presId="urn:microsoft.com/office/officeart/2005/8/layout/vList5"/>
    <dgm:cxn modelId="{5085C4FF-1C6D-4F6A-9079-5BF9A7CC9AFF}" srcId="{DF0E3360-9FFF-4B00-B0F7-8913A227056E}" destId="{02947484-996F-4E87-B548-7F28044F7DFD}" srcOrd="1" destOrd="0" parTransId="{B489468F-5C5A-4D2D-9E8A-982B5701D7AD}" sibTransId="{85E93C45-F0F3-4A3E-B900-D1AB1A245F78}"/>
    <dgm:cxn modelId="{21F28A38-F346-48EA-BC70-F53EEF962E86}" type="presParOf" srcId="{2E34E40F-7D44-4F65-B603-42331E4B9EB2}" destId="{8CE60B17-9EB9-409E-8BFF-6ACD008DEC98}" srcOrd="0" destOrd="0" presId="urn:microsoft.com/office/officeart/2005/8/layout/vList5"/>
    <dgm:cxn modelId="{B1CA7610-25DF-4F95-851A-A966BF1CC1E3}" type="presParOf" srcId="{8CE60B17-9EB9-409E-8BFF-6ACD008DEC98}" destId="{C80D711F-C923-4DE4-A81F-21CC713F5878}" srcOrd="0" destOrd="0" presId="urn:microsoft.com/office/officeart/2005/8/layout/vList5"/>
    <dgm:cxn modelId="{F729B585-754F-48B2-89DB-4EF563C2C8BA}" type="presParOf" srcId="{8CE60B17-9EB9-409E-8BFF-6ACD008DEC98}" destId="{BDC7A809-3E5C-4FB6-8CBB-F735181E1B48}" srcOrd="1" destOrd="0" presId="urn:microsoft.com/office/officeart/2005/8/layout/vList5"/>
    <dgm:cxn modelId="{3A4713B7-AD7C-4E88-B424-0B47F930DF71}" type="presParOf" srcId="{2E34E40F-7D44-4F65-B603-42331E4B9EB2}" destId="{5BA47AE7-A55F-48AB-B1F2-338D48B27391}" srcOrd="1" destOrd="0" presId="urn:microsoft.com/office/officeart/2005/8/layout/vList5"/>
    <dgm:cxn modelId="{2E599360-F27E-4385-8300-C889716CF0D8}" type="presParOf" srcId="{2E34E40F-7D44-4F65-B603-42331E4B9EB2}" destId="{EC8C6B8C-D4F2-4D0B-B0DA-F8B4AE55AF9E}" srcOrd="2" destOrd="0" presId="urn:microsoft.com/office/officeart/2005/8/layout/vList5"/>
    <dgm:cxn modelId="{0C36A627-4F7C-4F00-B62D-992E7A1965B2}" type="presParOf" srcId="{EC8C6B8C-D4F2-4D0B-B0DA-F8B4AE55AF9E}" destId="{410D55B2-58AB-4302-8EE8-CE36351A45B1}" srcOrd="0" destOrd="0" presId="urn:microsoft.com/office/officeart/2005/8/layout/vList5"/>
    <dgm:cxn modelId="{45C9A3F4-BE14-4AE8-99D6-0E8DAAD1D78F}" type="presParOf" srcId="{EC8C6B8C-D4F2-4D0B-B0DA-F8B4AE55AF9E}" destId="{DFDCB7B1-2269-4515-ACB7-C34B6CE49D6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867F92-6AB7-481E-A6D9-A57E81B2645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39E14EE6-C14E-4BF8-8E77-6F27AC3F6078}">
      <dgm:prSet custT="1"/>
      <dgm:spPr/>
      <dgm:t>
        <a:bodyPr/>
        <a:lstStyle/>
        <a:p>
          <a:r>
            <a:rPr lang="en-GB" sz="2000"/>
            <a:t>Upgradation Of NPA Accounts. (Para 4.2.5 )</a:t>
          </a:r>
          <a:endParaRPr lang="en-US" sz="2000"/>
        </a:p>
      </dgm:t>
    </dgm:pt>
    <dgm:pt modelId="{1EF13F7A-EB68-47E3-83AF-E94A751AD7E9}" type="parTrans" cxnId="{13B8D18E-255D-4AC3-9695-470E045A4FA7}">
      <dgm:prSet/>
      <dgm:spPr/>
      <dgm:t>
        <a:bodyPr/>
        <a:lstStyle/>
        <a:p>
          <a:endParaRPr lang="en-US"/>
        </a:p>
      </dgm:t>
    </dgm:pt>
    <dgm:pt modelId="{C6DE0D4F-2189-4C25-9320-A0FA84EC848B}" type="sibTrans" cxnId="{13B8D18E-255D-4AC3-9695-470E045A4FA7}">
      <dgm:prSet/>
      <dgm:spPr/>
      <dgm:t>
        <a:bodyPr/>
        <a:lstStyle/>
        <a:p>
          <a:endParaRPr lang="en-US"/>
        </a:p>
      </dgm:t>
    </dgm:pt>
    <dgm:pt modelId="{3F977EBE-52F7-4407-8617-D4545ED79F18}">
      <dgm:prSet custT="1"/>
      <dgm:spPr/>
      <dgm:t>
        <a:bodyPr/>
        <a:lstStyle/>
        <a:p>
          <a:r>
            <a:rPr lang="en-GB" sz="1700"/>
            <a:t>﻿﻿</a:t>
          </a:r>
          <a:r>
            <a:rPr lang="en-GB" sz="2000"/>
            <a:t>Review vs Renewal Issues</a:t>
          </a:r>
          <a:endParaRPr lang="en-US" sz="2000"/>
        </a:p>
      </dgm:t>
    </dgm:pt>
    <dgm:pt modelId="{1EEA5426-7708-4215-B0C0-4A9D9D567392}" type="parTrans" cxnId="{EF1A7A7B-0D09-47E1-B7CF-8AD1BA67A370}">
      <dgm:prSet/>
      <dgm:spPr/>
      <dgm:t>
        <a:bodyPr/>
        <a:lstStyle/>
        <a:p>
          <a:endParaRPr lang="en-US"/>
        </a:p>
      </dgm:t>
    </dgm:pt>
    <dgm:pt modelId="{DC30D1EE-CEF8-4ABB-9D6C-C849093C7673}" type="sibTrans" cxnId="{EF1A7A7B-0D09-47E1-B7CF-8AD1BA67A370}">
      <dgm:prSet/>
      <dgm:spPr/>
      <dgm:t>
        <a:bodyPr/>
        <a:lstStyle/>
        <a:p>
          <a:endParaRPr lang="en-US"/>
        </a:p>
      </dgm:t>
    </dgm:pt>
    <dgm:pt modelId="{2F8A52DE-3BED-4655-8F95-594BE3F16F4A}">
      <dgm:prSet custT="1"/>
      <dgm:spPr/>
      <dgm:t>
        <a:bodyPr/>
        <a:lstStyle/>
        <a:p>
          <a:r>
            <a:rPr lang="en-GB" sz="1700"/>
            <a:t>﻿</a:t>
          </a:r>
          <a:r>
            <a:rPr lang="en-GB" sz="2000"/>
            <a:t>Fraud Cases</a:t>
          </a:r>
          <a:endParaRPr lang="en-US" sz="2000"/>
        </a:p>
      </dgm:t>
    </dgm:pt>
    <dgm:pt modelId="{590A63F7-5355-46F5-B9DE-226A6037634C}" type="parTrans" cxnId="{6DDC8870-72AC-475E-A328-2322CCC0FE22}">
      <dgm:prSet/>
      <dgm:spPr/>
      <dgm:t>
        <a:bodyPr/>
        <a:lstStyle/>
        <a:p>
          <a:endParaRPr lang="en-US"/>
        </a:p>
      </dgm:t>
    </dgm:pt>
    <dgm:pt modelId="{65340947-B944-4682-9C4C-16920FEFB45A}" type="sibTrans" cxnId="{6DDC8870-72AC-475E-A328-2322CCC0FE22}">
      <dgm:prSet/>
      <dgm:spPr/>
      <dgm:t>
        <a:bodyPr/>
        <a:lstStyle/>
        <a:p>
          <a:endParaRPr lang="en-US"/>
        </a:p>
      </dgm:t>
    </dgm:pt>
    <dgm:pt modelId="{A6267D64-3F02-462B-9FD7-3D09F5368328}">
      <dgm:prSet custT="1"/>
      <dgm:spPr/>
      <dgm:t>
        <a:bodyPr/>
        <a:lstStyle/>
        <a:p>
          <a:r>
            <a:rPr lang="en-GB" sz="1700"/>
            <a:t>﻿</a:t>
          </a:r>
          <a:r>
            <a:rPr lang="en-GB" sz="2000"/>
            <a:t>LC Devolved &amp; BG Invoked kept in Separate Account </a:t>
          </a:r>
          <a:endParaRPr lang="en-US" sz="2000"/>
        </a:p>
      </dgm:t>
    </dgm:pt>
    <dgm:pt modelId="{FFF921B8-E77C-434E-8665-D0C13F729D90}" type="parTrans" cxnId="{E589F924-BF50-41D9-84DA-B4E1B27FAA3D}">
      <dgm:prSet/>
      <dgm:spPr/>
      <dgm:t>
        <a:bodyPr/>
        <a:lstStyle/>
        <a:p>
          <a:endParaRPr lang="en-US"/>
        </a:p>
      </dgm:t>
    </dgm:pt>
    <dgm:pt modelId="{33AC8816-4981-4540-9DE9-0540B768313C}" type="sibTrans" cxnId="{E589F924-BF50-41D9-84DA-B4E1B27FAA3D}">
      <dgm:prSet/>
      <dgm:spPr/>
      <dgm:t>
        <a:bodyPr/>
        <a:lstStyle/>
        <a:p>
          <a:endParaRPr lang="en-US"/>
        </a:p>
      </dgm:t>
    </dgm:pt>
    <dgm:pt modelId="{A6718F1B-B11C-40B7-882A-F8EF460F9276}">
      <dgm:prSet custT="1"/>
      <dgm:spPr/>
      <dgm:t>
        <a:bodyPr/>
        <a:lstStyle/>
        <a:p>
          <a:r>
            <a:rPr lang="en-GB" sz="1700"/>
            <a:t>﻿﻿</a:t>
          </a:r>
          <a:r>
            <a:rPr lang="en-GB" sz="2000"/>
            <a:t>Bill Discounted under LC</a:t>
          </a:r>
          <a:endParaRPr lang="en-US" sz="2000"/>
        </a:p>
      </dgm:t>
    </dgm:pt>
    <dgm:pt modelId="{5AAA8354-0F39-4053-B1F7-E6518DFC50BB}" type="parTrans" cxnId="{2C3F24F3-1C07-4010-AAA0-9EF4C81DD702}">
      <dgm:prSet/>
      <dgm:spPr/>
      <dgm:t>
        <a:bodyPr/>
        <a:lstStyle/>
        <a:p>
          <a:endParaRPr lang="en-US"/>
        </a:p>
      </dgm:t>
    </dgm:pt>
    <dgm:pt modelId="{6C3429DA-7084-4E3C-B0DE-C42D639C31F8}" type="sibTrans" cxnId="{2C3F24F3-1C07-4010-AAA0-9EF4C81DD702}">
      <dgm:prSet/>
      <dgm:spPr/>
      <dgm:t>
        <a:bodyPr/>
        <a:lstStyle/>
        <a:p>
          <a:endParaRPr lang="en-US"/>
        </a:p>
      </dgm:t>
    </dgm:pt>
    <dgm:pt modelId="{752CDB5B-82EA-49D5-8607-431B97DE039D}">
      <dgm:prSet custT="1"/>
      <dgm:spPr/>
      <dgm:t>
        <a:bodyPr/>
        <a:lstStyle/>
        <a:p>
          <a:r>
            <a:rPr lang="en-GB" sz="2000"/>
            <a:t>Exact Date of NPA</a:t>
          </a:r>
          <a:r>
            <a:rPr lang="en-GB" sz="1700"/>
            <a:t> </a:t>
          </a:r>
          <a:endParaRPr lang="en-US" sz="1700"/>
        </a:p>
      </dgm:t>
    </dgm:pt>
    <dgm:pt modelId="{21BDC40C-66C2-48E9-A2A7-00E39075E583}" type="parTrans" cxnId="{0E7C71BF-8F8C-4AD5-B681-E10D8A5C038E}">
      <dgm:prSet/>
      <dgm:spPr/>
      <dgm:t>
        <a:bodyPr/>
        <a:lstStyle/>
        <a:p>
          <a:endParaRPr lang="en-US"/>
        </a:p>
      </dgm:t>
    </dgm:pt>
    <dgm:pt modelId="{BC961A12-B5DE-4B93-A490-7E368572D9E1}" type="sibTrans" cxnId="{0E7C71BF-8F8C-4AD5-B681-E10D8A5C038E}">
      <dgm:prSet/>
      <dgm:spPr/>
      <dgm:t>
        <a:bodyPr/>
        <a:lstStyle/>
        <a:p>
          <a:endParaRPr lang="en-US"/>
        </a:p>
      </dgm:t>
    </dgm:pt>
    <dgm:pt modelId="{8D78E7D2-4FA0-4459-868B-29C651E8ECE0}">
      <dgm:prSet custT="1"/>
      <dgm:spPr/>
      <dgm:t>
        <a:bodyPr/>
        <a:lstStyle/>
        <a:p>
          <a:r>
            <a:rPr lang="en-GB" sz="2000"/>
            <a:t>Consortium Finance </a:t>
          </a:r>
          <a:endParaRPr lang="en-US" sz="2000"/>
        </a:p>
      </dgm:t>
    </dgm:pt>
    <dgm:pt modelId="{06111D91-B71F-485E-923C-F640C17F0C2A}" type="parTrans" cxnId="{D44C03B6-9E02-403B-8B37-AB4B7FFBE367}">
      <dgm:prSet/>
      <dgm:spPr/>
      <dgm:t>
        <a:bodyPr/>
        <a:lstStyle/>
        <a:p>
          <a:endParaRPr lang="en-US"/>
        </a:p>
      </dgm:t>
    </dgm:pt>
    <dgm:pt modelId="{D6D16499-3152-4ECD-BD6A-2BCD062AE7A7}" type="sibTrans" cxnId="{D44C03B6-9E02-403B-8B37-AB4B7FFBE367}">
      <dgm:prSet/>
      <dgm:spPr/>
      <dgm:t>
        <a:bodyPr/>
        <a:lstStyle/>
        <a:p>
          <a:endParaRPr lang="en-US"/>
        </a:p>
      </dgm:t>
    </dgm:pt>
    <dgm:pt modelId="{414C91B8-0CDA-419C-8133-1AFFDC622BBC}">
      <dgm:prSet custT="1"/>
      <dgm:spPr/>
      <dgm:t>
        <a:bodyPr/>
        <a:lstStyle/>
        <a:p>
          <a:r>
            <a:rPr lang="en-GB" sz="2000"/>
            <a:t>NPA Accounts - Security Value Issues</a:t>
          </a:r>
          <a:endParaRPr lang="en-US" sz="2000"/>
        </a:p>
      </dgm:t>
    </dgm:pt>
    <dgm:pt modelId="{33DF872C-D96C-4BA3-AEFB-C8FAEACA7212}" type="parTrans" cxnId="{BBA3BC14-E949-473A-A3DC-8690BCEFD2A6}">
      <dgm:prSet/>
      <dgm:spPr/>
      <dgm:t>
        <a:bodyPr/>
        <a:lstStyle/>
        <a:p>
          <a:endParaRPr lang="en-US"/>
        </a:p>
      </dgm:t>
    </dgm:pt>
    <dgm:pt modelId="{731AFA9A-9860-486B-8AED-50500EA682EE}" type="sibTrans" cxnId="{BBA3BC14-E949-473A-A3DC-8690BCEFD2A6}">
      <dgm:prSet/>
      <dgm:spPr/>
      <dgm:t>
        <a:bodyPr/>
        <a:lstStyle/>
        <a:p>
          <a:endParaRPr lang="en-US"/>
        </a:p>
      </dgm:t>
    </dgm:pt>
    <dgm:pt modelId="{71BAD18D-AA07-4156-A3A9-AA5C3EED5FE1}">
      <dgm:prSet custT="1"/>
      <dgm:spPr/>
      <dgm:t>
        <a:bodyPr/>
        <a:lstStyle/>
        <a:p>
          <a:r>
            <a:rPr lang="en-GB" sz="2000"/>
            <a:t>Erosion in Value Of Security</a:t>
          </a:r>
          <a:endParaRPr lang="en-US" sz="2000"/>
        </a:p>
      </dgm:t>
    </dgm:pt>
    <dgm:pt modelId="{291C6070-C22E-496C-9468-73E7D08C7E7C}" type="parTrans" cxnId="{8AC65E85-AB4D-4E93-8AD5-DCCB03909B1C}">
      <dgm:prSet/>
      <dgm:spPr/>
      <dgm:t>
        <a:bodyPr/>
        <a:lstStyle/>
        <a:p>
          <a:endParaRPr lang="en-US"/>
        </a:p>
      </dgm:t>
    </dgm:pt>
    <dgm:pt modelId="{BC4B7444-DA7C-46EA-A853-C07289FC93DA}" type="sibTrans" cxnId="{8AC65E85-AB4D-4E93-8AD5-DCCB03909B1C}">
      <dgm:prSet/>
      <dgm:spPr/>
      <dgm:t>
        <a:bodyPr/>
        <a:lstStyle/>
        <a:p>
          <a:endParaRPr lang="en-US"/>
        </a:p>
      </dgm:t>
    </dgm:pt>
    <dgm:pt modelId="{9EEE31EC-C19E-41DC-B1D4-8EA27F9AB58D}">
      <dgm:prSet custT="1"/>
      <dgm:spPr/>
      <dgm:t>
        <a:bodyPr/>
        <a:lstStyle/>
        <a:p>
          <a:r>
            <a:rPr lang="en-GB" sz="1900"/>
            <a:t>﻿Advances Ag TD, NSC, IVP, KVP, LIC – Adequate Margin </a:t>
          </a:r>
          <a:endParaRPr lang="en-US" sz="1900"/>
        </a:p>
      </dgm:t>
    </dgm:pt>
    <dgm:pt modelId="{E32950D0-E18E-4CF0-9E02-032CD1A367C1}" type="parTrans" cxnId="{AF9B0A3A-92B7-4B37-B9C3-F94D3756292C}">
      <dgm:prSet/>
      <dgm:spPr/>
      <dgm:t>
        <a:bodyPr/>
        <a:lstStyle/>
        <a:p>
          <a:endParaRPr lang="en-US"/>
        </a:p>
      </dgm:t>
    </dgm:pt>
    <dgm:pt modelId="{60DD46C3-4C0D-40FD-8C04-A5BAD511EE78}" type="sibTrans" cxnId="{AF9B0A3A-92B7-4B37-B9C3-F94D3756292C}">
      <dgm:prSet/>
      <dgm:spPr/>
      <dgm:t>
        <a:bodyPr/>
        <a:lstStyle/>
        <a:p>
          <a:endParaRPr lang="en-US"/>
        </a:p>
      </dgm:t>
    </dgm:pt>
    <dgm:pt modelId="{AFE565B8-99C4-47C8-BDF0-CC24EDB34DF4}" type="pres">
      <dgm:prSet presAssocID="{79867F92-6AB7-481E-A6D9-A57E81B2645D}" presName="diagram" presStyleCnt="0">
        <dgm:presLayoutVars>
          <dgm:dir/>
          <dgm:resizeHandles val="exact"/>
        </dgm:presLayoutVars>
      </dgm:prSet>
      <dgm:spPr/>
    </dgm:pt>
    <dgm:pt modelId="{557EAA28-2BF4-4268-9EC0-A426B5DDAF78}" type="pres">
      <dgm:prSet presAssocID="{39E14EE6-C14E-4BF8-8E77-6F27AC3F6078}" presName="node" presStyleLbl="node1" presStyleIdx="0" presStyleCnt="10">
        <dgm:presLayoutVars>
          <dgm:bulletEnabled val="1"/>
        </dgm:presLayoutVars>
      </dgm:prSet>
      <dgm:spPr/>
    </dgm:pt>
    <dgm:pt modelId="{7E2227C6-47AC-43CA-B9F4-CEE8D71F70D1}" type="pres">
      <dgm:prSet presAssocID="{C6DE0D4F-2189-4C25-9320-A0FA84EC848B}" presName="sibTrans" presStyleCnt="0"/>
      <dgm:spPr/>
    </dgm:pt>
    <dgm:pt modelId="{7D425094-5740-4748-9470-AF7BEB123CA1}" type="pres">
      <dgm:prSet presAssocID="{3F977EBE-52F7-4407-8617-D4545ED79F18}" presName="node" presStyleLbl="node1" presStyleIdx="1" presStyleCnt="10">
        <dgm:presLayoutVars>
          <dgm:bulletEnabled val="1"/>
        </dgm:presLayoutVars>
      </dgm:prSet>
      <dgm:spPr/>
    </dgm:pt>
    <dgm:pt modelId="{44EBC55A-D90E-4B2A-B53C-7D1FDA6872AE}" type="pres">
      <dgm:prSet presAssocID="{DC30D1EE-CEF8-4ABB-9D6C-C849093C7673}" presName="sibTrans" presStyleCnt="0"/>
      <dgm:spPr/>
    </dgm:pt>
    <dgm:pt modelId="{51163D50-6841-4D11-AC92-A57E8BEF42B4}" type="pres">
      <dgm:prSet presAssocID="{2F8A52DE-3BED-4655-8F95-594BE3F16F4A}" presName="node" presStyleLbl="node1" presStyleIdx="2" presStyleCnt="10">
        <dgm:presLayoutVars>
          <dgm:bulletEnabled val="1"/>
        </dgm:presLayoutVars>
      </dgm:prSet>
      <dgm:spPr/>
    </dgm:pt>
    <dgm:pt modelId="{75573C91-02DC-47A8-B1C2-77825CDBD7AB}" type="pres">
      <dgm:prSet presAssocID="{65340947-B944-4682-9C4C-16920FEFB45A}" presName="sibTrans" presStyleCnt="0"/>
      <dgm:spPr/>
    </dgm:pt>
    <dgm:pt modelId="{4BEED77B-8292-449B-AAA2-7C72F4C395A9}" type="pres">
      <dgm:prSet presAssocID="{A6267D64-3F02-462B-9FD7-3D09F5368328}" presName="node" presStyleLbl="node1" presStyleIdx="3" presStyleCnt="10">
        <dgm:presLayoutVars>
          <dgm:bulletEnabled val="1"/>
        </dgm:presLayoutVars>
      </dgm:prSet>
      <dgm:spPr/>
    </dgm:pt>
    <dgm:pt modelId="{2B632BF7-8CAD-4A5B-B189-AB096017747D}" type="pres">
      <dgm:prSet presAssocID="{33AC8816-4981-4540-9DE9-0540B768313C}" presName="sibTrans" presStyleCnt="0"/>
      <dgm:spPr/>
    </dgm:pt>
    <dgm:pt modelId="{4119BF29-8268-4ED9-929E-37F00925A54D}" type="pres">
      <dgm:prSet presAssocID="{A6718F1B-B11C-40B7-882A-F8EF460F9276}" presName="node" presStyleLbl="node1" presStyleIdx="4" presStyleCnt="10">
        <dgm:presLayoutVars>
          <dgm:bulletEnabled val="1"/>
        </dgm:presLayoutVars>
      </dgm:prSet>
      <dgm:spPr/>
    </dgm:pt>
    <dgm:pt modelId="{82AF609A-C930-4439-A518-6810954C90D4}" type="pres">
      <dgm:prSet presAssocID="{6C3429DA-7084-4E3C-B0DE-C42D639C31F8}" presName="sibTrans" presStyleCnt="0"/>
      <dgm:spPr/>
    </dgm:pt>
    <dgm:pt modelId="{109B6D73-E3B0-4A7B-BE82-765182183EA1}" type="pres">
      <dgm:prSet presAssocID="{752CDB5B-82EA-49D5-8607-431B97DE039D}" presName="node" presStyleLbl="node1" presStyleIdx="5" presStyleCnt="10">
        <dgm:presLayoutVars>
          <dgm:bulletEnabled val="1"/>
        </dgm:presLayoutVars>
      </dgm:prSet>
      <dgm:spPr/>
    </dgm:pt>
    <dgm:pt modelId="{557D97BE-D213-4679-A1B5-298BB21C47E3}" type="pres">
      <dgm:prSet presAssocID="{BC961A12-B5DE-4B93-A490-7E368572D9E1}" presName="sibTrans" presStyleCnt="0"/>
      <dgm:spPr/>
    </dgm:pt>
    <dgm:pt modelId="{3CE1D508-90DB-442C-BF0B-9FE0E5E3E68F}" type="pres">
      <dgm:prSet presAssocID="{8D78E7D2-4FA0-4459-868B-29C651E8ECE0}" presName="node" presStyleLbl="node1" presStyleIdx="6" presStyleCnt="10">
        <dgm:presLayoutVars>
          <dgm:bulletEnabled val="1"/>
        </dgm:presLayoutVars>
      </dgm:prSet>
      <dgm:spPr/>
    </dgm:pt>
    <dgm:pt modelId="{580A71A6-501B-4FB9-8987-CE9791950F7B}" type="pres">
      <dgm:prSet presAssocID="{D6D16499-3152-4ECD-BD6A-2BCD062AE7A7}" presName="sibTrans" presStyleCnt="0"/>
      <dgm:spPr/>
    </dgm:pt>
    <dgm:pt modelId="{66FDBF08-F468-4750-8D74-75FA3EC8D00D}" type="pres">
      <dgm:prSet presAssocID="{414C91B8-0CDA-419C-8133-1AFFDC622BBC}" presName="node" presStyleLbl="node1" presStyleIdx="7" presStyleCnt="10">
        <dgm:presLayoutVars>
          <dgm:bulletEnabled val="1"/>
        </dgm:presLayoutVars>
      </dgm:prSet>
      <dgm:spPr/>
    </dgm:pt>
    <dgm:pt modelId="{BEEA8872-D273-4BFF-BB60-65E4CE20E17F}" type="pres">
      <dgm:prSet presAssocID="{731AFA9A-9860-486B-8AED-50500EA682EE}" presName="sibTrans" presStyleCnt="0"/>
      <dgm:spPr/>
    </dgm:pt>
    <dgm:pt modelId="{4E3A222E-9858-4733-84E1-96008E73F985}" type="pres">
      <dgm:prSet presAssocID="{71BAD18D-AA07-4156-A3A9-AA5C3EED5FE1}" presName="node" presStyleLbl="node1" presStyleIdx="8" presStyleCnt="10">
        <dgm:presLayoutVars>
          <dgm:bulletEnabled val="1"/>
        </dgm:presLayoutVars>
      </dgm:prSet>
      <dgm:spPr/>
    </dgm:pt>
    <dgm:pt modelId="{240D5962-7206-4F88-A6E4-175E3E06906A}" type="pres">
      <dgm:prSet presAssocID="{BC4B7444-DA7C-46EA-A853-C07289FC93DA}" presName="sibTrans" presStyleCnt="0"/>
      <dgm:spPr/>
    </dgm:pt>
    <dgm:pt modelId="{BABBA85D-61A6-4688-AAD2-65FD7B74E356}" type="pres">
      <dgm:prSet presAssocID="{9EEE31EC-C19E-41DC-B1D4-8EA27F9AB58D}" presName="node" presStyleLbl="node1" presStyleIdx="9" presStyleCnt="10">
        <dgm:presLayoutVars>
          <dgm:bulletEnabled val="1"/>
        </dgm:presLayoutVars>
      </dgm:prSet>
      <dgm:spPr/>
    </dgm:pt>
  </dgm:ptLst>
  <dgm:cxnLst>
    <dgm:cxn modelId="{D3881D0F-D17F-4866-83AD-A6DEE3A6E2BA}" type="presOf" srcId="{9EEE31EC-C19E-41DC-B1D4-8EA27F9AB58D}" destId="{BABBA85D-61A6-4688-AAD2-65FD7B74E356}" srcOrd="0" destOrd="0" presId="urn:microsoft.com/office/officeart/2005/8/layout/default"/>
    <dgm:cxn modelId="{BBA3BC14-E949-473A-A3DC-8690BCEFD2A6}" srcId="{79867F92-6AB7-481E-A6D9-A57E81B2645D}" destId="{414C91B8-0CDA-419C-8133-1AFFDC622BBC}" srcOrd="7" destOrd="0" parTransId="{33DF872C-D96C-4BA3-AEFB-C8FAEACA7212}" sibTransId="{731AFA9A-9860-486B-8AED-50500EA682EE}"/>
    <dgm:cxn modelId="{E589F924-BF50-41D9-84DA-B4E1B27FAA3D}" srcId="{79867F92-6AB7-481E-A6D9-A57E81B2645D}" destId="{A6267D64-3F02-462B-9FD7-3D09F5368328}" srcOrd="3" destOrd="0" parTransId="{FFF921B8-E77C-434E-8665-D0C13F729D90}" sibTransId="{33AC8816-4981-4540-9DE9-0540B768313C}"/>
    <dgm:cxn modelId="{AF9B0A3A-92B7-4B37-B9C3-F94D3756292C}" srcId="{79867F92-6AB7-481E-A6D9-A57E81B2645D}" destId="{9EEE31EC-C19E-41DC-B1D4-8EA27F9AB58D}" srcOrd="9" destOrd="0" parTransId="{E32950D0-E18E-4CF0-9E02-032CD1A367C1}" sibTransId="{60DD46C3-4C0D-40FD-8C04-A5BAD511EE78}"/>
    <dgm:cxn modelId="{4A86C563-3EAC-4132-9521-512CA4BE6052}" type="presOf" srcId="{8D78E7D2-4FA0-4459-868B-29C651E8ECE0}" destId="{3CE1D508-90DB-442C-BF0B-9FE0E5E3E68F}" srcOrd="0" destOrd="0" presId="urn:microsoft.com/office/officeart/2005/8/layout/default"/>
    <dgm:cxn modelId="{6DDC8870-72AC-475E-A328-2322CCC0FE22}" srcId="{79867F92-6AB7-481E-A6D9-A57E81B2645D}" destId="{2F8A52DE-3BED-4655-8F95-594BE3F16F4A}" srcOrd="2" destOrd="0" parTransId="{590A63F7-5355-46F5-B9DE-226A6037634C}" sibTransId="{65340947-B944-4682-9C4C-16920FEFB45A}"/>
    <dgm:cxn modelId="{427EFE78-DEAF-4979-B6E6-F5C277A9CE2F}" type="presOf" srcId="{A6718F1B-B11C-40B7-882A-F8EF460F9276}" destId="{4119BF29-8268-4ED9-929E-37F00925A54D}" srcOrd="0" destOrd="0" presId="urn:microsoft.com/office/officeart/2005/8/layout/default"/>
    <dgm:cxn modelId="{EF1A7A7B-0D09-47E1-B7CF-8AD1BA67A370}" srcId="{79867F92-6AB7-481E-A6D9-A57E81B2645D}" destId="{3F977EBE-52F7-4407-8617-D4545ED79F18}" srcOrd="1" destOrd="0" parTransId="{1EEA5426-7708-4215-B0C0-4A9D9D567392}" sibTransId="{DC30D1EE-CEF8-4ABB-9D6C-C849093C7673}"/>
    <dgm:cxn modelId="{8AC65E85-AB4D-4E93-8AD5-DCCB03909B1C}" srcId="{79867F92-6AB7-481E-A6D9-A57E81B2645D}" destId="{71BAD18D-AA07-4156-A3A9-AA5C3EED5FE1}" srcOrd="8" destOrd="0" parTransId="{291C6070-C22E-496C-9468-73E7D08C7E7C}" sibTransId="{BC4B7444-DA7C-46EA-A853-C07289FC93DA}"/>
    <dgm:cxn modelId="{11594D8B-0F2D-4C58-89F6-C7F7A26973D6}" type="presOf" srcId="{414C91B8-0CDA-419C-8133-1AFFDC622BBC}" destId="{66FDBF08-F468-4750-8D74-75FA3EC8D00D}" srcOrd="0" destOrd="0" presId="urn:microsoft.com/office/officeart/2005/8/layout/default"/>
    <dgm:cxn modelId="{13B8D18E-255D-4AC3-9695-470E045A4FA7}" srcId="{79867F92-6AB7-481E-A6D9-A57E81B2645D}" destId="{39E14EE6-C14E-4BF8-8E77-6F27AC3F6078}" srcOrd="0" destOrd="0" parTransId="{1EF13F7A-EB68-47E3-83AF-E94A751AD7E9}" sibTransId="{C6DE0D4F-2189-4C25-9320-A0FA84EC848B}"/>
    <dgm:cxn modelId="{FEA85A9A-01B7-41CB-BC35-D56630D72D5B}" type="presOf" srcId="{3F977EBE-52F7-4407-8617-D4545ED79F18}" destId="{7D425094-5740-4748-9470-AF7BEB123CA1}" srcOrd="0" destOrd="0" presId="urn:microsoft.com/office/officeart/2005/8/layout/default"/>
    <dgm:cxn modelId="{05D355A6-6FEB-478C-B78E-37F59BCD1E92}" type="presOf" srcId="{A6267D64-3F02-462B-9FD7-3D09F5368328}" destId="{4BEED77B-8292-449B-AAA2-7C72F4C395A9}" srcOrd="0" destOrd="0" presId="urn:microsoft.com/office/officeart/2005/8/layout/default"/>
    <dgm:cxn modelId="{D44C03B6-9E02-403B-8B37-AB4B7FFBE367}" srcId="{79867F92-6AB7-481E-A6D9-A57E81B2645D}" destId="{8D78E7D2-4FA0-4459-868B-29C651E8ECE0}" srcOrd="6" destOrd="0" parTransId="{06111D91-B71F-485E-923C-F640C17F0C2A}" sibTransId="{D6D16499-3152-4ECD-BD6A-2BCD062AE7A7}"/>
    <dgm:cxn modelId="{0E7C71BF-8F8C-4AD5-B681-E10D8A5C038E}" srcId="{79867F92-6AB7-481E-A6D9-A57E81B2645D}" destId="{752CDB5B-82EA-49D5-8607-431B97DE039D}" srcOrd="5" destOrd="0" parTransId="{21BDC40C-66C2-48E9-A2A7-00E39075E583}" sibTransId="{BC961A12-B5DE-4B93-A490-7E368572D9E1}"/>
    <dgm:cxn modelId="{33EE28D3-E787-4C62-B020-C1A2860227C9}" type="presOf" srcId="{71BAD18D-AA07-4156-A3A9-AA5C3EED5FE1}" destId="{4E3A222E-9858-4733-84E1-96008E73F985}" srcOrd="0" destOrd="0" presId="urn:microsoft.com/office/officeart/2005/8/layout/default"/>
    <dgm:cxn modelId="{278B54D5-45E6-4D5C-B93C-FC44A22CE470}" type="presOf" srcId="{752CDB5B-82EA-49D5-8607-431B97DE039D}" destId="{109B6D73-E3B0-4A7B-BE82-765182183EA1}" srcOrd="0" destOrd="0" presId="urn:microsoft.com/office/officeart/2005/8/layout/default"/>
    <dgm:cxn modelId="{BDF606DB-1052-4E92-9A7C-9EBE1548E44D}" type="presOf" srcId="{39E14EE6-C14E-4BF8-8E77-6F27AC3F6078}" destId="{557EAA28-2BF4-4268-9EC0-A426B5DDAF78}" srcOrd="0" destOrd="0" presId="urn:microsoft.com/office/officeart/2005/8/layout/default"/>
    <dgm:cxn modelId="{45441ADC-CF1D-4178-9C9E-F9A479BEEBB5}" type="presOf" srcId="{79867F92-6AB7-481E-A6D9-A57E81B2645D}" destId="{AFE565B8-99C4-47C8-BDF0-CC24EDB34DF4}" srcOrd="0" destOrd="0" presId="urn:microsoft.com/office/officeart/2005/8/layout/default"/>
    <dgm:cxn modelId="{2C3F24F3-1C07-4010-AAA0-9EF4C81DD702}" srcId="{79867F92-6AB7-481E-A6D9-A57E81B2645D}" destId="{A6718F1B-B11C-40B7-882A-F8EF460F9276}" srcOrd="4" destOrd="0" parTransId="{5AAA8354-0F39-4053-B1F7-E6518DFC50BB}" sibTransId="{6C3429DA-7084-4E3C-B0DE-C42D639C31F8}"/>
    <dgm:cxn modelId="{05157FF3-82C9-4A28-9024-40F4159A2490}" type="presOf" srcId="{2F8A52DE-3BED-4655-8F95-594BE3F16F4A}" destId="{51163D50-6841-4D11-AC92-A57E8BEF42B4}" srcOrd="0" destOrd="0" presId="urn:microsoft.com/office/officeart/2005/8/layout/default"/>
    <dgm:cxn modelId="{DCD8B937-8E07-40F0-B6CE-7CB101005D51}" type="presParOf" srcId="{AFE565B8-99C4-47C8-BDF0-CC24EDB34DF4}" destId="{557EAA28-2BF4-4268-9EC0-A426B5DDAF78}" srcOrd="0" destOrd="0" presId="urn:microsoft.com/office/officeart/2005/8/layout/default"/>
    <dgm:cxn modelId="{91F729C3-E276-414E-B2B3-725B8309280B}" type="presParOf" srcId="{AFE565B8-99C4-47C8-BDF0-CC24EDB34DF4}" destId="{7E2227C6-47AC-43CA-B9F4-CEE8D71F70D1}" srcOrd="1" destOrd="0" presId="urn:microsoft.com/office/officeart/2005/8/layout/default"/>
    <dgm:cxn modelId="{D12D385E-2891-476F-B0CD-9ED1A57625D0}" type="presParOf" srcId="{AFE565B8-99C4-47C8-BDF0-CC24EDB34DF4}" destId="{7D425094-5740-4748-9470-AF7BEB123CA1}" srcOrd="2" destOrd="0" presId="urn:microsoft.com/office/officeart/2005/8/layout/default"/>
    <dgm:cxn modelId="{BBA227DF-BEF6-4ECA-AFFA-FC779466FC5B}" type="presParOf" srcId="{AFE565B8-99C4-47C8-BDF0-CC24EDB34DF4}" destId="{44EBC55A-D90E-4B2A-B53C-7D1FDA6872AE}" srcOrd="3" destOrd="0" presId="urn:microsoft.com/office/officeart/2005/8/layout/default"/>
    <dgm:cxn modelId="{C7095DE8-2C61-4FF6-930E-F89346D018D5}" type="presParOf" srcId="{AFE565B8-99C4-47C8-BDF0-CC24EDB34DF4}" destId="{51163D50-6841-4D11-AC92-A57E8BEF42B4}" srcOrd="4" destOrd="0" presId="urn:microsoft.com/office/officeart/2005/8/layout/default"/>
    <dgm:cxn modelId="{CC355E91-347E-46FD-A630-C1F956B8A132}" type="presParOf" srcId="{AFE565B8-99C4-47C8-BDF0-CC24EDB34DF4}" destId="{75573C91-02DC-47A8-B1C2-77825CDBD7AB}" srcOrd="5" destOrd="0" presId="urn:microsoft.com/office/officeart/2005/8/layout/default"/>
    <dgm:cxn modelId="{3FB33E9F-155A-4EA1-835A-7281F121D7CE}" type="presParOf" srcId="{AFE565B8-99C4-47C8-BDF0-CC24EDB34DF4}" destId="{4BEED77B-8292-449B-AAA2-7C72F4C395A9}" srcOrd="6" destOrd="0" presId="urn:microsoft.com/office/officeart/2005/8/layout/default"/>
    <dgm:cxn modelId="{85327E1F-83EA-4EDF-8D0B-E17148CCEA56}" type="presParOf" srcId="{AFE565B8-99C4-47C8-BDF0-CC24EDB34DF4}" destId="{2B632BF7-8CAD-4A5B-B189-AB096017747D}" srcOrd="7" destOrd="0" presId="urn:microsoft.com/office/officeart/2005/8/layout/default"/>
    <dgm:cxn modelId="{3BCC6E86-7AAB-497B-9F29-C2D617608ABB}" type="presParOf" srcId="{AFE565B8-99C4-47C8-BDF0-CC24EDB34DF4}" destId="{4119BF29-8268-4ED9-929E-37F00925A54D}" srcOrd="8" destOrd="0" presId="urn:microsoft.com/office/officeart/2005/8/layout/default"/>
    <dgm:cxn modelId="{0C4B5072-EBD3-4512-A95F-683EF559C2CD}" type="presParOf" srcId="{AFE565B8-99C4-47C8-BDF0-CC24EDB34DF4}" destId="{82AF609A-C930-4439-A518-6810954C90D4}" srcOrd="9" destOrd="0" presId="urn:microsoft.com/office/officeart/2005/8/layout/default"/>
    <dgm:cxn modelId="{EE4CC33D-4ECB-49B7-B2D3-E6FFD2C9E79F}" type="presParOf" srcId="{AFE565B8-99C4-47C8-BDF0-CC24EDB34DF4}" destId="{109B6D73-E3B0-4A7B-BE82-765182183EA1}" srcOrd="10" destOrd="0" presId="urn:microsoft.com/office/officeart/2005/8/layout/default"/>
    <dgm:cxn modelId="{C00246F1-3574-4536-8760-BC1721BAB2C6}" type="presParOf" srcId="{AFE565B8-99C4-47C8-BDF0-CC24EDB34DF4}" destId="{557D97BE-D213-4679-A1B5-298BB21C47E3}" srcOrd="11" destOrd="0" presId="urn:microsoft.com/office/officeart/2005/8/layout/default"/>
    <dgm:cxn modelId="{A5D6C09E-D82A-4090-8EB2-23AED2B43457}" type="presParOf" srcId="{AFE565B8-99C4-47C8-BDF0-CC24EDB34DF4}" destId="{3CE1D508-90DB-442C-BF0B-9FE0E5E3E68F}" srcOrd="12" destOrd="0" presId="urn:microsoft.com/office/officeart/2005/8/layout/default"/>
    <dgm:cxn modelId="{1AE4938C-4C52-49A0-85CB-A76FA801DA81}" type="presParOf" srcId="{AFE565B8-99C4-47C8-BDF0-CC24EDB34DF4}" destId="{580A71A6-501B-4FB9-8987-CE9791950F7B}" srcOrd="13" destOrd="0" presId="urn:microsoft.com/office/officeart/2005/8/layout/default"/>
    <dgm:cxn modelId="{ADCF4A16-761D-403F-A019-FF295971FC66}" type="presParOf" srcId="{AFE565B8-99C4-47C8-BDF0-CC24EDB34DF4}" destId="{66FDBF08-F468-4750-8D74-75FA3EC8D00D}" srcOrd="14" destOrd="0" presId="urn:microsoft.com/office/officeart/2005/8/layout/default"/>
    <dgm:cxn modelId="{85364086-0614-4F40-860B-D4ECF7BFB2A6}" type="presParOf" srcId="{AFE565B8-99C4-47C8-BDF0-CC24EDB34DF4}" destId="{BEEA8872-D273-4BFF-BB60-65E4CE20E17F}" srcOrd="15" destOrd="0" presId="urn:microsoft.com/office/officeart/2005/8/layout/default"/>
    <dgm:cxn modelId="{AC6C108E-6515-41D5-8854-58867B26EA87}" type="presParOf" srcId="{AFE565B8-99C4-47C8-BDF0-CC24EDB34DF4}" destId="{4E3A222E-9858-4733-84E1-96008E73F985}" srcOrd="16" destOrd="0" presId="urn:microsoft.com/office/officeart/2005/8/layout/default"/>
    <dgm:cxn modelId="{DDACA3AF-0F11-4839-AF8B-919FC83F99B7}" type="presParOf" srcId="{AFE565B8-99C4-47C8-BDF0-CC24EDB34DF4}" destId="{240D5962-7206-4F88-A6E4-175E3E06906A}" srcOrd="17" destOrd="0" presId="urn:microsoft.com/office/officeart/2005/8/layout/default"/>
    <dgm:cxn modelId="{285A14EA-9679-46C6-8EF3-F4FA171A1E7C}" type="presParOf" srcId="{AFE565B8-99C4-47C8-BDF0-CC24EDB34DF4}" destId="{BABBA85D-61A6-4688-AAD2-65FD7B74E35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0ABC7C-2DC7-4E96-984F-FF69E32EB29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B47A955-C622-41BB-8CB9-B0C30D5DA6E7}">
      <dgm:prSet/>
      <dgm:spPr/>
      <dgm:t>
        <a:bodyPr/>
        <a:lstStyle/>
        <a:p>
          <a:r>
            <a:rPr lang="en-GB"/>
            <a:t>﻿﻿Drawing Power Limit Not Computed Properly Bank </a:t>
          </a:r>
          <a:endParaRPr lang="en-US"/>
        </a:p>
      </dgm:t>
    </dgm:pt>
    <dgm:pt modelId="{3A184A35-B27C-4A88-BD1A-75C238819640}" type="parTrans" cxnId="{94F82807-CC24-45FB-AB93-B92CDBA56F76}">
      <dgm:prSet/>
      <dgm:spPr/>
      <dgm:t>
        <a:bodyPr/>
        <a:lstStyle/>
        <a:p>
          <a:endParaRPr lang="en-US"/>
        </a:p>
      </dgm:t>
    </dgm:pt>
    <dgm:pt modelId="{889E1BB5-1038-4786-A5A7-B94182D73595}" type="sibTrans" cxnId="{94F82807-CC24-45FB-AB93-B92CDBA56F76}">
      <dgm:prSet/>
      <dgm:spPr/>
      <dgm:t>
        <a:bodyPr/>
        <a:lstStyle/>
        <a:p>
          <a:endParaRPr lang="en-US"/>
        </a:p>
      </dgm:t>
    </dgm:pt>
    <dgm:pt modelId="{490DD27C-56F9-4D25-9837-AC18DE0C808D}">
      <dgm:prSet/>
      <dgm:spPr/>
      <dgm:t>
        <a:bodyPr/>
        <a:lstStyle/>
        <a:p>
          <a:r>
            <a:rPr lang="en-GB"/>
            <a:t>﻿﻿Stock Statement Availability</a:t>
          </a:r>
          <a:endParaRPr lang="en-US"/>
        </a:p>
      </dgm:t>
    </dgm:pt>
    <dgm:pt modelId="{49E9C940-A66C-415A-94FD-ABE669361673}" type="parTrans" cxnId="{EEABC026-510F-4893-BDDF-6E7ED3414A4F}">
      <dgm:prSet/>
      <dgm:spPr/>
      <dgm:t>
        <a:bodyPr/>
        <a:lstStyle/>
        <a:p>
          <a:endParaRPr lang="en-US"/>
        </a:p>
      </dgm:t>
    </dgm:pt>
    <dgm:pt modelId="{5D607AB3-2CAD-47FB-AAC5-1F4167748AAB}" type="sibTrans" cxnId="{EEABC026-510F-4893-BDDF-6E7ED3414A4F}">
      <dgm:prSet/>
      <dgm:spPr/>
      <dgm:t>
        <a:bodyPr/>
        <a:lstStyle/>
        <a:p>
          <a:endParaRPr lang="en-US"/>
        </a:p>
      </dgm:t>
    </dgm:pt>
    <dgm:pt modelId="{05378CE7-3456-4376-94D3-16D711B1E986}">
      <dgm:prSet/>
      <dgm:spPr/>
      <dgm:t>
        <a:bodyPr/>
        <a:lstStyle/>
        <a:p>
          <a:r>
            <a:rPr lang="en-GB"/>
            <a:t>﻿﻿Dummy Credit Entries Through Office Accounts</a:t>
          </a:r>
          <a:endParaRPr lang="en-US"/>
        </a:p>
      </dgm:t>
    </dgm:pt>
    <dgm:pt modelId="{25155FD4-71F8-403B-B019-C2D2A9B49362}" type="parTrans" cxnId="{4827E3FE-8531-4F92-95E4-A21BD81F3C26}">
      <dgm:prSet/>
      <dgm:spPr/>
      <dgm:t>
        <a:bodyPr/>
        <a:lstStyle/>
        <a:p>
          <a:endParaRPr lang="en-US"/>
        </a:p>
      </dgm:t>
    </dgm:pt>
    <dgm:pt modelId="{3576FD4F-4ABB-4B34-8126-5489426786DA}" type="sibTrans" cxnId="{4827E3FE-8531-4F92-95E4-A21BD81F3C26}">
      <dgm:prSet/>
      <dgm:spPr/>
      <dgm:t>
        <a:bodyPr/>
        <a:lstStyle/>
        <a:p>
          <a:endParaRPr lang="en-US"/>
        </a:p>
      </dgm:t>
    </dgm:pt>
    <dgm:pt modelId="{34442F91-E298-4B6C-92E0-5992DF75D42B}">
      <dgm:prSet/>
      <dgm:spPr/>
      <dgm:t>
        <a:bodyPr/>
        <a:lstStyle/>
        <a:p>
          <a:r>
            <a:rPr lang="en-GB"/>
            <a:t>Ad-hoc Sanctions </a:t>
          </a:r>
          <a:endParaRPr lang="en-US"/>
        </a:p>
      </dgm:t>
    </dgm:pt>
    <dgm:pt modelId="{2C8E50AD-A564-4456-AF2D-5B05E57B1275}" type="parTrans" cxnId="{19A0A8DA-185D-4108-8563-5C6AB04C321E}">
      <dgm:prSet/>
      <dgm:spPr/>
      <dgm:t>
        <a:bodyPr/>
        <a:lstStyle/>
        <a:p>
          <a:endParaRPr lang="en-US"/>
        </a:p>
      </dgm:t>
    </dgm:pt>
    <dgm:pt modelId="{F970E05D-A7CE-467D-B384-51268A06361D}" type="sibTrans" cxnId="{19A0A8DA-185D-4108-8563-5C6AB04C321E}">
      <dgm:prSet/>
      <dgm:spPr/>
      <dgm:t>
        <a:bodyPr/>
        <a:lstStyle/>
        <a:p>
          <a:endParaRPr lang="en-US"/>
        </a:p>
      </dgm:t>
    </dgm:pt>
    <dgm:pt modelId="{5819C779-4DFF-4149-836E-8317F1E56F40}">
      <dgm:prSet/>
      <dgm:spPr/>
      <dgm:t>
        <a:bodyPr/>
        <a:lstStyle/>
        <a:p>
          <a:r>
            <a:rPr lang="en-GB"/>
            <a:t>Recoveries After 31/03/2025</a:t>
          </a:r>
          <a:endParaRPr lang="en-US"/>
        </a:p>
      </dgm:t>
    </dgm:pt>
    <dgm:pt modelId="{F7622853-E1E6-4602-9E23-69769A2B5C8F}" type="parTrans" cxnId="{2F811A34-A6F8-41A3-9060-53FDFC8A678E}">
      <dgm:prSet/>
      <dgm:spPr/>
      <dgm:t>
        <a:bodyPr/>
        <a:lstStyle/>
        <a:p>
          <a:endParaRPr lang="en-US"/>
        </a:p>
      </dgm:t>
    </dgm:pt>
    <dgm:pt modelId="{A840C9AB-F8A9-4ADB-B2AA-FEEFF1CB79AF}" type="sibTrans" cxnId="{2F811A34-A6F8-41A3-9060-53FDFC8A678E}">
      <dgm:prSet/>
      <dgm:spPr/>
      <dgm:t>
        <a:bodyPr/>
        <a:lstStyle/>
        <a:p>
          <a:endParaRPr lang="en-US"/>
        </a:p>
      </dgm:t>
    </dgm:pt>
    <dgm:pt modelId="{7B2C05A8-C687-4513-99A8-D8DBBD0E0F63}">
      <dgm:prSet/>
      <dgm:spPr/>
      <dgm:t>
        <a:bodyPr/>
        <a:lstStyle/>
        <a:p>
          <a:r>
            <a:rPr lang="en-GB"/>
            <a:t>Stock as on 31/03/2024 &amp; Stock as per Audited Balance Sheet</a:t>
          </a:r>
          <a:endParaRPr lang="en-US"/>
        </a:p>
      </dgm:t>
    </dgm:pt>
    <dgm:pt modelId="{900DE60C-AB0C-4DF2-95FC-E4AAAB9DAAAE}" type="parTrans" cxnId="{BC44A2BE-2A1B-47BF-B510-49926EE35F35}">
      <dgm:prSet/>
      <dgm:spPr/>
      <dgm:t>
        <a:bodyPr/>
        <a:lstStyle/>
        <a:p>
          <a:endParaRPr lang="en-US"/>
        </a:p>
      </dgm:t>
    </dgm:pt>
    <dgm:pt modelId="{540BBECD-E1BD-42B7-9706-1164F28F6ECA}" type="sibTrans" cxnId="{BC44A2BE-2A1B-47BF-B510-49926EE35F35}">
      <dgm:prSet/>
      <dgm:spPr/>
      <dgm:t>
        <a:bodyPr/>
        <a:lstStyle/>
        <a:p>
          <a:endParaRPr lang="en-US"/>
        </a:p>
      </dgm:t>
    </dgm:pt>
    <dgm:pt modelId="{0E861562-20EB-4CA5-9974-1971FA999897}">
      <dgm:prSet/>
      <dgm:spPr/>
      <dgm:t>
        <a:bodyPr/>
        <a:lstStyle/>
        <a:p>
          <a:r>
            <a:rPr lang="en-GB"/>
            <a:t>Connected Parties Accounts – NPA Status, NPA Date, Security Valuation</a:t>
          </a:r>
          <a:endParaRPr lang="en-US"/>
        </a:p>
      </dgm:t>
    </dgm:pt>
    <dgm:pt modelId="{D472C77A-DFAC-4069-AB57-837C79CC8B6F}" type="parTrans" cxnId="{15324C48-5052-4060-BA6A-E553D8F49A4D}">
      <dgm:prSet/>
      <dgm:spPr/>
      <dgm:t>
        <a:bodyPr/>
        <a:lstStyle/>
        <a:p>
          <a:endParaRPr lang="en-US"/>
        </a:p>
      </dgm:t>
    </dgm:pt>
    <dgm:pt modelId="{D7802675-C536-4B29-B094-C79F1B39B537}" type="sibTrans" cxnId="{15324C48-5052-4060-BA6A-E553D8F49A4D}">
      <dgm:prSet/>
      <dgm:spPr/>
      <dgm:t>
        <a:bodyPr/>
        <a:lstStyle/>
        <a:p>
          <a:endParaRPr lang="en-US"/>
        </a:p>
      </dgm:t>
    </dgm:pt>
    <dgm:pt modelId="{70D60367-436F-4704-A2D3-8EDE94B7CB7B}">
      <dgm:prSet/>
      <dgm:spPr/>
      <dgm:t>
        <a:bodyPr/>
        <a:lstStyle/>
        <a:p>
          <a:r>
            <a:rPr lang="en-GB"/>
            <a:t>Stock Audit</a:t>
          </a:r>
          <a:endParaRPr lang="en-US"/>
        </a:p>
      </dgm:t>
    </dgm:pt>
    <dgm:pt modelId="{FCF86919-FA3C-404E-9FD6-323A6278565B}" type="parTrans" cxnId="{3E4900A8-96AE-484D-BDDA-426B5A4181A7}">
      <dgm:prSet/>
      <dgm:spPr/>
      <dgm:t>
        <a:bodyPr/>
        <a:lstStyle/>
        <a:p>
          <a:endParaRPr lang="en-US"/>
        </a:p>
      </dgm:t>
    </dgm:pt>
    <dgm:pt modelId="{C086C614-589D-453A-A8BA-9396FE79401C}" type="sibTrans" cxnId="{3E4900A8-96AE-484D-BDDA-426B5A4181A7}">
      <dgm:prSet/>
      <dgm:spPr/>
      <dgm:t>
        <a:bodyPr/>
        <a:lstStyle/>
        <a:p>
          <a:endParaRPr lang="en-US"/>
        </a:p>
      </dgm:t>
    </dgm:pt>
    <dgm:pt modelId="{FFD62C16-D80B-4098-8AA5-6222F35A62A7}">
      <dgm:prSet/>
      <dgm:spPr/>
      <dgm:t>
        <a:bodyPr/>
        <a:lstStyle/>
        <a:p>
          <a:r>
            <a:rPr lang="en-GB"/>
            <a:t>﻿﻿Gold Loan Issues – Bullet Repayments</a:t>
          </a:r>
          <a:endParaRPr lang="en-US"/>
        </a:p>
      </dgm:t>
    </dgm:pt>
    <dgm:pt modelId="{B6EC8C2C-715D-4858-A36A-541B5120AA81}" type="parTrans" cxnId="{D27688DA-136E-47E0-A60B-93B4B8AA764A}">
      <dgm:prSet/>
      <dgm:spPr/>
      <dgm:t>
        <a:bodyPr/>
        <a:lstStyle/>
        <a:p>
          <a:endParaRPr lang="en-US"/>
        </a:p>
      </dgm:t>
    </dgm:pt>
    <dgm:pt modelId="{B0196AF2-0C4A-4C6B-B01B-997A50827412}" type="sibTrans" cxnId="{D27688DA-136E-47E0-A60B-93B4B8AA764A}">
      <dgm:prSet/>
      <dgm:spPr/>
      <dgm:t>
        <a:bodyPr/>
        <a:lstStyle/>
        <a:p>
          <a:endParaRPr lang="en-US"/>
        </a:p>
      </dgm:t>
    </dgm:pt>
    <dgm:pt modelId="{3107059A-FD8A-4EEC-8A91-D09E7E7149DE}" type="pres">
      <dgm:prSet presAssocID="{8C0ABC7C-2DC7-4E96-984F-FF69E32EB297}" presName="vert0" presStyleCnt="0">
        <dgm:presLayoutVars>
          <dgm:dir/>
          <dgm:animOne val="branch"/>
          <dgm:animLvl val="lvl"/>
        </dgm:presLayoutVars>
      </dgm:prSet>
      <dgm:spPr/>
    </dgm:pt>
    <dgm:pt modelId="{F7B884D0-AA57-40BB-988C-E5467F1F1184}" type="pres">
      <dgm:prSet presAssocID="{BB47A955-C622-41BB-8CB9-B0C30D5DA6E7}" presName="thickLine" presStyleLbl="alignNode1" presStyleIdx="0" presStyleCnt="9"/>
      <dgm:spPr/>
    </dgm:pt>
    <dgm:pt modelId="{2DC44844-441F-4814-9053-75E600082AE4}" type="pres">
      <dgm:prSet presAssocID="{BB47A955-C622-41BB-8CB9-B0C30D5DA6E7}" presName="horz1" presStyleCnt="0"/>
      <dgm:spPr/>
    </dgm:pt>
    <dgm:pt modelId="{05E56A73-3282-461D-85AA-A7473857B49B}" type="pres">
      <dgm:prSet presAssocID="{BB47A955-C622-41BB-8CB9-B0C30D5DA6E7}" presName="tx1" presStyleLbl="revTx" presStyleIdx="0" presStyleCnt="9"/>
      <dgm:spPr/>
    </dgm:pt>
    <dgm:pt modelId="{12AF9E1A-3E31-4FF5-9809-0CFC21B115D3}" type="pres">
      <dgm:prSet presAssocID="{BB47A955-C622-41BB-8CB9-B0C30D5DA6E7}" presName="vert1" presStyleCnt="0"/>
      <dgm:spPr/>
    </dgm:pt>
    <dgm:pt modelId="{1C677EE9-98DC-4FE7-82EB-3272A5A5B9D4}" type="pres">
      <dgm:prSet presAssocID="{490DD27C-56F9-4D25-9837-AC18DE0C808D}" presName="thickLine" presStyleLbl="alignNode1" presStyleIdx="1" presStyleCnt="9"/>
      <dgm:spPr/>
    </dgm:pt>
    <dgm:pt modelId="{08D6FD9A-AEC5-4311-B659-3527BB519C8E}" type="pres">
      <dgm:prSet presAssocID="{490DD27C-56F9-4D25-9837-AC18DE0C808D}" presName="horz1" presStyleCnt="0"/>
      <dgm:spPr/>
    </dgm:pt>
    <dgm:pt modelId="{E17503F5-971E-4B6E-AA2A-FABDEF1B47F9}" type="pres">
      <dgm:prSet presAssocID="{490DD27C-56F9-4D25-9837-AC18DE0C808D}" presName="tx1" presStyleLbl="revTx" presStyleIdx="1" presStyleCnt="9"/>
      <dgm:spPr/>
    </dgm:pt>
    <dgm:pt modelId="{136CB557-B68E-4264-8D1E-B7937411B270}" type="pres">
      <dgm:prSet presAssocID="{490DD27C-56F9-4D25-9837-AC18DE0C808D}" presName="vert1" presStyleCnt="0"/>
      <dgm:spPr/>
    </dgm:pt>
    <dgm:pt modelId="{C3C9081B-8082-41AB-A5A9-6651D7C54B95}" type="pres">
      <dgm:prSet presAssocID="{05378CE7-3456-4376-94D3-16D711B1E986}" presName="thickLine" presStyleLbl="alignNode1" presStyleIdx="2" presStyleCnt="9"/>
      <dgm:spPr/>
    </dgm:pt>
    <dgm:pt modelId="{A1001AD1-BEEF-4F65-A145-3BB1AAE7DB32}" type="pres">
      <dgm:prSet presAssocID="{05378CE7-3456-4376-94D3-16D711B1E986}" presName="horz1" presStyleCnt="0"/>
      <dgm:spPr/>
    </dgm:pt>
    <dgm:pt modelId="{BF3D9E4B-B8C0-4717-9F58-420981112713}" type="pres">
      <dgm:prSet presAssocID="{05378CE7-3456-4376-94D3-16D711B1E986}" presName="tx1" presStyleLbl="revTx" presStyleIdx="2" presStyleCnt="9"/>
      <dgm:spPr/>
    </dgm:pt>
    <dgm:pt modelId="{14C180AE-AEB8-47B4-BC29-681E003C298F}" type="pres">
      <dgm:prSet presAssocID="{05378CE7-3456-4376-94D3-16D711B1E986}" presName="vert1" presStyleCnt="0"/>
      <dgm:spPr/>
    </dgm:pt>
    <dgm:pt modelId="{51ABC25C-20B2-4004-8763-3317D83B6D06}" type="pres">
      <dgm:prSet presAssocID="{34442F91-E298-4B6C-92E0-5992DF75D42B}" presName="thickLine" presStyleLbl="alignNode1" presStyleIdx="3" presStyleCnt="9"/>
      <dgm:spPr/>
    </dgm:pt>
    <dgm:pt modelId="{8B357A8F-095B-4D43-B824-AA4E38A17DEE}" type="pres">
      <dgm:prSet presAssocID="{34442F91-E298-4B6C-92E0-5992DF75D42B}" presName="horz1" presStyleCnt="0"/>
      <dgm:spPr/>
    </dgm:pt>
    <dgm:pt modelId="{32707B85-247E-4D46-A92E-1AC0C313A7EC}" type="pres">
      <dgm:prSet presAssocID="{34442F91-E298-4B6C-92E0-5992DF75D42B}" presName="tx1" presStyleLbl="revTx" presStyleIdx="3" presStyleCnt="9"/>
      <dgm:spPr/>
    </dgm:pt>
    <dgm:pt modelId="{A02A24D8-D393-4E6C-BC9A-8540D84B4BC5}" type="pres">
      <dgm:prSet presAssocID="{34442F91-E298-4B6C-92E0-5992DF75D42B}" presName="vert1" presStyleCnt="0"/>
      <dgm:spPr/>
    </dgm:pt>
    <dgm:pt modelId="{4B270908-1039-4244-A1AE-D0CE89A1F991}" type="pres">
      <dgm:prSet presAssocID="{5819C779-4DFF-4149-836E-8317F1E56F40}" presName="thickLine" presStyleLbl="alignNode1" presStyleIdx="4" presStyleCnt="9"/>
      <dgm:spPr/>
    </dgm:pt>
    <dgm:pt modelId="{5CABEC0B-1632-4DAF-9ADD-706321138C23}" type="pres">
      <dgm:prSet presAssocID="{5819C779-4DFF-4149-836E-8317F1E56F40}" presName="horz1" presStyleCnt="0"/>
      <dgm:spPr/>
    </dgm:pt>
    <dgm:pt modelId="{B850C732-DFE1-4DD1-BA6C-CF06111F4477}" type="pres">
      <dgm:prSet presAssocID="{5819C779-4DFF-4149-836E-8317F1E56F40}" presName="tx1" presStyleLbl="revTx" presStyleIdx="4" presStyleCnt="9"/>
      <dgm:spPr/>
    </dgm:pt>
    <dgm:pt modelId="{9C9F4150-EB60-487C-BA75-3E71EED236F7}" type="pres">
      <dgm:prSet presAssocID="{5819C779-4DFF-4149-836E-8317F1E56F40}" presName="vert1" presStyleCnt="0"/>
      <dgm:spPr/>
    </dgm:pt>
    <dgm:pt modelId="{CE531DA0-23E2-44FC-89DE-FFDD1B3DB22B}" type="pres">
      <dgm:prSet presAssocID="{7B2C05A8-C687-4513-99A8-D8DBBD0E0F63}" presName="thickLine" presStyleLbl="alignNode1" presStyleIdx="5" presStyleCnt="9"/>
      <dgm:spPr/>
    </dgm:pt>
    <dgm:pt modelId="{AB9AB3F5-C5F9-4CAF-AE25-C7484F78855E}" type="pres">
      <dgm:prSet presAssocID="{7B2C05A8-C687-4513-99A8-D8DBBD0E0F63}" presName="horz1" presStyleCnt="0"/>
      <dgm:spPr/>
    </dgm:pt>
    <dgm:pt modelId="{8D841667-4CB2-47A0-AFEC-264D544232D5}" type="pres">
      <dgm:prSet presAssocID="{7B2C05A8-C687-4513-99A8-D8DBBD0E0F63}" presName="tx1" presStyleLbl="revTx" presStyleIdx="5" presStyleCnt="9"/>
      <dgm:spPr/>
    </dgm:pt>
    <dgm:pt modelId="{FEE9B86A-835E-41ED-8ED8-2DF41EADA1DC}" type="pres">
      <dgm:prSet presAssocID="{7B2C05A8-C687-4513-99A8-D8DBBD0E0F63}" presName="vert1" presStyleCnt="0"/>
      <dgm:spPr/>
    </dgm:pt>
    <dgm:pt modelId="{62675664-C6D9-4C3A-9CF6-A380CB48B431}" type="pres">
      <dgm:prSet presAssocID="{0E861562-20EB-4CA5-9974-1971FA999897}" presName="thickLine" presStyleLbl="alignNode1" presStyleIdx="6" presStyleCnt="9"/>
      <dgm:spPr/>
    </dgm:pt>
    <dgm:pt modelId="{B7163168-8A7C-45B1-8556-70AF98CBA093}" type="pres">
      <dgm:prSet presAssocID="{0E861562-20EB-4CA5-9974-1971FA999897}" presName="horz1" presStyleCnt="0"/>
      <dgm:spPr/>
    </dgm:pt>
    <dgm:pt modelId="{60896D32-6D74-4180-9AA7-09E098A269F0}" type="pres">
      <dgm:prSet presAssocID="{0E861562-20EB-4CA5-9974-1971FA999897}" presName="tx1" presStyleLbl="revTx" presStyleIdx="6" presStyleCnt="9"/>
      <dgm:spPr/>
    </dgm:pt>
    <dgm:pt modelId="{4E1CC1A0-6E68-4ED2-8EDE-A3EB85A6C020}" type="pres">
      <dgm:prSet presAssocID="{0E861562-20EB-4CA5-9974-1971FA999897}" presName="vert1" presStyleCnt="0"/>
      <dgm:spPr/>
    </dgm:pt>
    <dgm:pt modelId="{56BD05B0-17EF-4487-98A9-087CC476B8DF}" type="pres">
      <dgm:prSet presAssocID="{70D60367-436F-4704-A2D3-8EDE94B7CB7B}" presName="thickLine" presStyleLbl="alignNode1" presStyleIdx="7" presStyleCnt="9"/>
      <dgm:spPr/>
    </dgm:pt>
    <dgm:pt modelId="{529398F1-588E-47FF-B031-4F0664A2C633}" type="pres">
      <dgm:prSet presAssocID="{70D60367-436F-4704-A2D3-8EDE94B7CB7B}" presName="horz1" presStyleCnt="0"/>
      <dgm:spPr/>
    </dgm:pt>
    <dgm:pt modelId="{99827C3D-B6B5-4B90-AE4F-C4B88232EF65}" type="pres">
      <dgm:prSet presAssocID="{70D60367-436F-4704-A2D3-8EDE94B7CB7B}" presName="tx1" presStyleLbl="revTx" presStyleIdx="7" presStyleCnt="9"/>
      <dgm:spPr/>
    </dgm:pt>
    <dgm:pt modelId="{383DE626-0875-4D48-9520-1AA6D3BAA58B}" type="pres">
      <dgm:prSet presAssocID="{70D60367-436F-4704-A2D3-8EDE94B7CB7B}" presName="vert1" presStyleCnt="0"/>
      <dgm:spPr/>
    </dgm:pt>
    <dgm:pt modelId="{B8AB8DE6-5926-4F25-99D2-9DFFA635EFC4}" type="pres">
      <dgm:prSet presAssocID="{FFD62C16-D80B-4098-8AA5-6222F35A62A7}" presName="thickLine" presStyleLbl="alignNode1" presStyleIdx="8" presStyleCnt="9"/>
      <dgm:spPr/>
    </dgm:pt>
    <dgm:pt modelId="{8E86B96A-5407-4CCF-AB09-36F4267BE6B8}" type="pres">
      <dgm:prSet presAssocID="{FFD62C16-D80B-4098-8AA5-6222F35A62A7}" presName="horz1" presStyleCnt="0"/>
      <dgm:spPr/>
    </dgm:pt>
    <dgm:pt modelId="{E3D5AD47-76EF-45F0-9E91-0C92EF97315D}" type="pres">
      <dgm:prSet presAssocID="{FFD62C16-D80B-4098-8AA5-6222F35A62A7}" presName="tx1" presStyleLbl="revTx" presStyleIdx="8" presStyleCnt="9"/>
      <dgm:spPr/>
    </dgm:pt>
    <dgm:pt modelId="{E9AEFD13-01D2-4CAD-A9CC-B67FBD71AD56}" type="pres">
      <dgm:prSet presAssocID="{FFD62C16-D80B-4098-8AA5-6222F35A62A7}" presName="vert1" presStyleCnt="0"/>
      <dgm:spPr/>
    </dgm:pt>
  </dgm:ptLst>
  <dgm:cxnLst>
    <dgm:cxn modelId="{F2C11603-E8F9-409E-92CF-8CECEC3F63E9}" type="presOf" srcId="{BB47A955-C622-41BB-8CB9-B0C30D5DA6E7}" destId="{05E56A73-3282-461D-85AA-A7473857B49B}" srcOrd="0" destOrd="0" presId="urn:microsoft.com/office/officeart/2008/layout/LinedList"/>
    <dgm:cxn modelId="{94F82807-CC24-45FB-AB93-B92CDBA56F76}" srcId="{8C0ABC7C-2DC7-4E96-984F-FF69E32EB297}" destId="{BB47A955-C622-41BB-8CB9-B0C30D5DA6E7}" srcOrd="0" destOrd="0" parTransId="{3A184A35-B27C-4A88-BD1A-75C238819640}" sibTransId="{889E1BB5-1038-4786-A5A7-B94182D73595}"/>
    <dgm:cxn modelId="{3253AA09-1A5B-4A93-AA45-54FB96EB6CC2}" type="presOf" srcId="{05378CE7-3456-4376-94D3-16D711B1E986}" destId="{BF3D9E4B-B8C0-4717-9F58-420981112713}" srcOrd="0" destOrd="0" presId="urn:microsoft.com/office/officeart/2008/layout/LinedList"/>
    <dgm:cxn modelId="{EEABC026-510F-4893-BDDF-6E7ED3414A4F}" srcId="{8C0ABC7C-2DC7-4E96-984F-FF69E32EB297}" destId="{490DD27C-56F9-4D25-9837-AC18DE0C808D}" srcOrd="1" destOrd="0" parTransId="{49E9C940-A66C-415A-94FD-ABE669361673}" sibTransId="{5D607AB3-2CAD-47FB-AAC5-1F4167748AAB}"/>
    <dgm:cxn modelId="{AA550C2C-B2FA-42F8-84A8-AA923FDF0655}" type="presOf" srcId="{5819C779-4DFF-4149-836E-8317F1E56F40}" destId="{B850C732-DFE1-4DD1-BA6C-CF06111F4477}" srcOrd="0" destOrd="0" presId="urn:microsoft.com/office/officeart/2008/layout/LinedList"/>
    <dgm:cxn modelId="{2F811A34-A6F8-41A3-9060-53FDFC8A678E}" srcId="{8C0ABC7C-2DC7-4E96-984F-FF69E32EB297}" destId="{5819C779-4DFF-4149-836E-8317F1E56F40}" srcOrd="4" destOrd="0" parTransId="{F7622853-E1E6-4602-9E23-69769A2B5C8F}" sibTransId="{A840C9AB-F8A9-4ADB-B2AA-FEEFF1CB79AF}"/>
    <dgm:cxn modelId="{7CCBCD5B-3195-4DA6-BE1E-C3AEBB01DB09}" type="presOf" srcId="{0E861562-20EB-4CA5-9974-1971FA999897}" destId="{60896D32-6D74-4180-9AA7-09E098A269F0}" srcOrd="0" destOrd="0" presId="urn:microsoft.com/office/officeart/2008/layout/LinedList"/>
    <dgm:cxn modelId="{3F1B6F5F-A0EC-4461-927D-5DE5265097E1}" type="presOf" srcId="{490DD27C-56F9-4D25-9837-AC18DE0C808D}" destId="{E17503F5-971E-4B6E-AA2A-FABDEF1B47F9}" srcOrd="0" destOrd="0" presId="urn:microsoft.com/office/officeart/2008/layout/LinedList"/>
    <dgm:cxn modelId="{15324C48-5052-4060-BA6A-E553D8F49A4D}" srcId="{8C0ABC7C-2DC7-4E96-984F-FF69E32EB297}" destId="{0E861562-20EB-4CA5-9974-1971FA999897}" srcOrd="6" destOrd="0" parTransId="{D472C77A-DFAC-4069-AB57-837C79CC8B6F}" sibTransId="{D7802675-C536-4B29-B094-C79F1B39B537}"/>
    <dgm:cxn modelId="{E7669559-B4BD-4830-B877-7746A15CC6F3}" type="presOf" srcId="{70D60367-436F-4704-A2D3-8EDE94B7CB7B}" destId="{99827C3D-B6B5-4B90-AE4F-C4B88232EF65}" srcOrd="0" destOrd="0" presId="urn:microsoft.com/office/officeart/2008/layout/LinedList"/>
    <dgm:cxn modelId="{2C08657E-C446-4255-840C-B11C7945A2C1}" type="presOf" srcId="{FFD62C16-D80B-4098-8AA5-6222F35A62A7}" destId="{E3D5AD47-76EF-45F0-9E91-0C92EF97315D}" srcOrd="0" destOrd="0" presId="urn:microsoft.com/office/officeart/2008/layout/LinedList"/>
    <dgm:cxn modelId="{5BADA190-E782-45A4-9D34-0C93C1FB2C72}" type="presOf" srcId="{34442F91-E298-4B6C-92E0-5992DF75D42B}" destId="{32707B85-247E-4D46-A92E-1AC0C313A7EC}" srcOrd="0" destOrd="0" presId="urn:microsoft.com/office/officeart/2008/layout/LinedList"/>
    <dgm:cxn modelId="{3E4900A8-96AE-484D-BDDA-426B5A4181A7}" srcId="{8C0ABC7C-2DC7-4E96-984F-FF69E32EB297}" destId="{70D60367-436F-4704-A2D3-8EDE94B7CB7B}" srcOrd="7" destOrd="0" parTransId="{FCF86919-FA3C-404E-9FD6-323A6278565B}" sibTransId="{C086C614-589D-453A-A8BA-9396FE79401C}"/>
    <dgm:cxn modelId="{BC44A2BE-2A1B-47BF-B510-49926EE35F35}" srcId="{8C0ABC7C-2DC7-4E96-984F-FF69E32EB297}" destId="{7B2C05A8-C687-4513-99A8-D8DBBD0E0F63}" srcOrd="5" destOrd="0" parTransId="{900DE60C-AB0C-4DF2-95FC-E4AAAB9DAAAE}" sibTransId="{540BBECD-E1BD-42B7-9706-1164F28F6ECA}"/>
    <dgm:cxn modelId="{E875A8D8-D2C0-46C7-89D2-5B198FCE9FB7}" type="presOf" srcId="{8C0ABC7C-2DC7-4E96-984F-FF69E32EB297}" destId="{3107059A-FD8A-4EEC-8A91-D09E7E7149DE}" srcOrd="0" destOrd="0" presId="urn:microsoft.com/office/officeart/2008/layout/LinedList"/>
    <dgm:cxn modelId="{D27688DA-136E-47E0-A60B-93B4B8AA764A}" srcId="{8C0ABC7C-2DC7-4E96-984F-FF69E32EB297}" destId="{FFD62C16-D80B-4098-8AA5-6222F35A62A7}" srcOrd="8" destOrd="0" parTransId="{B6EC8C2C-715D-4858-A36A-541B5120AA81}" sibTransId="{B0196AF2-0C4A-4C6B-B01B-997A50827412}"/>
    <dgm:cxn modelId="{19A0A8DA-185D-4108-8563-5C6AB04C321E}" srcId="{8C0ABC7C-2DC7-4E96-984F-FF69E32EB297}" destId="{34442F91-E298-4B6C-92E0-5992DF75D42B}" srcOrd="3" destOrd="0" parTransId="{2C8E50AD-A564-4456-AF2D-5B05E57B1275}" sibTransId="{F970E05D-A7CE-467D-B384-51268A06361D}"/>
    <dgm:cxn modelId="{2143EEF6-B9A2-4366-BB45-0CEE779612DD}" type="presOf" srcId="{7B2C05A8-C687-4513-99A8-D8DBBD0E0F63}" destId="{8D841667-4CB2-47A0-AFEC-264D544232D5}" srcOrd="0" destOrd="0" presId="urn:microsoft.com/office/officeart/2008/layout/LinedList"/>
    <dgm:cxn modelId="{4827E3FE-8531-4F92-95E4-A21BD81F3C26}" srcId="{8C0ABC7C-2DC7-4E96-984F-FF69E32EB297}" destId="{05378CE7-3456-4376-94D3-16D711B1E986}" srcOrd="2" destOrd="0" parTransId="{25155FD4-71F8-403B-B019-C2D2A9B49362}" sibTransId="{3576FD4F-4ABB-4B34-8126-5489426786DA}"/>
    <dgm:cxn modelId="{1C760036-C956-4FA0-9010-7FD0D9B7F4B9}" type="presParOf" srcId="{3107059A-FD8A-4EEC-8A91-D09E7E7149DE}" destId="{F7B884D0-AA57-40BB-988C-E5467F1F1184}" srcOrd="0" destOrd="0" presId="urn:microsoft.com/office/officeart/2008/layout/LinedList"/>
    <dgm:cxn modelId="{106BFC0C-F279-4B00-A278-DC98FB4EC0AD}" type="presParOf" srcId="{3107059A-FD8A-4EEC-8A91-D09E7E7149DE}" destId="{2DC44844-441F-4814-9053-75E600082AE4}" srcOrd="1" destOrd="0" presId="urn:microsoft.com/office/officeart/2008/layout/LinedList"/>
    <dgm:cxn modelId="{4CD39022-17D3-4457-BCA3-15868F651B7C}" type="presParOf" srcId="{2DC44844-441F-4814-9053-75E600082AE4}" destId="{05E56A73-3282-461D-85AA-A7473857B49B}" srcOrd="0" destOrd="0" presId="urn:microsoft.com/office/officeart/2008/layout/LinedList"/>
    <dgm:cxn modelId="{DA1AF8E3-EF63-4875-8D24-A8EB3FEBADEA}" type="presParOf" srcId="{2DC44844-441F-4814-9053-75E600082AE4}" destId="{12AF9E1A-3E31-4FF5-9809-0CFC21B115D3}" srcOrd="1" destOrd="0" presId="urn:microsoft.com/office/officeart/2008/layout/LinedList"/>
    <dgm:cxn modelId="{D53DE2CD-B630-4FE5-92F9-2DBE355283C4}" type="presParOf" srcId="{3107059A-FD8A-4EEC-8A91-D09E7E7149DE}" destId="{1C677EE9-98DC-4FE7-82EB-3272A5A5B9D4}" srcOrd="2" destOrd="0" presId="urn:microsoft.com/office/officeart/2008/layout/LinedList"/>
    <dgm:cxn modelId="{79B29609-B229-4358-A364-EE3081362A0C}" type="presParOf" srcId="{3107059A-FD8A-4EEC-8A91-D09E7E7149DE}" destId="{08D6FD9A-AEC5-4311-B659-3527BB519C8E}" srcOrd="3" destOrd="0" presId="urn:microsoft.com/office/officeart/2008/layout/LinedList"/>
    <dgm:cxn modelId="{FDD883E1-76CB-439B-94F0-D388CB44F591}" type="presParOf" srcId="{08D6FD9A-AEC5-4311-B659-3527BB519C8E}" destId="{E17503F5-971E-4B6E-AA2A-FABDEF1B47F9}" srcOrd="0" destOrd="0" presId="urn:microsoft.com/office/officeart/2008/layout/LinedList"/>
    <dgm:cxn modelId="{C0ADE46A-46EB-400A-A661-3DF014BBFEC6}" type="presParOf" srcId="{08D6FD9A-AEC5-4311-B659-3527BB519C8E}" destId="{136CB557-B68E-4264-8D1E-B7937411B270}" srcOrd="1" destOrd="0" presId="urn:microsoft.com/office/officeart/2008/layout/LinedList"/>
    <dgm:cxn modelId="{4C9E558C-3E94-4619-9DA3-F990A8911ADF}" type="presParOf" srcId="{3107059A-FD8A-4EEC-8A91-D09E7E7149DE}" destId="{C3C9081B-8082-41AB-A5A9-6651D7C54B95}" srcOrd="4" destOrd="0" presId="urn:microsoft.com/office/officeart/2008/layout/LinedList"/>
    <dgm:cxn modelId="{4264768C-7852-4564-9B7B-DFEBBFC779E1}" type="presParOf" srcId="{3107059A-FD8A-4EEC-8A91-D09E7E7149DE}" destId="{A1001AD1-BEEF-4F65-A145-3BB1AAE7DB32}" srcOrd="5" destOrd="0" presId="urn:microsoft.com/office/officeart/2008/layout/LinedList"/>
    <dgm:cxn modelId="{99F8C36D-9042-40F3-AB21-6B6902A79661}" type="presParOf" srcId="{A1001AD1-BEEF-4F65-A145-3BB1AAE7DB32}" destId="{BF3D9E4B-B8C0-4717-9F58-420981112713}" srcOrd="0" destOrd="0" presId="urn:microsoft.com/office/officeart/2008/layout/LinedList"/>
    <dgm:cxn modelId="{5BD0C945-0299-43A7-8001-0DEDB5982D1D}" type="presParOf" srcId="{A1001AD1-BEEF-4F65-A145-3BB1AAE7DB32}" destId="{14C180AE-AEB8-47B4-BC29-681E003C298F}" srcOrd="1" destOrd="0" presId="urn:microsoft.com/office/officeart/2008/layout/LinedList"/>
    <dgm:cxn modelId="{70FEABA1-D1B3-4DEE-90EE-028691E7CD4C}" type="presParOf" srcId="{3107059A-FD8A-4EEC-8A91-D09E7E7149DE}" destId="{51ABC25C-20B2-4004-8763-3317D83B6D06}" srcOrd="6" destOrd="0" presId="urn:microsoft.com/office/officeart/2008/layout/LinedList"/>
    <dgm:cxn modelId="{205F4CBD-5790-4262-9F43-01C23DC0293D}" type="presParOf" srcId="{3107059A-FD8A-4EEC-8A91-D09E7E7149DE}" destId="{8B357A8F-095B-4D43-B824-AA4E38A17DEE}" srcOrd="7" destOrd="0" presId="urn:microsoft.com/office/officeart/2008/layout/LinedList"/>
    <dgm:cxn modelId="{B7D62FD0-A3F3-4010-9059-D5DEFD038E68}" type="presParOf" srcId="{8B357A8F-095B-4D43-B824-AA4E38A17DEE}" destId="{32707B85-247E-4D46-A92E-1AC0C313A7EC}" srcOrd="0" destOrd="0" presId="urn:microsoft.com/office/officeart/2008/layout/LinedList"/>
    <dgm:cxn modelId="{E3C4613B-28A5-4185-AB5B-8BF0E3247EE7}" type="presParOf" srcId="{8B357A8F-095B-4D43-B824-AA4E38A17DEE}" destId="{A02A24D8-D393-4E6C-BC9A-8540D84B4BC5}" srcOrd="1" destOrd="0" presId="urn:microsoft.com/office/officeart/2008/layout/LinedList"/>
    <dgm:cxn modelId="{0721BE8D-B057-477D-9E02-D03C69CA8D7C}" type="presParOf" srcId="{3107059A-FD8A-4EEC-8A91-D09E7E7149DE}" destId="{4B270908-1039-4244-A1AE-D0CE89A1F991}" srcOrd="8" destOrd="0" presId="urn:microsoft.com/office/officeart/2008/layout/LinedList"/>
    <dgm:cxn modelId="{1B9E5BC0-CE10-4937-AB33-D0DEB4719966}" type="presParOf" srcId="{3107059A-FD8A-4EEC-8A91-D09E7E7149DE}" destId="{5CABEC0B-1632-4DAF-9ADD-706321138C23}" srcOrd="9" destOrd="0" presId="urn:microsoft.com/office/officeart/2008/layout/LinedList"/>
    <dgm:cxn modelId="{CDAE8031-8AE1-4785-8611-5207B07B4E0C}" type="presParOf" srcId="{5CABEC0B-1632-4DAF-9ADD-706321138C23}" destId="{B850C732-DFE1-4DD1-BA6C-CF06111F4477}" srcOrd="0" destOrd="0" presId="urn:microsoft.com/office/officeart/2008/layout/LinedList"/>
    <dgm:cxn modelId="{F5E4BBD4-8934-4D11-8755-2577ED02D38E}" type="presParOf" srcId="{5CABEC0B-1632-4DAF-9ADD-706321138C23}" destId="{9C9F4150-EB60-487C-BA75-3E71EED236F7}" srcOrd="1" destOrd="0" presId="urn:microsoft.com/office/officeart/2008/layout/LinedList"/>
    <dgm:cxn modelId="{1CDFA121-048F-4E1E-A7ED-4D306340F9DC}" type="presParOf" srcId="{3107059A-FD8A-4EEC-8A91-D09E7E7149DE}" destId="{CE531DA0-23E2-44FC-89DE-FFDD1B3DB22B}" srcOrd="10" destOrd="0" presId="urn:microsoft.com/office/officeart/2008/layout/LinedList"/>
    <dgm:cxn modelId="{C1D5BBE1-3C2D-4B54-99D4-99AE0E9E79E9}" type="presParOf" srcId="{3107059A-FD8A-4EEC-8A91-D09E7E7149DE}" destId="{AB9AB3F5-C5F9-4CAF-AE25-C7484F78855E}" srcOrd="11" destOrd="0" presId="urn:microsoft.com/office/officeart/2008/layout/LinedList"/>
    <dgm:cxn modelId="{15155417-EB92-4538-99A2-4F730B8AF1E3}" type="presParOf" srcId="{AB9AB3F5-C5F9-4CAF-AE25-C7484F78855E}" destId="{8D841667-4CB2-47A0-AFEC-264D544232D5}" srcOrd="0" destOrd="0" presId="urn:microsoft.com/office/officeart/2008/layout/LinedList"/>
    <dgm:cxn modelId="{292D14AB-D487-46CC-B2DC-15214E551C9F}" type="presParOf" srcId="{AB9AB3F5-C5F9-4CAF-AE25-C7484F78855E}" destId="{FEE9B86A-835E-41ED-8ED8-2DF41EADA1DC}" srcOrd="1" destOrd="0" presId="urn:microsoft.com/office/officeart/2008/layout/LinedList"/>
    <dgm:cxn modelId="{E788CE4C-5167-41A8-ACE3-A9299A58AE08}" type="presParOf" srcId="{3107059A-FD8A-4EEC-8A91-D09E7E7149DE}" destId="{62675664-C6D9-4C3A-9CF6-A380CB48B431}" srcOrd="12" destOrd="0" presId="urn:microsoft.com/office/officeart/2008/layout/LinedList"/>
    <dgm:cxn modelId="{9AA37F7E-873A-4327-8DF6-7A6E1614B007}" type="presParOf" srcId="{3107059A-FD8A-4EEC-8A91-D09E7E7149DE}" destId="{B7163168-8A7C-45B1-8556-70AF98CBA093}" srcOrd="13" destOrd="0" presId="urn:microsoft.com/office/officeart/2008/layout/LinedList"/>
    <dgm:cxn modelId="{67883942-7F47-4C34-BB32-9EF3EF4694DD}" type="presParOf" srcId="{B7163168-8A7C-45B1-8556-70AF98CBA093}" destId="{60896D32-6D74-4180-9AA7-09E098A269F0}" srcOrd="0" destOrd="0" presId="urn:microsoft.com/office/officeart/2008/layout/LinedList"/>
    <dgm:cxn modelId="{2BDA1634-A08D-42CA-B45A-B3306BA005CD}" type="presParOf" srcId="{B7163168-8A7C-45B1-8556-70AF98CBA093}" destId="{4E1CC1A0-6E68-4ED2-8EDE-A3EB85A6C020}" srcOrd="1" destOrd="0" presId="urn:microsoft.com/office/officeart/2008/layout/LinedList"/>
    <dgm:cxn modelId="{5A8E2ACB-B07E-4464-AA7A-44770803377F}" type="presParOf" srcId="{3107059A-FD8A-4EEC-8A91-D09E7E7149DE}" destId="{56BD05B0-17EF-4487-98A9-087CC476B8DF}" srcOrd="14" destOrd="0" presId="urn:microsoft.com/office/officeart/2008/layout/LinedList"/>
    <dgm:cxn modelId="{44A1D535-2C97-48A6-990F-1ECFBC195C7C}" type="presParOf" srcId="{3107059A-FD8A-4EEC-8A91-D09E7E7149DE}" destId="{529398F1-588E-47FF-B031-4F0664A2C633}" srcOrd="15" destOrd="0" presId="urn:microsoft.com/office/officeart/2008/layout/LinedList"/>
    <dgm:cxn modelId="{80E70CEA-6D84-4EE3-BCB5-E1B35CA57CF5}" type="presParOf" srcId="{529398F1-588E-47FF-B031-4F0664A2C633}" destId="{99827C3D-B6B5-4B90-AE4F-C4B88232EF65}" srcOrd="0" destOrd="0" presId="urn:microsoft.com/office/officeart/2008/layout/LinedList"/>
    <dgm:cxn modelId="{B32C1DAC-6050-4DC4-A31B-0BC9B587A165}" type="presParOf" srcId="{529398F1-588E-47FF-B031-4F0664A2C633}" destId="{383DE626-0875-4D48-9520-1AA6D3BAA58B}" srcOrd="1" destOrd="0" presId="urn:microsoft.com/office/officeart/2008/layout/LinedList"/>
    <dgm:cxn modelId="{5C68C7B2-9960-4D2B-9B33-36E008D58821}" type="presParOf" srcId="{3107059A-FD8A-4EEC-8A91-D09E7E7149DE}" destId="{B8AB8DE6-5926-4F25-99D2-9DFFA635EFC4}" srcOrd="16" destOrd="0" presId="urn:microsoft.com/office/officeart/2008/layout/LinedList"/>
    <dgm:cxn modelId="{1F377BA5-1654-45A4-A6DA-EDBA453E32A5}" type="presParOf" srcId="{3107059A-FD8A-4EEC-8A91-D09E7E7149DE}" destId="{8E86B96A-5407-4CCF-AB09-36F4267BE6B8}" srcOrd="17" destOrd="0" presId="urn:microsoft.com/office/officeart/2008/layout/LinedList"/>
    <dgm:cxn modelId="{D7EC0DE6-1724-43EE-AB86-3C8BEBE4E510}" type="presParOf" srcId="{8E86B96A-5407-4CCF-AB09-36F4267BE6B8}" destId="{E3D5AD47-76EF-45F0-9E91-0C92EF97315D}" srcOrd="0" destOrd="0" presId="urn:microsoft.com/office/officeart/2008/layout/LinedList"/>
    <dgm:cxn modelId="{862CEB0C-E428-4C77-BA6F-54B6C942569D}" type="presParOf" srcId="{8E86B96A-5407-4CCF-AB09-36F4267BE6B8}" destId="{E9AEFD13-01D2-4CAD-A9CC-B67FBD71AD5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DB36F2-8BC0-4242-A3A4-6D3386FFF6B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79080CE-0059-4C60-B4C1-7276C13A13B4}">
      <dgm:prSet/>
      <dgm:spPr/>
      <dgm:t>
        <a:bodyPr/>
        <a:lstStyle/>
        <a:p>
          <a:pPr>
            <a:lnSpc>
              <a:spcPct val="100000"/>
            </a:lnSpc>
          </a:pPr>
          <a:r>
            <a:rPr lang="en-GB"/>
            <a:t>SLBC Guidelines</a:t>
          </a:r>
          <a:endParaRPr lang="en-US"/>
        </a:p>
      </dgm:t>
    </dgm:pt>
    <dgm:pt modelId="{BAFA34F5-B23A-47F9-B9F9-2A69B666FD1A}" type="parTrans" cxnId="{B303844E-31F1-48DB-A744-BC803BB1A982}">
      <dgm:prSet/>
      <dgm:spPr/>
      <dgm:t>
        <a:bodyPr/>
        <a:lstStyle/>
        <a:p>
          <a:endParaRPr lang="en-US"/>
        </a:p>
      </dgm:t>
    </dgm:pt>
    <dgm:pt modelId="{4B682CCD-728F-4D6E-8CE9-163D6A053F8D}" type="sibTrans" cxnId="{B303844E-31F1-48DB-A744-BC803BB1A982}">
      <dgm:prSet/>
      <dgm:spPr/>
      <dgm:t>
        <a:bodyPr/>
        <a:lstStyle/>
        <a:p>
          <a:endParaRPr lang="en-US"/>
        </a:p>
      </dgm:t>
    </dgm:pt>
    <dgm:pt modelId="{50064EB7-68D9-440B-AD8F-DF55356F4BB9}">
      <dgm:prSet/>
      <dgm:spPr/>
      <dgm:t>
        <a:bodyPr/>
        <a:lstStyle/>
        <a:p>
          <a:pPr>
            <a:lnSpc>
              <a:spcPct val="100000"/>
            </a:lnSpc>
          </a:pPr>
          <a:r>
            <a:rPr lang="en-GB"/>
            <a:t>Crop Season in India / respective State,</a:t>
          </a:r>
          <a:endParaRPr lang="en-US"/>
        </a:p>
      </dgm:t>
    </dgm:pt>
    <dgm:pt modelId="{0D2E88E9-4CFE-409A-96FE-0E5F53788362}" type="parTrans" cxnId="{9014F7A1-FF24-489C-A4D8-ECDF44561D28}">
      <dgm:prSet/>
      <dgm:spPr/>
      <dgm:t>
        <a:bodyPr/>
        <a:lstStyle/>
        <a:p>
          <a:endParaRPr lang="en-US"/>
        </a:p>
      </dgm:t>
    </dgm:pt>
    <dgm:pt modelId="{8367D22D-ADBF-42F0-A040-223C41FD56C7}" type="sibTrans" cxnId="{9014F7A1-FF24-489C-A4D8-ECDF44561D28}">
      <dgm:prSet/>
      <dgm:spPr/>
      <dgm:t>
        <a:bodyPr/>
        <a:lstStyle/>
        <a:p>
          <a:endParaRPr lang="en-US"/>
        </a:p>
      </dgm:t>
    </dgm:pt>
    <dgm:pt modelId="{2E5D00B4-A1E6-416E-92E7-775E707DC54E}">
      <dgm:prSet/>
      <dgm:spPr/>
      <dgm:t>
        <a:bodyPr/>
        <a:lstStyle/>
        <a:p>
          <a:pPr>
            <a:lnSpc>
              <a:spcPct val="100000"/>
            </a:lnSpc>
          </a:pPr>
          <a:r>
            <a:rPr lang="en-GB"/>
            <a:t>Cropping Pattern in the Area.</a:t>
          </a:r>
          <a:endParaRPr lang="en-US"/>
        </a:p>
      </dgm:t>
    </dgm:pt>
    <dgm:pt modelId="{FF5A39FD-88EB-4C9E-935C-2C9ED7B8807E}" type="parTrans" cxnId="{FF29E69B-4688-405F-AF51-B121B33A919B}">
      <dgm:prSet/>
      <dgm:spPr/>
      <dgm:t>
        <a:bodyPr/>
        <a:lstStyle/>
        <a:p>
          <a:endParaRPr lang="en-US"/>
        </a:p>
      </dgm:t>
    </dgm:pt>
    <dgm:pt modelId="{59E2467B-9A8D-4127-B2C5-59BCAA1CB111}" type="sibTrans" cxnId="{FF29E69B-4688-405F-AF51-B121B33A919B}">
      <dgm:prSet/>
      <dgm:spPr/>
      <dgm:t>
        <a:bodyPr/>
        <a:lstStyle/>
        <a:p>
          <a:endParaRPr lang="en-US"/>
        </a:p>
      </dgm:t>
    </dgm:pt>
    <dgm:pt modelId="{2D1A1B43-D8F1-4C9C-B8E6-9B73B18C2458}">
      <dgm:prSet/>
      <dgm:spPr/>
      <dgm:t>
        <a:bodyPr/>
        <a:lstStyle/>
        <a:p>
          <a:pPr>
            <a:lnSpc>
              <a:spcPct val="100000"/>
            </a:lnSpc>
          </a:pPr>
          <a:r>
            <a:rPr lang="en-GB"/>
            <a:t>Farm Credit (Annex 2, IRAC Norms)</a:t>
          </a:r>
          <a:endParaRPr lang="en-US"/>
        </a:p>
      </dgm:t>
    </dgm:pt>
    <dgm:pt modelId="{187EF969-A88D-46AB-9C14-3599F5239387}" type="parTrans" cxnId="{1F248DED-5445-45E7-9446-4C2168FEC6DF}">
      <dgm:prSet/>
      <dgm:spPr/>
      <dgm:t>
        <a:bodyPr/>
        <a:lstStyle/>
        <a:p>
          <a:endParaRPr lang="en-US"/>
        </a:p>
      </dgm:t>
    </dgm:pt>
    <dgm:pt modelId="{DE3D1F1D-9A97-4F8B-9471-57B5CC414979}" type="sibTrans" cxnId="{1F248DED-5445-45E7-9446-4C2168FEC6DF}">
      <dgm:prSet/>
      <dgm:spPr/>
      <dgm:t>
        <a:bodyPr/>
        <a:lstStyle/>
        <a:p>
          <a:endParaRPr lang="en-US"/>
        </a:p>
      </dgm:t>
    </dgm:pt>
    <dgm:pt modelId="{99D38A77-7CEC-4209-9B47-1F67F012093C}">
      <dgm:prSet/>
      <dgm:spPr/>
      <dgm:t>
        <a:bodyPr/>
        <a:lstStyle/>
        <a:p>
          <a:pPr>
            <a:lnSpc>
              <a:spcPct val="100000"/>
            </a:lnSpc>
          </a:pPr>
          <a:r>
            <a:rPr lang="en-GB"/>
            <a:t>﻿﻿Restructuring Of loans - Natural Calamities.</a:t>
          </a:r>
          <a:endParaRPr lang="en-US"/>
        </a:p>
      </dgm:t>
    </dgm:pt>
    <dgm:pt modelId="{4164A18B-2886-4F20-83D1-EA91201E0F3D}" type="parTrans" cxnId="{73894669-6A5F-4AC6-B7F6-D9165908A5C4}">
      <dgm:prSet/>
      <dgm:spPr/>
      <dgm:t>
        <a:bodyPr/>
        <a:lstStyle/>
        <a:p>
          <a:endParaRPr lang="en-US"/>
        </a:p>
      </dgm:t>
    </dgm:pt>
    <dgm:pt modelId="{795BD6C9-5E00-48AB-8B23-B2620749F24E}" type="sibTrans" cxnId="{73894669-6A5F-4AC6-B7F6-D9165908A5C4}">
      <dgm:prSet/>
      <dgm:spPr/>
      <dgm:t>
        <a:bodyPr/>
        <a:lstStyle/>
        <a:p>
          <a:endParaRPr lang="en-US"/>
        </a:p>
      </dgm:t>
    </dgm:pt>
    <dgm:pt modelId="{6DCA353C-0EE4-4DF3-B1C6-34E3CFE41836}">
      <dgm:prSet/>
      <dgm:spPr/>
      <dgm:t>
        <a:bodyPr/>
        <a:lstStyle/>
        <a:p>
          <a:pPr>
            <a:lnSpc>
              <a:spcPct val="100000"/>
            </a:lnSpc>
          </a:pPr>
          <a:r>
            <a:rPr lang="en-GB"/>
            <a:t>﻿﻿Interest Application in Agri. Advances .</a:t>
          </a:r>
          <a:endParaRPr lang="en-US"/>
        </a:p>
      </dgm:t>
    </dgm:pt>
    <dgm:pt modelId="{4A1B0E96-BE34-4598-BF02-E976A216C392}" type="parTrans" cxnId="{B879DE8C-3EE7-4DEA-A3BE-7E06F23F182C}">
      <dgm:prSet/>
      <dgm:spPr/>
      <dgm:t>
        <a:bodyPr/>
        <a:lstStyle/>
        <a:p>
          <a:endParaRPr lang="en-US"/>
        </a:p>
      </dgm:t>
    </dgm:pt>
    <dgm:pt modelId="{BC3B422F-8A20-48C1-942C-CD517A72284D}" type="sibTrans" cxnId="{B879DE8C-3EE7-4DEA-A3BE-7E06F23F182C}">
      <dgm:prSet/>
      <dgm:spPr/>
      <dgm:t>
        <a:bodyPr/>
        <a:lstStyle/>
        <a:p>
          <a:endParaRPr lang="en-US"/>
        </a:p>
      </dgm:t>
    </dgm:pt>
    <dgm:pt modelId="{5B531949-E496-4FDA-A9BA-389658FE12AF}">
      <dgm:prSet/>
      <dgm:spPr/>
      <dgm:t>
        <a:bodyPr/>
        <a:lstStyle/>
        <a:p>
          <a:pPr>
            <a:lnSpc>
              <a:spcPct val="100000"/>
            </a:lnSpc>
          </a:pPr>
          <a:r>
            <a:rPr lang="en-GB"/>
            <a:t>﻿﻿Exact NPA Date.</a:t>
          </a:r>
          <a:endParaRPr lang="en-US"/>
        </a:p>
      </dgm:t>
    </dgm:pt>
    <dgm:pt modelId="{D86E0268-88F2-40F1-B7F2-EDCCC042F0FF}" type="parTrans" cxnId="{5932B2D5-8647-4B08-B7CA-DB415C21C10F}">
      <dgm:prSet/>
      <dgm:spPr/>
      <dgm:t>
        <a:bodyPr/>
        <a:lstStyle/>
        <a:p>
          <a:endParaRPr lang="en-US"/>
        </a:p>
      </dgm:t>
    </dgm:pt>
    <dgm:pt modelId="{9E14377F-6B19-460A-B6AE-81B784902B63}" type="sibTrans" cxnId="{5932B2D5-8647-4B08-B7CA-DB415C21C10F}">
      <dgm:prSet/>
      <dgm:spPr/>
      <dgm:t>
        <a:bodyPr/>
        <a:lstStyle/>
        <a:p>
          <a:endParaRPr lang="en-US"/>
        </a:p>
      </dgm:t>
    </dgm:pt>
    <dgm:pt modelId="{EE32F29B-8DB6-4002-9712-9950DAEC23F6}" type="pres">
      <dgm:prSet presAssocID="{24DB36F2-8BC0-4242-A3A4-6D3386FFF6B5}" presName="root" presStyleCnt="0">
        <dgm:presLayoutVars>
          <dgm:dir/>
          <dgm:resizeHandles val="exact"/>
        </dgm:presLayoutVars>
      </dgm:prSet>
      <dgm:spPr/>
    </dgm:pt>
    <dgm:pt modelId="{EA7EADDA-3E77-4A9D-A035-2DB58C260F9B}" type="pres">
      <dgm:prSet presAssocID="{779080CE-0059-4C60-B4C1-7276C13A13B4}" presName="compNode" presStyleCnt="0"/>
      <dgm:spPr/>
    </dgm:pt>
    <dgm:pt modelId="{B2097DC0-FBB4-4F6F-952E-6169EA318CE0}" type="pres">
      <dgm:prSet presAssocID="{779080CE-0059-4C60-B4C1-7276C13A13B4}" presName="bgRect" presStyleLbl="bgShp" presStyleIdx="0" presStyleCnt="7"/>
      <dgm:spPr/>
    </dgm:pt>
    <dgm:pt modelId="{E21FE6FA-DBC9-4688-80D4-2F380C468D0F}" type="pres">
      <dgm:prSet presAssocID="{779080CE-0059-4C60-B4C1-7276C13A13B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9370483A-A1AC-4960-B9A3-2153D2C085B1}" type="pres">
      <dgm:prSet presAssocID="{779080CE-0059-4C60-B4C1-7276C13A13B4}" presName="spaceRect" presStyleCnt="0"/>
      <dgm:spPr/>
    </dgm:pt>
    <dgm:pt modelId="{BF64BA6B-5823-404B-8777-8F75BF22150F}" type="pres">
      <dgm:prSet presAssocID="{779080CE-0059-4C60-B4C1-7276C13A13B4}" presName="parTx" presStyleLbl="revTx" presStyleIdx="0" presStyleCnt="7">
        <dgm:presLayoutVars>
          <dgm:chMax val="0"/>
          <dgm:chPref val="0"/>
        </dgm:presLayoutVars>
      </dgm:prSet>
      <dgm:spPr/>
    </dgm:pt>
    <dgm:pt modelId="{3CD99BB1-8978-41B9-8652-CAFCEE2E3E0B}" type="pres">
      <dgm:prSet presAssocID="{4B682CCD-728F-4D6E-8CE9-163D6A053F8D}" presName="sibTrans" presStyleCnt="0"/>
      <dgm:spPr/>
    </dgm:pt>
    <dgm:pt modelId="{C98F8918-C0DC-4860-9A7C-C523B075D06F}" type="pres">
      <dgm:prSet presAssocID="{50064EB7-68D9-440B-AD8F-DF55356F4BB9}" presName="compNode" presStyleCnt="0"/>
      <dgm:spPr/>
    </dgm:pt>
    <dgm:pt modelId="{4B7AD63B-45C8-420A-938B-8994F2D8AB70}" type="pres">
      <dgm:prSet presAssocID="{50064EB7-68D9-440B-AD8F-DF55356F4BB9}" presName="bgRect" presStyleLbl="bgShp" presStyleIdx="1" presStyleCnt="7"/>
      <dgm:spPr/>
    </dgm:pt>
    <dgm:pt modelId="{4A5B758E-6C7B-4F19-B0F7-EDF9FE2C72A2}" type="pres">
      <dgm:prSet presAssocID="{50064EB7-68D9-440B-AD8F-DF55356F4BB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rn"/>
        </a:ext>
      </dgm:extLst>
    </dgm:pt>
    <dgm:pt modelId="{15EBB36D-F755-42B0-BAD0-7A169FF1855B}" type="pres">
      <dgm:prSet presAssocID="{50064EB7-68D9-440B-AD8F-DF55356F4BB9}" presName="spaceRect" presStyleCnt="0"/>
      <dgm:spPr/>
    </dgm:pt>
    <dgm:pt modelId="{8B1C0E5F-84DE-4870-92B6-AB118009E843}" type="pres">
      <dgm:prSet presAssocID="{50064EB7-68D9-440B-AD8F-DF55356F4BB9}" presName="parTx" presStyleLbl="revTx" presStyleIdx="1" presStyleCnt="7">
        <dgm:presLayoutVars>
          <dgm:chMax val="0"/>
          <dgm:chPref val="0"/>
        </dgm:presLayoutVars>
      </dgm:prSet>
      <dgm:spPr/>
    </dgm:pt>
    <dgm:pt modelId="{87ED0CEB-2C46-4475-9D43-8EBFF2DD3D48}" type="pres">
      <dgm:prSet presAssocID="{8367D22D-ADBF-42F0-A040-223C41FD56C7}" presName="sibTrans" presStyleCnt="0"/>
      <dgm:spPr/>
    </dgm:pt>
    <dgm:pt modelId="{785D0693-2183-4155-A852-09D4C1853C33}" type="pres">
      <dgm:prSet presAssocID="{2E5D00B4-A1E6-416E-92E7-775E707DC54E}" presName="compNode" presStyleCnt="0"/>
      <dgm:spPr/>
    </dgm:pt>
    <dgm:pt modelId="{FE89B781-597F-4F54-B376-98278B806F32}" type="pres">
      <dgm:prSet presAssocID="{2E5D00B4-A1E6-416E-92E7-775E707DC54E}" presName="bgRect" presStyleLbl="bgShp" presStyleIdx="2" presStyleCnt="7"/>
      <dgm:spPr/>
    </dgm:pt>
    <dgm:pt modelId="{793EB765-37FE-4D75-A646-E96EA60B5CBD}" type="pres">
      <dgm:prSet presAssocID="{2E5D00B4-A1E6-416E-92E7-775E707DC54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in"/>
        </a:ext>
      </dgm:extLst>
    </dgm:pt>
    <dgm:pt modelId="{D598DCFA-5D37-4F18-AC61-9DE0FB04AE44}" type="pres">
      <dgm:prSet presAssocID="{2E5D00B4-A1E6-416E-92E7-775E707DC54E}" presName="spaceRect" presStyleCnt="0"/>
      <dgm:spPr/>
    </dgm:pt>
    <dgm:pt modelId="{9EA8D053-75D8-40E1-8473-692F56574D76}" type="pres">
      <dgm:prSet presAssocID="{2E5D00B4-A1E6-416E-92E7-775E707DC54E}" presName="parTx" presStyleLbl="revTx" presStyleIdx="2" presStyleCnt="7">
        <dgm:presLayoutVars>
          <dgm:chMax val="0"/>
          <dgm:chPref val="0"/>
        </dgm:presLayoutVars>
      </dgm:prSet>
      <dgm:spPr/>
    </dgm:pt>
    <dgm:pt modelId="{5C59E6C8-7D99-4192-AE32-1DE321FF4A3D}" type="pres">
      <dgm:prSet presAssocID="{59E2467B-9A8D-4127-B2C5-59BCAA1CB111}" presName="sibTrans" presStyleCnt="0"/>
      <dgm:spPr/>
    </dgm:pt>
    <dgm:pt modelId="{2E887D78-1CFA-4395-BB5D-50D38AFA8586}" type="pres">
      <dgm:prSet presAssocID="{2D1A1B43-D8F1-4C9C-B8E6-9B73B18C2458}" presName="compNode" presStyleCnt="0"/>
      <dgm:spPr/>
    </dgm:pt>
    <dgm:pt modelId="{3DF89216-33C8-401E-BFFE-63B736E7FC4B}" type="pres">
      <dgm:prSet presAssocID="{2D1A1B43-D8F1-4C9C-B8E6-9B73B18C2458}" presName="bgRect" presStyleLbl="bgShp" presStyleIdx="3" presStyleCnt="7"/>
      <dgm:spPr/>
    </dgm:pt>
    <dgm:pt modelId="{D5FC1966-6D5B-4436-BF6D-8A00338A7DB9}" type="pres">
      <dgm:prSet presAssocID="{2D1A1B43-D8F1-4C9C-B8E6-9B73B18C245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perclip"/>
        </a:ext>
      </dgm:extLst>
    </dgm:pt>
    <dgm:pt modelId="{2E23F932-62CE-4E71-BCE6-972C1B1A4AA4}" type="pres">
      <dgm:prSet presAssocID="{2D1A1B43-D8F1-4C9C-B8E6-9B73B18C2458}" presName="spaceRect" presStyleCnt="0"/>
      <dgm:spPr/>
    </dgm:pt>
    <dgm:pt modelId="{E31CA770-1B04-483C-B541-62CB3DCBB776}" type="pres">
      <dgm:prSet presAssocID="{2D1A1B43-D8F1-4C9C-B8E6-9B73B18C2458}" presName="parTx" presStyleLbl="revTx" presStyleIdx="3" presStyleCnt="7">
        <dgm:presLayoutVars>
          <dgm:chMax val="0"/>
          <dgm:chPref val="0"/>
        </dgm:presLayoutVars>
      </dgm:prSet>
      <dgm:spPr/>
    </dgm:pt>
    <dgm:pt modelId="{5E208310-8965-45FC-AC3F-7693C3835275}" type="pres">
      <dgm:prSet presAssocID="{DE3D1F1D-9A97-4F8B-9471-57B5CC414979}" presName="sibTrans" presStyleCnt="0"/>
      <dgm:spPr/>
    </dgm:pt>
    <dgm:pt modelId="{38DF62F4-4811-4BEB-81CD-CC3FB6ED36A2}" type="pres">
      <dgm:prSet presAssocID="{99D38A77-7CEC-4209-9B47-1F67F012093C}" presName="compNode" presStyleCnt="0"/>
      <dgm:spPr/>
    </dgm:pt>
    <dgm:pt modelId="{D32992B7-299B-47B8-BF24-EEC8B2BF3073}" type="pres">
      <dgm:prSet presAssocID="{99D38A77-7CEC-4209-9B47-1F67F012093C}" presName="bgRect" presStyleLbl="bgShp" presStyleIdx="4" presStyleCnt="7"/>
      <dgm:spPr/>
    </dgm:pt>
    <dgm:pt modelId="{E02B38BC-C7EC-4DFD-A544-9B58D31AA24D}" type="pres">
      <dgm:prSet presAssocID="{99D38A77-7CEC-4209-9B47-1F67F012093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mach"/>
        </a:ext>
      </dgm:extLst>
    </dgm:pt>
    <dgm:pt modelId="{642885FE-C0C1-40B9-B57D-9AC333554539}" type="pres">
      <dgm:prSet presAssocID="{99D38A77-7CEC-4209-9B47-1F67F012093C}" presName="spaceRect" presStyleCnt="0"/>
      <dgm:spPr/>
    </dgm:pt>
    <dgm:pt modelId="{06124498-421F-4F60-B98A-0B0C52251807}" type="pres">
      <dgm:prSet presAssocID="{99D38A77-7CEC-4209-9B47-1F67F012093C}" presName="parTx" presStyleLbl="revTx" presStyleIdx="4" presStyleCnt="7">
        <dgm:presLayoutVars>
          <dgm:chMax val="0"/>
          <dgm:chPref val="0"/>
        </dgm:presLayoutVars>
      </dgm:prSet>
      <dgm:spPr/>
    </dgm:pt>
    <dgm:pt modelId="{5D249A84-B13E-48A4-B006-A735E2F446B6}" type="pres">
      <dgm:prSet presAssocID="{795BD6C9-5E00-48AB-8B23-B2620749F24E}" presName="sibTrans" presStyleCnt="0"/>
      <dgm:spPr/>
    </dgm:pt>
    <dgm:pt modelId="{37168DF1-CBB1-4E42-B5B6-AB2F73F3719C}" type="pres">
      <dgm:prSet presAssocID="{6DCA353C-0EE4-4DF3-B1C6-34E3CFE41836}" presName="compNode" presStyleCnt="0"/>
      <dgm:spPr/>
    </dgm:pt>
    <dgm:pt modelId="{DDC4E631-504B-4256-9533-6D49343341EF}" type="pres">
      <dgm:prSet presAssocID="{6DCA353C-0EE4-4DF3-B1C6-34E3CFE41836}" presName="bgRect" presStyleLbl="bgShp" presStyleIdx="5" presStyleCnt="7"/>
      <dgm:spPr/>
    </dgm:pt>
    <dgm:pt modelId="{5B080A00-EC2E-4CA4-8F46-FAB2AA835C35}" type="pres">
      <dgm:prSet presAssocID="{6DCA353C-0EE4-4DF3-B1C6-34E3CFE4183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Questions"/>
        </a:ext>
      </dgm:extLst>
    </dgm:pt>
    <dgm:pt modelId="{16A42911-5EBD-452F-BB0D-E3CCEF7D8BC9}" type="pres">
      <dgm:prSet presAssocID="{6DCA353C-0EE4-4DF3-B1C6-34E3CFE41836}" presName="spaceRect" presStyleCnt="0"/>
      <dgm:spPr/>
    </dgm:pt>
    <dgm:pt modelId="{146E68A3-8F16-4383-A67B-F361C2C67D3B}" type="pres">
      <dgm:prSet presAssocID="{6DCA353C-0EE4-4DF3-B1C6-34E3CFE41836}" presName="parTx" presStyleLbl="revTx" presStyleIdx="5" presStyleCnt="7">
        <dgm:presLayoutVars>
          <dgm:chMax val="0"/>
          <dgm:chPref val="0"/>
        </dgm:presLayoutVars>
      </dgm:prSet>
      <dgm:spPr/>
    </dgm:pt>
    <dgm:pt modelId="{E12AF368-89BB-4690-AF72-CABB34475455}" type="pres">
      <dgm:prSet presAssocID="{BC3B422F-8A20-48C1-942C-CD517A72284D}" presName="sibTrans" presStyleCnt="0"/>
      <dgm:spPr/>
    </dgm:pt>
    <dgm:pt modelId="{4889CF52-DDA0-441A-A22F-558B9D68AC16}" type="pres">
      <dgm:prSet presAssocID="{5B531949-E496-4FDA-A9BA-389658FE12AF}" presName="compNode" presStyleCnt="0"/>
      <dgm:spPr/>
    </dgm:pt>
    <dgm:pt modelId="{8AA7B38D-4900-4A9C-A84E-A0ED0D0C3069}" type="pres">
      <dgm:prSet presAssocID="{5B531949-E496-4FDA-A9BA-389658FE12AF}" presName="bgRect" presStyleLbl="bgShp" presStyleIdx="6" presStyleCnt="7"/>
      <dgm:spPr/>
    </dgm:pt>
    <dgm:pt modelId="{9033B3FB-497F-433E-8A7C-31CEF77BEE2A}" type="pres">
      <dgm:prSet presAssocID="{5B531949-E496-4FDA-A9BA-389658FE12A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aily Calendar"/>
        </a:ext>
      </dgm:extLst>
    </dgm:pt>
    <dgm:pt modelId="{4BF3D693-3AB5-4680-A81D-91AE66F902AB}" type="pres">
      <dgm:prSet presAssocID="{5B531949-E496-4FDA-A9BA-389658FE12AF}" presName="spaceRect" presStyleCnt="0"/>
      <dgm:spPr/>
    </dgm:pt>
    <dgm:pt modelId="{6F174D9A-5148-45A6-B360-3A33F81C5110}" type="pres">
      <dgm:prSet presAssocID="{5B531949-E496-4FDA-A9BA-389658FE12AF}" presName="parTx" presStyleLbl="revTx" presStyleIdx="6" presStyleCnt="7">
        <dgm:presLayoutVars>
          <dgm:chMax val="0"/>
          <dgm:chPref val="0"/>
        </dgm:presLayoutVars>
      </dgm:prSet>
      <dgm:spPr/>
    </dgm:pt>
  </dgm:ptLst>
  <dgm:cxnLst>
    <dgm:cxn modelId="{51CD410D-9C6A-4C8F-955E-949D10CB21B7}" type="presOf" srcId="{2E5D00B4-A1E6-416E-92E7-775E707DC54E}" destId="{9EA8D053-75D8-40E1-8473-692F56574D76}" srcOrd="0" destOrd="0" presId="urn:microsoft.com/office/officeart/2018/2/layout/IconVerticalSolidList"/>
    <dgm:cxn modelId="{3A8F3C1A-32BE-47AC-91EE-AFB63F5C9489}" type="presOf" srcId="{2D1A1B43-D8F1-4C9C-B8E6-9B73B18C2458}" destId="{E31CA770-1B04-483C-B541-62CB3DCBB776}" srcOrd="0" destOrd="0" presId="urn:microsoft.com/office/officeart/2018/2/layout/IconVerticalSolidList"/>
    <dgm:cxn modelId="{9AE1AE22-A029-4B83-9D2C-35A3E65CD21B}" type="presOf" srcId="{779080CE-0059-4C60-B4C1-7276C13A13B4}" destId="{BF64BA6B-5823-404B-8777-8F75BF22150F}" srcOrd="0" destOrd="0" presId="urn:microsoft.com/office/officeart/2018/2/layout/IconVerticalSolidList"/>
    <dgm:cxn modelId="{73894669-6A5F-4AC6-B7F6-D9165908A5C4}" srcId="{24DB36F2-8BC0-4242-A3A4-6D3386FFF6B5}" destId="{99D38A77-7CEC-4209-9B47-1F67F012093C}" srcOrd="4" destOrd="0" parTransId="{4164A18B-2886-4F20-83D1-EA91201E0F3D}" sibTransId="{795BD6C9-5E00-48AB-8B23-B2620749F24E}"/>
    <dgm:cxn modelId="{B303844E-31F1-48DB-A744-BC803BB1A982}" srcId="{24DB36F2-8BC0-4242-A3A4-6D3386FFF6B5}" destId="{779080CE-0059-4C60-B4C1-7276C13A13B4}" srcOrd="0" destOrd="0" parTransId="{BAFA34F5-B23A-47F9-B9F9-2A69B666FD1A}" sibTransId="{4B682CCD-728F-4D6E-8CE9-163D6A053F8D}"/>
    <dgm:cxn modelId="{4CABF17D-F6C9-4D31-B0AA-7C1EC53B30B1}" type="presOf" srcId="{5B531949-E496-4FDA-A9BA-389658FE12AF}" destId="{6F174D9A-5148-45A6-B360-3A33F81C5110}" srcOrd="0" destOrd="0" presId="urn:microsoft.com/office/officeart/2018/2/layout/IconVerticalSolidList"/>
    <dgm:cxn modelId="{B879DE8C-3EE7-4DEA-A3BE-7E06F23F182C}" srcId="{24DB36F2-8BC0-4242-A3A4-6D3386FFF6B5}" destId="{6DCA353C-0EE4-4DF3-B1C6-34E3CFE41836}" srcOrd="5" destOrd="0" parTransId="{4A1B0E96-BE34-4598-BF02-E976A216C392}" sibTransId="{BC3B422F-8A20-48C1-942C-CD517A72284D}"/>
    <dgm:cxn modelId="{FF29E69B-4688-405F-AF51-B121B33A919B}" srcId="{24DB36F2-8BC0-4242-A3A4-6D3386FFF6B5}" destId="{2E5D00B4-A1E6-416E-92E7-775E707DC54E}" srcOrd="2" destOrd="0" parTransId="{FF5A39FD-88EB-4C9E-935C-2C9ED7B8807E}" sibTransId="{59E2467B-9A8D-4127-B2C5-59BCAA1CB111}"/>
    <dgm:cxn modelId="{2FE1CAA1-7FD9-4AAE-9326-CE82E8EAF939}" type="presOf" srcId="{24DB36F2-8BC0-4242-A3A4-6D3386FFF6B5}" destId="{EE32F29B-8DB6-4002-9712-9950DAEC23F6}" srcOrd="0" destOrd="0" presId="urn:microsoft.com/office/officeart/2018/2/layout/IconVerticalSolidList"/>
    <dgm:cxn modelId="{9014F7A1-FF24-489C-A4D8-ECDF44561D28}" srcId="{24DB36F2-8BC0-4242-A3A4-6D3386FFF6B5}" destId="{50064EB7-68D9-440B-AD8F-DF55356F4BB9}" srcOrd="1" destOrd="0" parTransId="{0D2E88E9-4CFE-409A-96FE-0E5F53788362}" sibTransId="{8367D22D-ADBF-42F0-A040-223C41FD56C7}"/>
    <dgm:cxn modelId="{3C4C03C4-8F0A-4384-92CA-78D00B2384EF}" type="presOf" srcId="{99D38A77-7CEC-4209-9B47-1F67F012093C}" destId="{06124498-421F-4F60-B98A-0B0C52251807}" srcOrd="0" destOrd="0" presId="urn:microsoft.com/office/officeart/2018/2/layout/IconVerticalSolidList"/>
    <dgm:cxn modelId="{5932B2D5-8647-4B08-B7CA-DB415C21C10F}" srcId="{24DB36F2-8BC0-4242-A3A4-6D3386FFF6B5}" destId="{5B531949-E496-4FDA-A9BA-389658FE12AF}" srcOrd="6" destOrd="0" parTransId="{D86E0268-88F2-40F1-B7F2-EDCCC042F0FF}" sibTransId="{9E14377F-6B19-460A-B6AE-81B784902B63}"/>
    <dgm:cxn modelId="{CF9642DE-4C92-40F2-BECE-FD2B8462CF46}" type="presOf" srcId="{50064EB7-68D9-440B-AD8F-DF55356F4BB9}" destId="{8B1C0E5F-84DE-4870-92B6-AB118009E843}" srcOrd="0" destOrd="0" presId="urn:microsoft.com/office/officeart/2018/2/layout/IconVerticalSolidList"/>
    <dgm:cxn modelId="{53759BEC-9456-4A50-A89D-F884919F5C97}" type="presOf" srcId="{6DCA353C-0EE4-4DF3-B1C6-34E3CFE41836}" destId="{146E68A3-8F16-4383-A67B-F361C2C67D3B}" srcOrd="0" destOrd="0" presId="urn:microsoft.com/office/officeart/2018/2/layout/IconVerticalSolidList"/>
    <dgm:cxn modelId="{1F248DED-5445-45E7-9446-4C2168FEC6DF}" srcId="{24DB36F2-8BC0-4242-A3A4-6D3386FFF6B5}" destId="{2D1A1B43-D8F1-4C9C-B8E6-9B73B18C2458}" srcOrd="3" destOrd="0" parTransId="{187EF969-A88D-46AB-9C14-3599F5239387}" sibTransId="{DE3D1F1D-9A97-4F8B-9471-57B5CC414979}"/>
    <dgm:cxn modelId="{1E51CAB4-A0DB-47DA-BCB5-3894FAA110CE}" type="presParOf" srcId="{EE32F29B-8DB6-4002-9712-9950DAEC23F6}" destId="{EA7EADDA-3E77-4A9D-A035-2DB58C260F9B}" srcOrd="0" destOrd="0" presId="urn:microsoft.com/office/officeart/2018/2/layout/IconVerticalSolidList"/>
    <dgm:cxn modelId="{C9B5F0EF-43B1-4AE3-BF03-316FF6063FBE}" type="presParOf" srcId="{EA7EADDA-3E77-4A9D-A035-2DB58C260F9B}" destId="{B2097DC0-FBB4-4F6F-952E-6169EA318CE0}" srcOrd="0" destOrd="0" presId="urn:microsoft.com/office/officeart/2018/2/layout/IconVerticalSolidList"/>
    <dgm:cxn modelId="{FA2CBC70-BD12-4602-A8A3-443019A2E78D}" type="presParOf" srcId="{EA7EADDA-3E77-4A9D-A035-2DB58C260F9B}" destId="{E21FE6FA-DBC9-4688-80D4-2F380C468D0F}" srcOrd="1" destOrd="0" presId="urn:microsoft.com/office/officeart/2018/2/layout/IconVerticalSolidList"/>
    <dgm:cxn modelId="{5F23854A-793E-4F90-8E17-452B2789665A}" type="presParOf" srcId="{EA7EADDA-3E77-4A9D-A035-2DB58C260F9B}" destId="{9370483A-A1AC-4960-B9A3-2153D2C085B1}" srcOrd="2" destOrd="0" presId="urn:microsoft.com/office/officeart/2018/2/layout/IconVerticalSolidList"/>
    <dgm:cxn modelId="{DEFBC5E8-A1BF-49E1-AFCE-11DB57240C8D}" type="presParOf" srcId="{EA7EADDA-3E77-4A9D-A035-2DB58C260F9B}" destId="{BF64BA6B-5823-404B-8777-8F75BF22150F}" srcOrd="3" destOrd="0" presId="urn:microsoft.com/office/officeart/2018/2/layout/IconVerticalSolidList"/>
    <dgm:cxn modelId="{78F7791C-B9F9-440F-BF26-7F89488C24CD}" type="presParOf" srcId="{EE32F29B-8DB6-4002-9712-9950DAEC23F6}" destId="{3CD99BB1-8978-41B9-8652-CAFCEE2E3E0B}" srcOrd="1" destOrd="0" presId="urn:microsoft.com/office/officeart/2018/2/layout/IconVerticalSolidList"/>
    <dgm:cxn modelId="{CA88ABB0-5124-4FF2-BDB0-754B0583C069}" type="presParOf" srcId="{EE32F29B-8DB6-4002-9712-9950DAEC23F6}" destId="{C98F8918-C0DC-4860-9A7C-C523B075D06F}" srcOrd="2" destOrd="0" presId="urn:microsoft.com/office/officeart/2018/2/layout/IconVerticalSolidList"/>
    <dgm:cxn modelId="{4AAAA509-FABA-4348-9F98-7718B029437F}" type="presParOf" srcId="{C98F8918-C0DC-4860-9A7C-C523B075D06F}" destId="{4B7AD63B-45C8-420A-938B-8994F2D8AB70}" srcOrd="0" destOrd="0" presId="urn:microsoft.com/office/officeart/2018/2/layout/IconVerticalSolidList"/>
    <dgm:cxn modelId="{EAC3A308-0415-4801-B097-719E3369D85F}" type="presParOf" srcId="{C98F8918-C0DC-4860-9A7C-C523B075D06F}" destId="{4A5B758E-6C7B-4F19-B0F7-EDF9FE2C72A2}" srcOrd="1" destOrd="0" presId="urn:microsoft.com/office/officeart/2018/2/layout/IconVerticalSolidList"/>
    <dgm:cxn modelId="{34EAF0D3-2843-4463-96B8-1CEFF8EBC5FF}" type="presParOf" srcId="{C98F8918-C0DC-4860-9A7C-C523B075D06F}" destId="{15EBB36D-F755-42B0-BAD0-7A169FF1855B}" srcOrd="2" destOrd="0" presId="urn:microsoft.com/office/officeart/2018/2/layout/IconVerticalSolidList"/>
    <dgm:cxn modelId="{A5900215-2E42-4BDF-A876-8A5170824A31}" type="presParOf" srcId="{C98F8918-C0DC-4860-9A7C-C523B075D06F}" destId="{8B1C0E5F-84DE-4870-92B6-AB118009E843}" srcOrd="3" destOrd="0" presId="urn:microsoft.com/office/officeart/2018/2/layout/IconVerticalSolidList"/>
    <dgm:cxn modelId="{9C162011-8551-4B96-B14C-40C61D8547B7}" type="presParOf" srcId="{EE32F29B-8DB6-4002-9712-9950DAEC23F6}" destId="{87ED0CEB-2C46-4475-9D43-8EBFF2DD3D48}" srcOrd="3" destOrd="0" presId="urn:microsoft.com/office/officeart/2018/2/layout/IconVerticalSolidList"/>
    <dgm:cxn modelId="{5FB82A1E-BC1D-47B3-9DD1-5C8A323D5DBD}" type="presParOf" srcId="{EE32F29B-8DB6-4002-9712-9950DAEC23F6}" destId="{785D0693-2183-4155-A852-09D4C1853C33}" srcOrd="4" destOrd="0" presId="urn:microsoft.com/office/officeart/2018/2/layout/IconVerticalSolidList"/>
    <dgm:cxn modelId="{48FCBB21-33FE-4C43-926A-29BA62C44A7B}" type="presParOf" srcId="{785D0693-2183-4155-A852-09D4C1853C33}" destId="{FE89B781-597F-4F54-B376-98278B806F32}" srcOrd="0" destOrd="0" presId="urn:microsoft.com/office/officeart/2018/2/layout/IconVerticalSolidList"/>
    <dgm:cxn modelId="{0C56FB78-853B-470B-A0A1-AE4BF1A4C370}" type="presParOf" srcId="{785D0693-2183-4155-A852-09D4C1853C33}" destId="{793EB765-37FE-4D75-A646-E96EA60B5CBD}" srcOrd="1" destOrd="0" presId="urn:microsoft.com/office/officeart/2018/2/layout/IconVerticalSolidList"/>
    <dgm:cxn modelId="{62E08F42-6079-4897-BD01-991F3EBFC368}" type="presParOf" srcId="{785D0693-2183-4155-A852-09D4C1853C33}" destId="{D598DCFA-5D37-4F18-AC61-9DE0FB04AE44}" srcOrd="2" destOrd="0" presId="urn:microsoft.com/office/officeart/2018/2/layout/IconVerticalSolidList"/>
    <dgm:cxn modelId="{C7DC7DDE-8A79-47CA-BF06-0D9461D1721D}" type="presParOf" srcId="{785D0693-2183-4155-A852-09D4C1853C33}" destId="{9EA8D053-75D8-40E1-8473-692F56574D76}" srcOrd="3" destOrd="0" presId="urn:microsoft.com/office/officeart/2018/2/layout/IconVerticalSolidList"/>
    <dgm:cxn modelId="{4DE92E54-07B1-4B97-9577-E4F3321DA129}" type="presParOf" srcId="{EE32F29B-8DB6-4002-9712-9950DAEC23F6}" destId="{5C59E6C8-7D99-4192-AE32-1DE321FF4A3D}" srcOrd="5" destOrd="0" presId="urn:microsoft.com/office/officeart/2018/2/layout/IconVerticalSolidList"/>
    <dgm:cxn modelId="{AEEA74C8-2AFF-4688-A268-D0697174FBBB}" type="presParOf" srcId="{EE32F29B-8DB6-4002-9712-9950DAEC23F6}" destId="{2E887D78-1CFA-4395-BB5D-50D38AFA8586}" srcOrd="6" destOrd="0" presId="urn:microsoft.com/office/officeart/2018/2/layout/IconVerticalSolidList"/>
    <dgm:cxn modelId="{194D48A0-DEA1-472A-8E2B-0CC01097489D}" type="presParOf" srcId="{2E887D78-1CFA-4395-BB5D-50D38AFA8586}" destId="{3DF89216-33C8-401E-BFFE-63B736E7FC4B}" srcOrd="0" destOrd="0" presId="urn:microsoft.com/office/officeart/2018/2/layout/IconVerticalSolidList"/>
    <dgm:cxn modelId="{31395192-B1AF-4A27-9FB6-2CAF792D7712}" type="presParOf" srcId="{2E887D78-1CFA-4395-BB5D-50D38AFA8586}" destId="{D5FC1966-6D5B-4436-BF6D-8A00338A7DB9}" srcOrd="1" destOrd="0" presId="urn:microsoft.com/office/officeart/2018/2/layout/IconVerticalSolidList"/>
    <dgm:cxn modelId="{02783A95-93B3-43A8-9D43-FCFE2E3EA09F}" type="presParOf" srcId="{2E887D78-1CFA-4395-BB5D-50D38AFA8586}" destId="{2E23F932-62CE-4E71-BCE6-972C1B1A4AA4}" srcOrd="2" destOrd="0" presId="urn:microsoft.com/office/officeart/2018/2/layout/IconVerticalSolidList"/>
    <dgm:cxn modelId="{90251B9D-FB2D-4E57-8366-10064BF80D62}" type="presParOf" srcId="{2E887D78-1CFA-4395-BB5D-50D38AFA8586}" destId="{E31CA770-1B04-483C-B541-62CB3DCBB776}" srcOrd="3" destOrd="0" presId="urn:microsoft.com/office/officeart/2018/2/layout/IconVerticalSolidList"/>
    <dgm:cxn modelId="{39B0DA61-8A8F-4475-AA0B-EA8472A6D861}" type="presParOf" srcId="{EE32F29B-8DB6-4002-9712-9950DAEC23F6}" destId="{5E208310-8965-45FC-AC3F-7693C3835275}" srcOrd="7" destOrd="0" presId="urn:microsoft.com/office/officeart/2018/2/layout/IconVerticalSolidList"/>
    <dgm:cxn modelId="{A7BD263C-A8D9-43A1-A7A4-0ED04E4FB1F0}" type="presParOf" srcId="{EE32F29B-8DB6-4002-9712-9950DAEC23F6}" destId="{38DF62F4-4811-4BEB-81CD-CC3FB6ED36A2}" srcOrd="8" destOrd="0" presId="urn:microsoft.com/office/officeart/2018/2/layout/IconVerticalSolidList"/>
    <dgm:cxn modelId="{FC214005-99E2-4745-8373-1A4F23FEE366}" type="presParOf" srcId="{38DF62F4-4811-4BEB-81CD-CC3FB6ED36A2}" destId="{D32992B7-299B-47B8-BF24-EEC8B2BF3073}" srcOrd="0" destOrd="0" presId="urn:microsoft.com/office/officeart/2018/2/layout/IconVerticalSolidList"/>
    <dgm:cxn modelId="{2AA8C624-F3D0-44DE-AA2D-20312409C2A5}" type="presParOf" srcId="{38DF62F4-4811-4BEB-81CD-CC3FB6ED36A2}" destId="{E02B38BC-C7EC-4DFD-A544-9B58D31AA24D}" srcOrd="1" destOrd="0" presId="urn:microsoft.com/office/officeart/2018/2/layout/IconVerticalSolidList"/>
    <dgm:cxn modelId="{70354309-8564-4507-B872-2F30081A56C7}" type="presParOf" srcId="{38DF62F4-4811-4BEB-81CD-CC3FB6ED36A2}" destId="{642885FE-C0C1-40B9-B57D-9AC333554539}" srcOrd="2" destOrd="0" presId="urn:microsoft.com/office/officeart/2018/2/layout/IconVerticalSolidList"/>
    <dgm:cxn modelId="{D6EEA532-7D40-4F8F-B6D3-7CC724E7541A}" type="presParOf" srcId="{38DF62F4-4811-4BEB-81CD-CC3FB6ED36A2}" destId="{06124498-421F-4F60-B98A-0B0C52251807}" srcOrd="3" destOrd="0" presId="urn:microsoft.com/office/officeart/2018/2/layout/IconVerticalSolidList"/>
    <dgm:cxn modelId="{D06850C6-6A31-4E64-8477-8A486A1E7980}" type="presParOf" srcId="{EE32F29B-8DB6-4002-9712-9950DAEC23F6}" destId="{5D249A84-B13E-48A4-B006-A735E2F446B6}" srcOrd="9" destOrd="0" presId="urn:microsoft.com/office/officeart/2018/2/layout/IconVerticalSolidList"/>
    <dgm:cxn modelId="{73C74F37-91EA-4940-B6AE-5F36886F59EC}" type="presParOf" srcId="{EE32F29B-8DB6-4002-9712-9950DAEC23F6}" destId="{37168DF1-CBB1-4E42-B5B6-AB2F73F3719C}" srcOrd="10" destOrd="0" presId="urn:microsoft.com/office/officeart/2018/2/layout/IconVerticalSolidList"/>
    <dgm:cxn modelId="{93A3947B-8BD6-45B5-9FE3-15A252A43DA2}" type="presParOf" srcId="{37168DF1-CBB1-4E42-B5B6-AB2F73F3719C}" destId="{DDC4E631-504B-4256-9533-6D49343341EF}" srcOrd="0" destOrd="0" presId="urn:microsoft.com/office/officeart/2018/2/layout/IconVerticalSolidList"/>
    <dgm:cxn modelId="{68CC5CF2-1CB0-424F-8EC0-8AA19D024AB8}" type="presParOf" srcId="{37168DF1-CBB1-4E42-B5B6-AB2F73F3719C}" destId="{5B080A00-EC2E-4CA4-8F46-FAB2AA835C35}" srcOrd="1" destOrd="0" presId="urn:microsoft.com/office/officeart/2018/2/layout/IconVerticalSolidList"/>
    <dgm:cxn modelId="{BD0972A9-E4EC-49DF-89D9-64FE1F6F4187}" type="presParOf" srcId="{37168DF1-CBB1-4E42-B5B6-AB2F73F3719C}" destId="{16A42911-5EBD-452F-BB0D-E3CCEF7D8BC9}" srcOrd="2" destOrd="0" presId="urn:microsoft.com/office/officeart/2018/2/layout/IconVerticalSolidList"/>
    <dgm:cxn modelId="{1E074C7F-D794-467B-913A-527B1BB3C7DF}" type="presParOf" srcId="{37168DF1-CBB1-4E42-B5B6-AB2F73F3719C}" destId="{146E68A3-8F16-4383-A67B-F361C2C67D3B}" srcOrd="3" destOrd="0" presId="urn:microsoft.com/office/officeart/2018/2/layout/IconVerticalSolidList"/>
    <dgm:cxn modelId="{02D346FF-B233-49B8-B36B-6728CA5A8449}" type="presParOf" srcId="{EE32F29B-8DB6-4002-9712-9950DAEC23F6}" destId="{E12AF368-89BB-4690-AF72-CABB34475455}" srcOrd="11" destOrd="0" presId="urn:microsoft.com/office/officeart/2018/2/layout/IconVerticalSolidList"/>
    <dgm:cxn modelId="{6186F6B4-7F75-4650-AC89-3066EDECE085}" type="presParOf" srcId="{EE32F29B-8DB6-4002-9712-9950DAEC23F6}" destId="{4889CF52-DDA0-441A-A22F-558B9D68AC16}" srcOrd="12" destOrd="0" presId="urn:microsoft.com/office/officeart/2018/2/layout/IconVerticalSolidList"/>
    <dgm:cxn modelId="{373F418C-D597-4C92-ACD8-7BA0A6630A55}" type="presParOf" srcId="{4889CF52-DDA0-441A-A22F-558B9D68AC16}" destId="{8AA7B38D-4900-4A9C-A84E-A0ED0D0C3069}" srcOrd="0" destOrd="0" presId="urn:microsoft.com/office/officeart/2018/2/layout/IconVerticalSolidList"/>
    <dgm:cxn modelId="{AC7F2B8F-69A2-47C1-BB44-11CAC2B9F757}" type="presParOf" srcId="{4889CF52-DDA0-441A-A22F-558B9D68AC16}" destId="{9033B3FB-497F-433E-8A7C-31CEF77BEE2A}" srcOrd="1" destOrd="0" presId="urn:microsoft.com/office/officeart/2018/2/layout/IconVerticalSolidList"/>
    <dgm:cxn modelId="{5DE5E09A-4A29-450A-A7BF-168FCEF0FE3B}" type="presParOf" srcId="{4889CF52-DDA0-441A-A22F-558B9D68AC16}" destId="{4BF3D693-3AB5-4680-A81D-91AE66F902AB}" srcOrd="2" destOrd="0" presId="urn:microsoft.com/office/officeart/2018/2/layout/IconVerticalSolidList"/>
    <dgm:cxn modelId="{F1707DD2-975A-4922-8CC2-CD461E8CDF7A}" type="presParOf" srcId="{4889CF52-DDA0-441A-A22F-558B9D68AC16}" destId="{6F174D9A-5148-45A6-B360-3A33F81C51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00AEB7-4A8C-4ED8-A914-7A4A207D486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856273-C7EB-4DE8-A6C3-AA0F231777C0}">
      <dgm:prSet/>
      <dgm:spPr/>
      <dgm:t>
        <a:bodyPr/>
        <a:lstStyle/>
        <a:p>
          <a:pPr>
            <a:lnSpc>
              <a:spcPct val="100000"/>
            </a:lnSpc>
          </a:pPr>
          <a:r>
            <a:rPr lang="en-US"/>
            <a:t>Once closing done, no changes are permissible at the branch Level.</a:t>
          </a:r>
        </a:p>
      </dgm:t>
    </dgm:pt>
    <dgm:pt modelId="{692FEDD5-DFFF-4891-B60B-9DCEB46EF8DB}" type="parTrans" cxnId="{2BA9CCB1-7C1A-4929-A5A9-3AE84490565A}">
      <dgm:prSet/>
      <dgm:spPr/>
      <dgm:t>
        <a:bodyPr/>
        <a:lstStyle/>
        <a:p>
          <a:endParaRPr lang="en-US"/>
        </a:p>
      </dgm:t>
    </dgm:pt>
    <dgm:pt modelId="{4AB851E9-AD53-4200-A994-D216F7238BC5}" type="sibTrans" cxnId="{2BA9CCB1-7C1A-4929-A5A9-3AE84490565A}">
      <dgm:prSet/>
      <dgm:spPr/>
      <dgm:t>
        <a:bodyPr/>
        <a:lstStyle/>
        <a:p>
          <a:endParaRPr lang="en-US"/>
        </a:p>
      </dgm:t>
    </dgm:pt>
    <dgm:pt modelId="{30B675D6-2D83-4FAE-9BDC-CF2F3B167C53}">
      <dgm:prSet/>
      <dgm:spPr/>
      <dgm:t>
        <a:bodyPr/>
        <a:lstStyle/>
        <a:p>
          <a:pPr>
            <a:lnSpc>
              <a:spcPct val="100000"/>
            </a:lnSpc>
          </a:pPr>
          <a:r>
            <a:rPr lang="en-US"/>
            <a:t>﻿Any change in Financials or Asset Classification can be done through MOC Only.</a:t>
          </a:r>
        </a:p>
      </dgm:t>
    </dgm:pt>
    <dgm:pt modelId="{0FD3A8FE-6463-4A84-BEB1-765D08D95D38}" type="parTrans" cxnId="{CB5002D3-2FFF-49D5-88DF-CCFB6CDA0218}">
      <dgm:prSet/>
      <dgm:spPr/>
      <dgm:t>
        <a:bodyPr/>
        <a:lstStyle/>
        <a:p>
          <a:endParaRPr lang="en-US"/>
        </a:p>
      </dgm:t>
    </dgm:pt>
    <dgm:pt modelId="{342562DB-B832-4AA4-9BD9-2544361BA9E7}" type="sibTrans" cxnId="{CB5002D3-2FFF-49D5-88DF-CCFB6CDA0218}">
      <dgm:prSet/>
      <dgm:spPr/>
      <dgm:t>
        <a:bodyPr/>
        <a:lstStyle/>
        <a:p>
          <a:endParaRPr lang="en-US"/>
        </a:p>
      </dgm:t>
    </dgm:pt>
    <dgm:pt modelId="{9117A915-13E3-4D16-B123-39821B00D795}">
      <dgm:prSet/>
      <dgm:spPr/>
      <dgm:t>
        <a:bodyPr/>
        <a:lstStyle/>
        <a:p>
          <a:pPr>
            <a:lnSpc>
              <a:spcPct val="100000"/>
            </a:lnSpc>
          </a:pPr>
          <a:r>
            <a:rPr lang="en-US"/>
            <a:t>M﻿OC Affecting P/L &amp; B/S</a:t>
          </a:r>
        </a:p>
      </dgm:t>
    </dgm:pt>
    <dgm:pt modelId="{3E83E8CA-11A3-4334-BF12-CD33EA79B000}" type="parTrans" cxnId="{3D2EBA75-5AFF-498F-A454-6DFB763EBC39}">
      <dgm:prSet/>
      <dgm:spPr/>
      <dgm:t>
        <a:bodyPr/>
        <a:lstStyle/>
        <a:p>
          <a:endParaRPr lang="en-US"/>
        </a:p>
      </dgm:t>
    </dgm:pt>
    <dgm:pt modelId="{85614642-8191-434B-B5CE-3A6226004EB8}" type="sibTrans" cxnId="{3D2EBA75-5AFF-498F-A454-6DFB763EBC39}">
      <dgm:prSet/>
      <dgm:spPr/>
      <dgm:t>
        <a:bodyPr/>
        <a:lstStyle/>
        <a:p>
          <a:endParaRPr lang="en-US"/>
        </a:p>
      </dgm:t>
    </dgm:pt>
    <dgm:pt modelId="{E8272B95-C82C-48BE-91BE-3CC6B54964D2}">
      <dgm:prSet/>
      <dgm:spPr/>
      <dgm:t>
        <a:bodyPr/>
        <a:lstStyle/>
        <a:p>
          <a:pPr>
            <a:lnSpc>
              <a:spcPct val="100000"/>
            </a:lnSpc>
          </a:pPr>
          <a:r>
            <a:rPr lang="en-US"/>
            <a:t>﻿MOC affecting Assets Classification (IRAC Norms) ﻿</a:t>
          </a:r>
        </a:p>
      </dgm:t>
    </dgm:pt>
    <dgm:pt modelId="{A721833B-E11A-46FE-8509-2697F2D1CFD8}" type="parTrans" cxnId="{7E008F19-682F-4C79-BF30-2185FBBA6437}">
      <dgm:prSet/>
      <dgm:spPr/>
      <dgm:t>
        <a:bodyPr/>
        <a:lstStyle/>
        <a:p>
          <a:endParaRPr lang="en-US"/>
        </a:p>
      </dgm:t>
    </dgm:pt>
    <dgm:pt modelId="{736FAA10-E249-48EF-A9EA-6DE13B457F00}" type="sibTrans" cxnId="{7E008F19-682F-4C79-BF30-2185FBBA6437}">
      <dgm:prSet/>
      <dgm:spPr/>
      <dgm:t>
        <a:bodyPr/>
        <a:lstStyle/>
        <a:p>
          <a:endParaRPr lang="en-US"/>
        </a:p>
      </dgm:t>
    </dgm:pt>
    <dgm:pt modelId="{BB9D8A52-1B47-4C05-8370-AFBD540F0E8D}" type="pres">
      <dgm:prSet presAssocID="{7200AEB7-4A8C-4ED8-A914-7A4A207D4866}" presName="root" presStyleCnt="0">
        <dgm:presLayoutVars>
          <dgm:dir/>
          <dgm:resizeHandles val="exact"/>
        </dgm:presLayoutVars>
      </dgm:prSet>
      <dgm:spPr/>
    </dgm:pt>
    <dgm:pt modelId="{F13EC8B8-B73D-4B9A-8AC8-E66CFF428B6D}" type="pres">
      <dgm:prSet presAssocID="{F2856273-C7EB-4DE8-A6C3-AA0F231777C0}" presName="compNode" presStyleCnt="0"/>
      <dgm:spPr/>
    </dgm:pt>
    <dgm:pt modelId="{A9A25E3B-FA79-45F5-909E-769B51F02261}" type="pres">
      <dgm:prSet presAssocID="{F2856273-C7EB-4DE8-A6C3-AA0F231777C0}" presName="bgRect" presStyleLbl="bgShp" presStyleIdx="0" presStyleCnt="4"/>
      <dgm:spPr/>
    </dgm:pt>
    <dgm:pt modelId="{2F0F8892-E7E6-45BA-9ADC-704AD0515319}" type="pres">
      <dgm:prSet presAssocID="{F2856273-C7EB-4DE8-A6C3-AA0F231777C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41388CB3-0376-4EF0-B4D4-7489C39B5D02}" type="pres">
      <dgm:prSet presAssocID="{F2856273-C7EB-4DE8-A6C3-AA0F231777C0}" presName="spaceRect" presStyleCnt="0"/>
      <dgm:spPr/>
    </dgm:pt>
    <dgm:pt modelId="{FC3EB00B-116E-4ECA-99E2-D0924C85C510}" type="pres">
      <dgm:prSet presAssocID="{F2856273-C7EB-4DE8-A6C3-AA0F231777C0}" presName="parTx" presStyleLbl="revTx" presStyleIdx="0" presStyleCnt="4">
        <dgm:presLayoutVars>
          <dgm:chMax val="0"/>
          <dgm:chPref val="0"/>
        </dgm:presLayoutVars>
      </dgm:prSet>
      <dgm:spPr/>
    </dgm:pt>
    <dgm:pt modelId="{B39ADFBB-1DC6-4F22-8BA3-D1BD391EDBF5}" type="pres">
      <dgm:prSet presAssocID="{4AB851E9-AD53-4200-A994-D216F7238BC5}" presName="sibTrans" presStyleCnt="0"/>
      <dgm:spPr/>
    </dgm:pt>
    <dgm:pt modelId="{1B7E1844-E737-4557-82F6-333581A398D1}" type="pres">
      <dgm:prSet presAssocID="{30B675D6-2D83-4FAE-9BDC-CF2F3B167C53}" presName="compNode" presStyleCnt="0"/>
      <dgm:spPr/>
    </dgm:pt>
    <dgm:pt modelId="{D810624E-C1BB-46CC-AD67-566485DAAEAC}" type="pres">
      <dgm:prSet presAssocID="{30B675D6-2D83-4FAE-9BDC-CF2F3B167C53}" presName="bgRect" presStyleLbl="bgShp" presStyleIdx="1" presStyleCnt="4"/>
      <dgm:spPr/>
    </dgm:pt>
    <dgm:pt modelId="{5AFD3421-D2AD-42AC-9D68-50B640625F24}" type="pres">
      <dgm:prSet presAssocID="{30B675D6-2D83-4FAE-9BDC-CF2F3B167C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8BDF256C-62DF-434D-9E72-D658A4F4BD85}" type="pres">
      <dgm:prSet presAssocID="{30B675D6-2D83-4FAE-9BDC-CF2F3B167C53}" presName="spaceRect" presStyleCnt="0"/>
      <dgm:spPr/>
    </dgm:pt>
    <dgm:pt modelId="{1411F541-A61B-450E-B947-1CD737702926}" type="pres">
      <dgm:prSet presAssocID="{30B675D6-2D83-4FAE-9BDC-CF2F3B167C53}" presName="parTx" presStyleLbl="revTx" presStyleIdx="1" presStyleCnt="4">
        <dgm:presLayoutVars>
          <dgm:chMax val="0"/>
          <dgm:chPref val="0"/>
        </dgm:presLayoutVars>
      </dgm:prSet>
      <dgm:spPr/>
    </dgm:pt>
    <dgm:pt modelId="{5661E0C3-4D48-4538-AE87-0052B4592AF6}" type="pres">
      <dgm:prSet presAssocID="{342562DB-B832-4AA4-9BD9-2544361BA9E7}" presName="sibTrans" presStyleCnt="0"/>
      <dgm:spPr/>
    </dgm:pt>
    <dgm:pt modelId="{EE39C153-F358-422F-B41C-B0941D3746A3}" type="pres">
      <dgm:prSet presAssocID="{9117A915-13E3-4D16-B123-39821B00D795}" presName="compNode" presStyleCnt="0"/>
      <dgm:spPr/>
    </dgm:pt>
    <dgm:pt modelId="{6BA083B6-63C1-4C9F-BF28-87D5CCD40A0C}" type="pres">
      <dgm:prSet presAssocID="{9117A915-13E3-4D16-B123-39821B00D795}" presName="bgRect" presStyleLbl="bgShp" presStyleIdx="2" presStyleCnt="4"/>
      <dgm:spPr/>
    </dgm:pt>
    <dgm:pt modelId="{A6C0DEC4-DEC9-48E7-82BE-2BB46121807A}" type="pres">
      <dgm:prSet presAssocID="{9117A915-13E3-4D16-B123-39821B00D79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41CFDDDA-3A7E-46E8-876E-028623393D0A}" type="pres">
      <dgm:prSet presAssocID="{9117A915-13E3-4D16-B123-39821B00D795}" presName="spaceRect" presStyleCnt="0"/>
      <dgm:spPr/>
    </dgm:pt>
    <dgm:pt modelId="{5439CBFA-A34E-47E7-9726-BD25B47464D9}" type="pres">
      <dgm:prSet presAssocID="{9117A915-13E3-4D16-B123-39821B00D795}" presName="parTx" presStyleLbl="revTx" presStyleIdx="2" presStyleCnt="4">
        <dgm:presLayoutVars>
          <dgm:chMax val="0"/>
          <dgm:chPref val="0"/>
        </dgm:presLayoutVars>
      </dgm:prSet>
      <dgm:spPr/>
    </dgm:pt>
    <dgm:pt modelId="{E0BE5A56-E5A7-43FB-A7E0-420FC50CAF00}" type="pres">
      <dgm:prSet presAssocID="{85614642-8191-434B-B5CE-3A6226004EB8}" presName="sibTrans" presStyleCnt="0"/>
      <dgm:spPr/>
    </dgm:pt>
    <dgm:pt modelId="{0097F4F3-9D65-4E0A-8E7D-BB0013F41E79}" type="pres">
      <dgm:prSet presAssocID="{E8272B95-C82C-48BE-91BE-3CC6B54964D2}" presName="compNode" presStyleCnt="0"/>
      <dgm:spPr/>
    </dgm:pt>
    <dgm:pt modelId="{22CD36B9-1519-470C-B767-31E94B7628C7}" type="pres">
      <dgm:prSet presAssocID="{E8272B95-C82C-48BE-91BE-3CC6B54964D2}" presName="bgRect" presStyleLbl="bgShp" presStyleIdx="3" presStyleCnt="4"/>
      <dgm:spPr/>
    </dgm:pt>
    <dgm:pt modelId="{46792E3B-DAB7-438C-8EC2-5104BF67C65D}" type="pres">
      <dgm:prSet presAssocID="{E8272B95-C82C-48BE-91BE-3CC6B54964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5F7AE4BE-39CA-495D-AFDD-1A0C4A9EE235}" type="pres">
      <dgm:prSet presAssocID="{E8272B95-C82C-48BE-91BE-3CC6B54964D2}" presName="spaceRect" presStyleCnt="0"/>
      <dgm:spPr/>
    </dgm:pt>
    <dgm:pt modelId="{4B7051BE-8896-4620-8323-2D22F83037D2}" type="pres">
      <dgm:prSet presAssocID="{E8272B95-C82C-48BE-91BE-3CC6B54964D2}" presName="parTx" presStyleLbl="revTx" presStyleIdx="3" presStyleCnt="4">
        <dgm:presLayoutVars>
          <dgm:chMax val="0"/>
          <dgm:chPref val="0"/>
        </dgm:presLayoutVars>
      </dgm:prSet>
      <dgm:spPr/>
    </dgm:pt>
  </dgm:ptLst>
  <dgm:cxnLst>
    <dgm:cxn modelId="{7E008F19-682F-4C79-BF30-2185FBBA6437}" srcId="{7200AEB7-4A8C-4ED8-A914-7A4A207D4866}" destId="{E8272B95-C82C-48BE-91BE-3CC6B54964D2}" srcOrd="3" destOrd="0" parTransId="{A721833B-E11A-46FE-8509-2697F2D1CFD8}" sibTransId="{736FAA10-E249-48EF-A9EA-6DE13B457F00}"/>
    <dgm:cxn modelId="{1B29F729-12BA-4269-898A-28D4A8DA8BE2}" type="presOf" srcId="{9117A915-13E3-4D16-B123-39821B00D795}" destId="{5439CBFA-A34E-47E7-9726-BD25B47464D9}" srcOrd="0" destOrd="0" presId="urn:microsoft.com/office/officeart/2018/2/layout/IconVerticalSolidList"/>
    <dgm:cxn modelId="{8EBA4945-A083-42A5-9541-27DACCA32F07}" type="presOf" srcId="{F2856273-C7EB-4DE8-A6C3-AA0F231777C0}" destId="{FC3EB00B-116E-4ECA-99E2-D0924C85C510}" srcOrd="0" destOrd="0" presId="urn:microsoft.com/office/officeart/2018/2/layout/IconVerticalSolidList"/>
    <dgm:cxn modelId="{67B4D24F-DAF8-45DE-9807-274FCFB51774}" type="presOf" srcId="{7200AEB7-4A8C-4ED8-A914-7A4A207D4866}" destId="{BB9D8A52-1B47-4C05-8370-AFBD540F0E8D}" srcOrd="0" destOrd="0" presId="urn:microsoft.com/office/officeart/2018/2/layout/IconVerticalSolidList"/>
    <dgm:cxn modelId="{3D2EBA75-5AFF-498F-A454-6DFB763EBC39}" srcId="{7200AEB7-4A8C-4ED8-A914-7A4A207D4866}" destId="{9117A915-13E3-4D16-B123-39821B00D795}" srcOrd="2" destOrd="0" parTransId="{3E83E8CA-11A3-4334-BF12-CD33EA79B000}" sibTransId="{85614642-8191-434B-B5CE-3A6226004EB8}"/>
    <dgm:cxn modelId="{ED50E99B-ADA1-48C4-B119-D221DE8473FE}" type="presOf" srcId="{E8272B95-C82C-48BE-91BE-3CC6B54964D2}" destId="{4B7051BE-8896-4620-8323-2D22F83037D2}" srcOrd="0" destOrd="0" presId="urn:microsoft.com/office/officeart/2018/2/layout/IconVerticalSolidList"/>
    <dgm:cxn modelId="{2BA9CCB1-7C1A-4929-A5A9-3AE84490565A}" srcId="{7200AEB7-4A8C-4ED8-A914-7A4A207D4866}" destId="{F2856273-C7EB-4DE8-A6C3-AA0F231777C0}" srcOrd="0" destOrd="0" parTransId="{692FEDD5-DFFF-4891-B60B-9DCEB46EF8DB}" sibTransId="{4AB851E9-AD53-4200-A994-D216F7238BC5}"/>
    <dgm:cxn modelId="{CB5002D3-2FFF-49D5-88DF-CCFB6CDA0218}" srcId="{7200AEB7-4A8C-4ED8-A914-7A4A207D4866}" destId="{30B675D6-2D83-4FAE-9BDC-CF2F3B167C53}" srcOrd="1" destOrd="0" parTransId="{0FD3A8FE-6463-4A84-BEB1-765D08D95D38}" sibTransId="{342562DB-B832-4AA4-9BD9-2544361BA9E7}"/>
    <dgm:cxn modelId="{625290E7-9CF1-4C0D-95BF-92B1AC1107FA}" type="presOf" srcId="{30B675D6-2D83-4FAE-9BDC-CF2F3B167C53}" destId="{1411F541-A61B-450E-B947-1CD737702926}" srcOrd="0" destOrd="0" presId="urn:microsoft.com/office/officeart/2018/2/layout/IconVerticalSolidList"/>
    <dgm:cxn modelId="{B4B3D3EE-3A4B-460D-BFB8-9A837293E87F}" type="presParOf" srcId="{BB9D8A52-1B47-4C05-8370-AFBD540F0E8D}" destId="{F13EC8B8-B73D-4B9A-8AC8-E66CFF428B6D}" srcOrd="0" destOrd="0" presId="urn:microsoft.com/office/officeart/2018/2/layout/IconVerticalSolidList"/>
    <dgm:cxn modelId="{0EBFAEA5-76B5-43AE-8480-78D988EDE841}" type="presParOf" srcId="{F13EC8B8-B73D-4B9A-8AC8-E66CFF428B6D}" destId="{A9A25E3B-FA79-45F5-909E-769B51F02261}" srcOrd="0" destOrd="0" presId="urn:microsoft.com/office/officeart/2018/2/layout/IconVerticalSolidList"/>
    <dgm:cxn modelId="{5FA30B11-1AFE-44CD-82E7-EFDBB1320689}" type="presParOf" srcId="{F13EC8B8-B73D-4B9A-8AC8-E66CFF428B6D}" destId="{2F0F8892-E7E6-45BA-9ADC-704AD0515319}" srcOrd="1" destOrd="0" presId="urn:microsoft.com/office/officeart/2018/2/layout/IconVerticalSolidList"/>
    <dgm:cxn modelId="{07DAC4CC-F98C-4B4C-92FE-8FCF984FD499}" type="presParOf" srcId="{F13EC8B8-B73D-4B9A-8AC8-E66CFF428B6D}" destId="{41388CB3-0376-4EF0-B4D4-7489C39B5D02}" srcOrd="2" destOrd="0" presId="urn:microsoft.com/office/officeart/2018/2/layout/IconVerticalSolidList"/>
    <dgm:cxn modelId="{3B034AFC-828F-4879-BCE2-FA5E59354487}" type="presParOf" srcId="{F13EC8B8-B73D-4B9A-8AC8-E66CFF428B6D}" destId="{FC3EB00B-116E-4ECA-99E2-D0924C85C510}" srcOrd="3" destOrd="0" presId="urn:microsoft.com/office/officeart/2018/2/layout/IconVerticalSolidList"/>
    <dgm:cxn modelId="{41D5EDFE-B22B-4F54-863F-9B0643B55B26}" type="presParOf" srcId="{BB9D8A52-1B47-4C05-8370-AFBD540F0E8D}" destId="{B39ADFBB-1DC6-4F22-8BA3-D1BD391EDBF5}" srcOrd="1" destOrd="0" presId="urn:microsoft.com/office/officeart/2018/2/layout/IconVerticalSolidList"/>
    <dgm:cxn modelId="{9390CB8E-9AD0-427F-8D3D-126214976D79}" type="presParOf" srcId="{BB9D8A52-1B47-4C05-8370-AFBD540F0E8D}" destId="{1B7E1844-E737-4557-82F6-333581A398D1}" srcOrd="2" destOrd="0" presId="urn:microsoft.com/office/officeart/2018/2/layout/IconVerticalSolidList"/>
    <dgm:cxn modelId="{3ACFD20A-30A9-44B6-8A20-89B65D5A328B}" type="presParOf" srcId="{1B7E1844-E737-4557-82F6-333581A398D1}" destId="{D810624E-C1BB-46CC-AD67-566485DAAEAC}" srcOrd="0" destOrd="0" presId="urn:microsoft.com/office/officeart/2018/2/layout/IconVerticalSolidList"/>
    <dgm:cxn modelId="{1286556B-E166-429A-B211-C994B8D91AB7}" type="presParOf" srcId="{1B7E1844-E737-4557-82F6-333581A398D1}" destId="{5AFD3421-D2AD-42AC-9D68-50B640625F24}" srcOrd="1" destOrd="0" presId="urn:microsoft.com/office/officeart/2018/2/layout/IconVerticalSolidList"/>
    <dgm:cxn modelId="{59CE1C2C-9F81-4CD5-B0ED-9BCDCA5E5606}" type="presParOf" srcId="{1B7E1844-E737-4557-82F6-333581A398D1}" destId="{8BDF256C-62DF-434D-9E72-D658A4F4BD85}" srcOrd="2" destOrd="0" presId="urn:microsoft.com/office/officeart/2018/2/layout/IconVerticalSolidList"/>
    <dgm:cxn modelId="{BA47DD30-685E-4BE7-BEF8-9FE6504BDDC7}" type="presParOf" srcId="{1B7E1844-E737-4557-82F6-333581A398D1}" destId="{1411F541-A61B-450E-B947-1CD737702926}" srcOrd="3" destOrd="0" presId="urn:microsoft.com/office/officeart/2018/2/layout/IconVerticalSolidList"/>
    <dgm:cxn modelId="{7257CDCB-440D-47CC-84C8-149A89B71998}" type="presParOf" srcId="{BB9D8A52-1B47-4C05-8370-AFBD540F0E8D}" destId="{5661E0C3-4D48-4538-AE87-0052B4592AF6}" srcOrd="3" destOrd="0" presId="urn:microsoft.com/office/officeart/2018/2/layout/IconVerticalSolidList"/>
    <dgm:cxn modelId="{3CE74A49-65B2-4E3A-9AD6-BA14962E8228}" type="presParOf" srcId="{BB9D8A52-1B47-4C05-8370-AFBD540F0E8D}" destId="{EE39C153-F358-422F-B41C-B0941D3746A3}" srcOrd="4" destOrd="0" presId="urn:microsoft.com/office/officeart/2018/2/layout/IconVerticalSolidList"/>
    <dgm:cxn modelId="{8B5D32CB-2864-459B-BC71-6EE0282CDB99}" type="presParOf" srcId="{EE39C153-F358-422F-B41C-B0941D3746A3}" destId="{6BA083B6-63C1-4C9F-BF28-87D5CCD40A0C}" srcOrd="0" destOrd="0" presId="urn:microsoft.com/office/officeart/2018/2/layout/IconVerticalSolidList"/>
    <dgm:cxn modelId="{9C00839B-635C-4CA5-BABF-0432D48C45D4}" type="presParOf" srcId="{EE39C153-F358-422F-B41C-B0941D3746A3}" destId="{A6C0DEC4-DEC9-48E7-82BE-2BB46121807A}" srcOrd="1" destOrd="0" presId="urn:microsoft.com/office/officeart/2018/2/layout/IconVerticalSolidList"/>
    <dgm:cxn modelId="{B850DCFF-3EF3-44BF-81AF-5CC1B325E646}" type="presParOf" srcId="{EE39C153-F358-422F-B41C-B0941D3746A3}" destId="{41CFDDDA-3A7E-46E8-876E-028623393D0A}" srcOrd="2" destOrd="0" presId="urn:microsoft.com/office/officeart/2018/2/layout/IconVerticalSolidList"/>
    <dgm:cxn modelId="{ACB74BEC-BCB4-4950-B1D8-F50450349A1F}" type="presParOf" srcId="{EE39C153-F358-422F-B41C-B0941D3746A3}" destId="{5439CBFA-A34E-47E7-9726-BD25B47464D9}" srcOrd="3" destOrd="0" presId="urn:microsoft.com/office/officeart/2018/2/layout/IconVerticalSolidList"/>
    <dgm:cxn modelId="{19D8CEE8-D3E1-4CF3-BC1D-7A339EE35F84}" type="presParOf" srcId="{BB9D8A52-1B47-4C05-8370-AFBD540F0E8D}" destId="{E0BE5A56-E5A7-43FB-A7E0-420FC50CAF00}" srcOrd="5" destOrd="0" presId="urn:microsoft.com/office/officeart/2018/2/layout/IconVerticalSolidList"/>
    <dgm:cxn modelId="{C0CC8909-ED21-427E-9F30-3FEFBF2E58B6}" type="presParOf" srcId="{BB9D8A52-1B47-4C05-8370-AFBD540F0E8D}" destId="{0097F4F3-9D65-4E0A-8E7D-BB0013F41E79}" srcOrd="6" destOrd="0" presId="urn:microsoft.com/office/officeart/2018/2/layout/IconVerticalSolidList"/>
    <dgm:cxn modelId="{59DF62E6-F284-40AC-9DCC-62956665EC38}" type="presParOf" srcId="{0097F4F3-9D65-4E0A-8E7D-BB0013F41E79}" destId="{22CD36B9-1519-470C-B767-31E94B7628C7}" srcOrd="0" destOrd="0" presId="urn:microsoft.com/office/officeart/2018/2/layout/IconVerticalSolidList"/>
    <dgm:cxn modelId="{DCB77D31-5DC1-4634-B0F2-D2311B31E264}" type="presParOf" srcId="{0097F4F3-9D65-4E0A-8E7D-BB0013F41E79}" destId="{46792E3B-DAB7-438C-8EC2-5104BF67C65D}" srcOrd="1" destOrd="0" presId="urn:microsoft.com/office/officeart/2018/2/layout/IconVerticalSolidList"/>
    <dgm:cxn modelId="{6B044114-0A60-4FE3-B827-FF12683FD270}" type="presParOf" srcId="{0097F4F3-9D65-4E0A-8E7D-BB0013F41E79}" destId="{5F7AE4BE-39CA-495D-AFDD-1A0C4A9EE235}" srcOrd="2" destOrd="0" presId="urn:microsoft.com/office/officeart/2018/2/layout/IconVerticalSolidList"/>
    <dgm:cxn modelId="{17DD8F19-8E1B-416F-9D64-2F29BCB56367}" type="presParOf" srcId="{0097F4F3-9D65-4E0A-8E7D-BB0013F41E79}" destId="{4B7051BE-8896-4620-8323-2D22F83037D2}"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C1F3274-9B37-41A7-A5AC-EBD3906CBDD0}" type="doc">
      <dgm:prSet loTypeId="urn:microsoft.com/office/officeart/2018/2/layout/IconCircleList" loCatId="icon" qsTypeId="urn:microsoft.com/office/officeart/2005/8/quickstyle/simple1" qsCatId="simple" csTypeId="urn:microsoft.com/office/officeart/2018/5/colors/Iconchunking_coloredtext_accent6_2" csCatId="accent6" phldr="1"/>
      <dgm:spPr/>
      <dgm:t>
        <a:bodyPr/>
        <a:lstStyle/>
        <a:p>
          <a:endParaRPr lang="en-US"/>
        </a:p>
      </dgm:t>
    </dgm:pt>
    <dgm:pt modelId="{170762C6-B6C7-4728-AF35-78854E0D5C8F}">
      <dgm:prSet/>
      <dgm:spPr/>
      <dgm:t>
        <a:bodyPr/>
        <a:lstStyle/>
        <a:p>
          <a:pPr>
            <a:lnSpc>
              <a:spcPct val="100000"/>
            </a:lnSpc>
          </a:pPr>
          <a:r>
            <a:rPr lang="en-US"/>
            <a:t>Assets</a:t>
          </a:r>
        </a:p>
      </dgm:t>
    </dgm:pt>
    <dgm:pt modelId="{99C3E579-32F9-4E2C-A1C9-F01232DD6236}" type="parTrans" cxnId="{050DD591-FEAB-4780-93B9-DD8897146EF0}">
      <dgm:prSet/>
      <dgm:spPr/>
      <dgm:t>
        <a:bodyPr/>
        <a:lstStyle/>
        <a:p>
          <a:endParaRPr lang="en-US"/>
        </a:p>
      </dgm:t>
    </dgm:pt>
    <dgm:pt modelId="{3AA3E52B-E42E-49C9-8FAE-15FC41FFFACD}" type="sibTrans" cxnId="{050DD591-FEAB-4780-93B9-DD8897146EF0}">
      <dgm:prSet/>
      <dgm:spPr/>
      <dgm:t>
        <a:bodyPr/>
        <a:lstStyle/>
        <a:p>
          <a:pPr>
            <a:lnSpc>
              <a:spcPct val="100000"/>
            </a:lnSpc>
          </a:pPr>
          <a:endParaRPr lang="en-US"/>
        </a:p>
      </dgm:t>
    </dgm:pt>
    <dgm:pt modelId="{E13E5C97-0C99-45E0-9071-76AE46F714C2}">
      <dgm:prSet/>
      <dgm:spPr/>
      <dgm:t>
        <a:bodyPr/>
        <a:lstStyle/>
        <a:p>
          <a:pPr>
            <a:lnSpc>
              <a:spcPct val="100000"/>
            </a:lnSpc>
          </a:pPr>
          <a:r>
            <a:rPr lang="en-GB"/>
            <a:t>Liabilities</a:t>
          </a:r>
          <a:endParaRPr lang="en-US"/>
        </a:p>
      </dgm:t>
    </dgm:pt>
    <dgm:pt modelId="{D7113BE4-8BFA-4A12-9ED7-EC2FBB0AB2C3}" type="parTrans" cxnId="{11CB88D2-CA83-4EEE-9D58-97B634D8CF4B}">
      <dgm:prSet/>
      <dgm:spPr/>
      <dgm:t>
        <a:bodyPr/>
        <a:lstStyle/>
        <a:p>
          <a:endParaRPr lang="en-US"/>
        </a:p>
      </dgm:t>
    </dgm:pt>
    <dgm:pt modelId="{A67A745E-751C-44AE-8ACE-B69E751D61EE}" type="sibTrans" cxnId="{11CB88D2-CA83-4EEE-9D58-97B634D8CF4B}">
      <dgm:prSet/>
      <dgm:spPr/>
      <dgm:t>
        <a:bodyPr/>
        <a:lstStyle/>
        <a:p>
          <a:pPr>
            <a:lnSpc>
              <a:spcPct val="100000"/>
            </a:lnSpc>
          </a:pPr>
          <a:endParaRPr lang="en-US"/>
        </a:p>
      </dgm:t>
    </dgm:pt>
    <dgm:pt modelId="{8743E009-4DF6-4A51-8FD6-6CC371F866D2}">
      <dgm:prSet/>
      <dgm:spPr/>
      <dgm:t>
        <a:bodyPr/>
        <a:lstStyle/>
        <a:p>
          <a:pPr>
            <a:lnSpc>
              <a:spcPct val="100000"/>
            </a:lnSpc>
          </a:pPr>
          <a:r>
            <a:rPr lang="en-GB"/>
            <a:t>Profit &amp; Loss Account</a:t>
          </a:r>
          <a:endParaRPr lang="en-US"/>
        </a:p>
      </dgm:t>
    </dgm:pt>
    <dgm:pt modelId="{322D1CFC-6D5D-49A8-831E-DA9C4A058B10}" type="parTrans" cxnId="{5BC096D4-3B86-40F9-B139-79584A0B5810}">
      <dgm:prSet/>
      <dgm:spPr/>
      <dgm:t>
        <a:bodyPr/>
        <a:lstStyle/>
        <a:p>
          <a:endParaRPr lang="en-US"/>
        </a:p>
      </dgm:t>
    </dgm:pt>
    <dgm:pt modelId="{6B9C4C72-0807-4201-AA77-8089093FAB0C}" type="sibTrans" cxnId="{5BC096D4-3B86-40F9-B139-79584A0B5810}">
      <dgm:prSet/>
      <dgm:spPr/>
      <dgm:t>
        <a:bodyPr/>
        <a:lstStyle/>
        <a:p>
          <a:pPr>
            <a:lnSpc>
              <a:spcPct val="100000"/>
            </a:lnSpc>
          </a:pPr>
          <a:endParaRPr lang="en-US"/>
        </a:p>
      </dgm:t>
    </dgm:pt>
    <dgm:pt modelId="{23DF7846-B264-4519-9EF8-F3089A0985BB}">
      <dgm:prSet/>
      <dgm:spPr/>
      <dgm:t>
        <a:bodyPr/>
        <a:lstStyle/>
        <a:p>
          <a:pPr>
            <a:lnSpc>
              <a:spcPct val="100000"/>
            </a:lnSpc>
          </a:pPr>
          <a:r>
            <a:rPr lang="en-GB"/>
            <a:t>General</a:t>
          </a:r>
          <a:endParaRPr lang="en-US"/>
        </a:p>
      </dgm:t>
    </dgm:pt>
    <dgm:pt modelId="{78C746E3-33CD-474B-AAC4-06740FC7DFF4}" type="parTrans" cxnId="{17AE08E8-AF71-47E3-8314-7E8ECCE548A4}">
      <dgm:prSet/>
      <dgm:spPr/>
      <dgm:t>
        <a:bodyPr/>
        <a:lstStyle/>
        <a:p>
          <a:endParaRPr lang="en-US"/>
        </a:p>
      </dgm:t>
    </dgm:pt>
    <dgm:pt modelId="{8A9F59BB-EB86-4EEF-993D-7405DD84C8B9}" type="sibTrans" cxnId="{17AE08E8-AF71-47E3-8314-7E8ECCE548A4}">
      <dgm:prSet/>
      <dgm:spPr/>
      <dgm:t>
        <a:bodyPr/>
        <a:lstStyle/>
        <a:p>
          <a:endParaRPr lang="en-US"/>
        </a:p>
      </dgm:t>
    </dgm:pt>
    <dgm:pt modelId="{4D001E21-B16E-4562-88B0-CC806002E38F}" type="pres">
      <dgm:prSet presAssocID="{2C1F3274-9B37-41A7-A5AC-EBD3906CBDD0}" presName="root" presStyleCnt="0">
        <dgm:presLayoutVars>
          <dgm:dir/>
          <dgm:resizeHandles val="exact"/>
        </dgm:presLayoutVars>
      </dgm:prSet>
      <dgm:spPr/>
    </dgm:pt>
    <dgm:pt modelId="{B248F60D-3062-4742-A4A4-5265B47F4100}" type="pres">
      <dgm:prSet presAssocID="{2C1F3274-9B37-41A7-A5AC-EBD3906CBDD0}" presName="container" presStyleCnt="0">
        <dgm:presLayoutVars>
          <dgm:dir/>
          <dgm:resizeHandles val="exact"/>
        </dgm:presLayoutVars>
      </dgm:prSet>
      <dgm:spPr/>
    </dgm:pt>
    <dgm:pt modelId="{ED4499F5-D24A-4B36-8486-01F42AD169E0}" type="pres">
      <dgm:prSet presAssocID="{170762C6-B6C7-4728-AF35-78854E0D5C8F}" presName="compNode" presStyleCnt="0"/>
      <dgm:spPr/>
    </dgm:pt>
    <dgm:pt modelId="{F5E6116C-4F25-4092-B45B-9A087A2F8FCB}" type="pres">
      <dgm:prSet presAssocID="{170762C6-B6C7-4728-AF35-78854E0D5C8F}" presName="iconBgRect" presStyleLbl="bgShp" presStyleIdx="0" presStyleCnt="4"/>
      <dgm:spPr/>
    </dgm:pt>
    <dgm:pt modelId="{27FF282D-9CBC-46A9-95E1-4F473161C5A7}" type="pres">
      <dgm:prSet presAssocID="{170762C6-B6C7-4728-AF35-78854E0D5C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E8ED7FCC-2A68-47BD-AC9A-4D47F7CD2AF9}" type="pres">
      <dgm:prSet presAssocID="{170762C6-B6C7-4728-AF35-78854E0D5C8F}" presName="spaceRect" presStyleCnt="0"/>
      <dgm:spPr/>
    </dgm:pt>
    <dgm:pt modelId="{9C6654AD-8528-4CD6-ABF5-2C23AF253EBB}" type="pres">
      <dgm:prSet presAssocID="{170762C6-B6C7-4728-AF35-78854E0D5C8F}" presName="textRect" presStyleLbl="revTx" presStyleIdx="0" presStyleCnt="4">
        <dgm:presLayoutVars>
          <dgm:chMax val="1"/>
          <dgm:chPref val="1"/>
        </dgm:presLayoutVars>
      </dgm:prSet>
      <dgm:spPr/>
    </dgm:pt>
    <dgm:pt modelId="{C5BA499D-D783-43A1-927F-FAF2BFF16279}" type="pres">
      <dgm:prSet presAssocID="{3AA3E52B-E42E-49C9-8FAE-15FC41FFFACD}" presName="sibTrans" presStyleLbl="sibTrans2D1" presStyleIdx="0" presStyleCnt="0"/>
      <dgm:spPr/>
    </dgm:pt>
    <dgm:pt modelId="{AF67E2FB-B52F-4A06-BC6B-7560421E3394}" type="pres">
      <dgm:prSet presAssocID="{E13E5C97-0C99-45E0-9071-76AE46F714C2}" presName="compNode" presStyleCnt="0"/>
      <dgm:spPr/>
    </dgm:pt>
    <dgm:pt modelId="{C7B13414-BD1C-410C-BD6F-4D5DC79CC9D0}" type="pres">
      <dgm:prSet presAssocID="{E13E5C97-0C99-45E0-9071-76AE46F714C2}" presName="iconBgRect" presStyleLbl="bgShp" presStyleIdx="1" presStyleCnt="4"/>
      <dgm:spPr/>
    </dgm:pt>
    <dgm:pt modelId="{8E5E1E15-6ACE-46B1-B4CD-A6F3A6EB43DC}" type="pres">
      <dgm:prSet presAssocID="{E13E5C97-0C99-45E0-9071-76AE46F714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1D2F9E46-C2A7-40CF-9E2C-A38E5EBE933A}" type="pres">
      <dgm:prSet presAssocID="{E13E5C97-0C99-45E0-9071-76AE46F714C2}" presName="spaceRect" presStyleCnt="0"/>
      <dgm:spPr/>
    </dgm:pt>
    <dgm:pt modelId="{336EBB08-E830-47C5-AC91-4CA5BF5A457F}" type="pres">
      <dgm:prSet presAssocID="{E13E5C97-0C99-45E0-9071-76AE46F714C2}" presName="textRect" presStyleLbl="revTx" presStyleIdx="1" presStyleCnt="4">
        <dgm:presLayoutVars>
          <dgm:chMax val="1"/>
          <dgm:chPref val="1"/>
        </dgm:presLayoutVars>
      </dgm:prSet>
      <dgm:spPr/>
    </dgm:pt>
    <dgm:pt modelId="{4122E9E0-6F53-4C50-9539-A0CABD66D266}" type="pres">
      <dgm:prSet presAssocID="{A67A745E-751C-44AE-8ACE-B69E751D61EE}" presName="sibTrans" presStyleLbl="sibTrans2D1" presStyleIdx="0" presStyleCnt="0"/>
      <dgm:spPr/>
    </dgm:pt>
    <dgm:pt modelId="{27C462D8-254F-404E-9B62-736CB2B20E5C}" type="pres">
      <dgm:prSet presAssocID="{8743E009-4DF6-4A51-8FD6-6CC371F866D2}" presName="compNode" presStyleCnt="0"/>
      <dgm:spPr/>
    </dgm:pt>
    <dgm:pt modelId="{B466F801-DEBF-4CAE-961E-CEF0EDD101A5}" type="pres">
      <dgm:prSet presAssocID="{8743E009-4DF6-4A51-8FD6-6CC371F866D2}" presName="iconBgRect" presStyleLbl="bgShp" presStyleIdx="2" presStyleCnt="4"/>
      <dgm:spPr/>
    </dgm:pt>
    <dgm:pt modelId="{27DC5422-F82F-493E-AB6A-62D6A02BC1C3}" type="pres">
      <dgm:prSet presAssocID="{8743E009-4DF6-4A51-8FD6-6CC371F866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A7BE0820-280D-4A7A-BF59-EEB022BB7A53}" type="pres">
      <dgm:prSet presAssocID="{8743E009-4DF6-4A51-8FD6-6CC371F866D2}" presName="spaceRect" presStyleCnt="0"/>
      <dgm:spPr/>
    </dgm:pt>
    <dgm:pt modelId="{94D9BBC8-1454-43E4-BBD6-8259BCC5B7A6}" type="pres">
      <dgm:prSet presAssocID="{8743E009-4DF6-4A51-8FD6-6CC371F866D2}" presName="textRect" presStyleLbl="revTx" presStyleIdx="2" presStyleCnt="4">
        <dgm:presLayoutVars>
          <dgm:chMax val="1"/>
          <dgm:chPref val="1"/>
        </dgm:presLayoutVars>
      </dgm:prSet>
      <dgm:spPr/>
    </dgm:pt>
    <dgm:pt modelId="{BBB516BF-B0BF-464C-BC5B-CE92F1556D4E}" type="pres">
      <dgm:prSet presAssocID="{6B9C4C72-0807-4201-AA77-8089093FAB0C}" presName="sibTrans" presStyleLbl="sibTrans2D1" presStyleIdx="0" presStyleCnt="0"/>
      <dgm:spPr/>
    </dgm:pt>
    <dgm:pt modelId="{39F4DE8E-440C-47C3-B5FE-1597E5ADC656}" type="pres">
      <dgm:prSet presAssocID="{23DF7846-B264-4519-9EF8-F3089A0985BB}" presName="compNode" presStyleCnt="0"/>
      <dgm:spPr/>
    </dgm:pt>
    <dgm:pt modelId="{3D58106E-7000-4788-B383-6D597F3A183A}" type="pres">
      <dgm:prSet presAssocID="{23DF7846-B264-4519-9EF8-F3089A0985BB}" presName="iconBgRect" presStyleLbl="bgShp" presStyleIdx="3" presStyleCnt="4"/>
      <dgm:spPr/>
    </dgm:pt>
    <dgm:pt modelId="{BBEA94A0-DA8B-49B9-9704-B6B71CCED077}" type="pres">
      <dgm:prSet presAssocID="{23DF7846-B264-4519-9EF8-F3089A0985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ting3Star"/>
        </a:ext>
      </dgm:extLst>
    </dgm:pt>
    <dgm:pt modelId="{97B892B0-F68A-46B3-8DB4-638FCA4993B8}" type="pres">
      <dgm:prSet presAssocID="{23DF7846-B264-4519-9EF8-F3089A0985BB}" presName="spaceRect" presStyleCnt="0"/>
      <dgm:spPr/>
    </dgm:pt>
    <dgm:pt modelId="{777FD82E-84E4-4CB4-AECA-955DA94B6AE3}" type="pres">
      <dgm:prSet presAssocID="{23DF7846-B264-4519-9EF8-F3089A0985BB}" presName="textRect" presStyleLbl="revTx" presStyleIdx="3" presStyleCnt="4">
        <dgm:presLayoutVars>
          <dgm:chMax val="1"/>
          <dgm:chPref val="1"/>
        </dgm:presLayoutVars>
      </dgm:prSet>
      <dgm:spPr/>
    </dgm:pt>
  </dgm:ptLst>
  <dgm:cxnLst>
    <dgm:cxn modelId="{7ED91F1E-5D67-4C21-999D-B2240BD0D9B9}" type="presOf" srcId="{2C1F3274-9B37-41A7-A5AC-EBD3906CBDD0}" destId="{4D001E21-B16E-4562-88B0-CC806002E38F}" srcOrd="0" destOrd="0" presId="urn:microsoft.com/office/officeart/2018/2/layout/IconCircleList"/>
    <dgm:cxn modelId="{BE945833-6403-47FA-AE75-6092F0A92878}" type="presOf" srcId="{8743E009-4DF6-4A51-8FD6-6CC371F866D2}" destId="{94D9BBC8-1454-43E4-BBD6-8259BCC5B7A6}" srcOrd="0" destOrd="0" presId="urn:microsoft.com/office/officeart/2018/2/layout/IconCircleList"/>
    <dgm:cxn modelId="{31ABAD53-98B7-4569-9958-DCDCF9C97319}" type="presOf" srcId="{A67A745E-751C-44AE-8ACE-B69E751D61EE}" destId="{4122E9E0-6F53-4C50-9539-A0CABD66D266}" srcOrd="0" destOrd="0" presId="urn:microsoft.com/office/officeart/2018/2/layout/IconCircleList"/>
    <dgm:cxn modelId="{B85A7576-C095-45F5-8DC4-1ADC40143DA8}" type="presOf" srcId="{170762C6-B6C7-4728-AF35-78854E0D5C8F}" destId="{9C6654AD-8528-4CD6-ABF5-2C23AF253EBB}" srcOrd="0" destOrd="0" presId="urn:microsoft.com/office/officeart/2018/2/layout/IconCircleList"/>
    <dgm:cxn modelId="{050DD591-FEAB-4780-93B9-DD8897146EF0}" srcId="{2C1F3274-9B37-41A7-A5AC-EBD3906CBDD0}" destId="{170762C6-B6C7-4728-AF35-78854E0D5C8F}" srcOrd="0" destOrd="0" parTransId="{99C3E579-32F9-4E2C-A1C9-F01232DD6236}" sibTransId="{3AA3E52B-E42E-49C9-8FAE-15FC41FFFACD}"/>
    <dgm:cxn modelId="{DB0E5A9A-4283-4AD6-8E40-ED6C4C8C5A37}" type="presOf" srcId="{6B9C4C72-0807-4201-AA77-8089093FAB0C}" destId="{BBB516BF-B0BF-464C-BC5B-CE92F1556D4E}" srcOrd="0" destOrd="0" presId="urn:microsoft.com/office/officeart/2018/2/layout/IconCircleList"/>
    <dgm:cxn modelId="{4E0EC7A5-7792-4340-A959-6D97818515AE}" type="presOf" srcId="{3AA3E52B-E42E-49C9-8FAE-15FC41FFFACD}" destId="{C5BA499D-D783-43A1-927F-FAF2BFF16279}" srcOrd="0" destOrd="0" presId="urn:microsoft.com/office/officeart/2018/2/layout/IconCircleList"/>
    <dgm:cxn modelId="{659F5BBB-F0E6-448E-BADA-B9BFBAB986A7}" type="presOf" srcId="{23DF7846-B264-4519-9EF8-F3089A0985BB}" destId="{777FD82E-84E4-4CB4-AECA-955DA94B6AE3}" srcOrd="0" destOrd="0" presId="urn:microsoft.com/office/officeart/2018/2/layout/IconCircleList"/>
    <dgm:cxn modelId="{11CB88D2-CA83-4EEE-9D58-97B634D8CF4B}" srcId="{2C1F3274-9B37-41A7-A5AC-EBD3906CBDD0}" destId="{E13E5C97-0C99-45E0-9071-76AE46F714C2}" srcOrd="1" destOrd="0" parTransId="{D7113BE4-8BFA-4A12-9ED7-EC2FBB0AB2C3}" sibTransId="{A67A745E-751C-44AE-8ACE-B69E751D61EE}"/>
    <dgm:cxn modelId="{5BC096D4-3B86-40F9-B139-79584A0B5810}" srcId="{2C1F3274-9B37-41A7-A5AC-EBD3906CBDD0}" destId="{8743E009-4DF6-4A51-8FD6-6CC371F866D2}" srcOrd="2" destOrd="0" parTransId="{322D1CFC-6D5D-49A8-831E-DA9C4A058B10}" sibTransId="{6B9C4C72-0807-4201-AA77-8089093FAB0C}"/>
    <dgm:cxn modelId="{4CAEAEE3-6695-41E7-BA52-763601417D18}" type="presOf" srcId="{E13E5C97-0C99-45E0-9071-76AE46F714C2}" destId="{336EBB08-E830-47C5-AC91-4CA5BF5A457F}" srcOrd="0" destOrd="0" presId="urn:microsoft.com/office/officeart/2018/2/layout/IconCircleList"/>
    <dgm:cxn modelId="{17AE08E8-AF71-47E3-8314-7E8ECCE548A4}" srcId="{2C1F3274-9B37-41A7-A5AC-EBD3906CBDD0}" destId="{23DF7846-B264-4519-9EF8-F3089A0985BB}" srcOrd="3" destOrd="0" parTransId="{78C746E3-33CD-474B-AAC4-06740FC7DFF4}" sibTransId="{8A9F59BB-EB86-4EEF-993D-7405DD84C8B9}"/>
    <dgm:cxn modelId="{98DE783F-B77A-472C-875E-2FC445B504E4}" type="presParOf" srcId="{4D001E21-B16E-4562-88B0-CC806002E38F}" destId="{B248F60D-3062-4742-A4A4-5265B47F4100}" srcOrd="0" destOrd="0" presId="urn:microsoft.com/office/officeart/2018/2/layout/IconCircleList"/>
    <dgm:cxn modelId="{D58083B5-6EBF-4CA7-9AEF-351B9C838ACB}" type="presParOf" srcId="{B248F60D-3062-4742-A4A4-5265B47F4100}" destId="{ED4499F5-D24A-4B36-8486-01F42AD169E0}" srcOrd="0" destOrd="0" presId="urn:microsoft.com/office/officeart/2018/2/layout/IconCircleList"/>
    <dgm:cxn modelId="{8816FC5D-2AE8-4D10-87F4-6215AC890D61}" type="presParOf" srcId="{ED4499F5-D24A-4B36-8486-01F42AD169E0}" destId="{F5E6116C-4F25-4092-B45B-9A087A2F8FCB}" srcOrd="0" destOrd="0" presId="urn:microsoft.com/office/officeart/2018/2/layout/IconCircleList"/>
    <dgm:cxn modelId="{A7CB36D5-13B7-4634-AC9A-E049452DDD4E}" type="presParOf" srcId="{ED4499F5-D24A-4B36-8486-01F42AD169E0}" destId="{27FF282D-9CBC-46A9-95E1-4F473161C5A7}" srcOrd="1" destOrd="0" presId="urn:microsoft.com/office/officeart/2018/2/layout/IconCircleList"/>
    <dgm:cxn modelId="{53E73882-84B3-4C2F-BFC8-07E3707BFDB0}" type="presParOf" srcId="{ED4499F5-D24A-4B36-8486-01F42AD169E0}" destId="{E8ED7FCC-2A68-47BD-AC9A-4D47F7CD2AF9}" srcOrd="2" destOrd="0" presId="urn:microsoft.com/office/officeart/2018/2/layout/IconCircleList"/>
    <dgm:cxn modelId="{E772D97C-3BAB-4CC7-8124-EFF42A2E9142}" type="presParOf" srcId="{ED4499F5-D24A-4B36-8486-01F42AD169E0}" destId="{9C6654AD-8528-4CD6-ABF5-2C23AF253EBB}" srcOrd="3" destOrd="0" presId="urn:microsoft.com/office/officeart/2018/2/layout/IconCircleList"/>
    <dgm:cxn modelId="{E642FFB6-D55B-44E6-8098-C0288A6C9CF1}" type="presParOf" srcId="{B248F60D-3062-4742-A4A4-5265B47F4100}" destId="{C5BA499D-D783-43A1-927F-FAF2BFF16279}" srcOrd="1" destOrd="0" presId="urn:microsoft.com/office/officeart/2018/2/layout/IconCircleList"/>
    <dgm:cxn modelId="{650B753F-E928-4747-8EA9-A1E7B79A653C}" type="presParOf" srcId="{B248F60D-3062-4742-A4A4-5265B47F4100}" destId="{AF67E2FB-B52F-4A06-BC6B-7560421E3394}" srcOrd="2" destOrd="0" presId="urn:microsoft.com/office/officeart/2018/2/layout/IconCircleList"/>
    <dgm:cxn modelId="{56CAE6F3-78B8-419B-9233-06E84D20D7C5}" type="presParOf" srcId="{AF67E2FB-B52F-4A06-BC6B-7560421E3394}" destId="{C7B13414-BD1C-410C-BD6F-4D5DC79CC9D0}" srcOrd="0" destOrd="0" presId="urn:microsoft.com/office/officeart/2018/2/layout/IconCircleList"/>
    <dgm:cxn modelId="{591B771D-9830-4022-BEF4-43D981D852AF}" type="presParOf" srcId="{AF67E2FB-B52F-4A06-BC6B-7560421E3394}" destId="{8E5E1E15-6ACE-46B1-B4CD-A6F3A6EB43DC}" srcOrd="1" destOrd="0" presId="urn:microsoft.com/office/officeart/2018/2/layout/IconCircleList"/>
    <dgm:cxn modelId="{FEF1F10F-420F-44F5-9DDB-12739A511499}" type="presParOf" srcId="{AF67E2FB-B52F-4A06-BC6B-7560421E3394}" destId="{1D2F9E46-C2A7-40CF-9E2C-A38E5EBE933A}" srcOrd="2" destOrd="0" presId="urn:microsoft.com/office/officeart/2018/2/layout/IconCircleList"/>
    <dgm:cxn modelId="{FF374BA2-A86B-4713-BA87-AEF42ED81959}" type="presParOf" srcId="{AF67E2FB-B52F-4A06-BC6B-7560421E3394}" destId="{336EBB08-E830-47C5-AC91-4CA5BF5A457F}" srcOrd="3" destOrd="0" presId="urn:microsoft.com/office/officeart/2018/2/layout/IconCircleList"/>
    <dgm:cxn modelId="{39F58D3D-B623-41DF-A549-92FA3381E15A}" type="presParOf" srcId="{B248F60D-3062-4742-A4A4-5265B47F4100}" destId="{4122E9E0-6F53-4C50-9539-A0CABD66D266}" srcOrd="3" destOrd="0" presId="urn:microsoft.com/office/officeart/2018/2/layout/IconCircleList"/>
    <dgm:cxn modelId="{10607B71-CD17-4747-853A-8BDD10077F7E}" type="presParOf" srcId="{B248F60D-3062-4742-A4A4-5265B47F4100}" destId="{27C462D8-254F-404E-9B62-736CB2B20E5C}" srcOrd="4" destOrd="0" presId="urn:microsoft.com/office/officeart/2018/2/layout/IconCircleList"/>
    <dgm:cxn modelId="{7CC5AC7C-F975-4C91-AD49-FDD8B757EA4B}" type="presParOf" srcId="{27C462D8-254F-404E-9B62-736CB2B20E5C}" destId="{B466F801-DEBF-4CAE-961E-CEF0EDD101A5}" srcOrd="0" destOrd="0" presId="urn:microsoft.com/office/officeart/2018/2/layout/IconCircleList"/>
    <dgm:cxn modelId="{3976BE37-57D4-4C0B-9C83-12AFD716DE92}" type="presParOf" srcId="{27C462D8-254F-404E-9B62-736CB2B20E5C}" destId="{27DC5422-F82F-493E-AB6A-62D6A02BC1C3}" srcOrd="1" destOrd="0" presId="urn:microsoft.com/office/officeart/2018/2/layout/IconCircleList"/>
    <dgm:cxn modelId="{D15A2B0F-FD4C-454D-A6F3-859515D791CE}" type="presParOf" srcId="{27C462D8-254F-404E-9B62-736CB2B20E5C}" destId="{A7BE0820-280D-4A7A-BF59-EEB022BB7A53}" srcOrd="2" destOrd="0" presId="urn:microsoft.com/office/officeart/2018/2/layout/IconCircleList"/>
    <dgm:cxn modelId="{55EF67C7-4BA7-467C-A234-DC50152B7E41}" type="presParOf" srcId="{27C462D8-254F-404E-9B62-736CB2B20E5C}" destId="{94D9BBC8-1454-43E4-BBD6-8259BCC5B7A6}" srcOrd="3" destOrd="0" presId="urn:microsoft.com/office/officeart/2018/2/layout/IconCircleList"/>
    <dgm:cxn modelId="{B4117973-3C8B-400C-8CB0-19F88CCC5E90}" type="presParOf" srcId="{B248F60D-3062-4742-A4A4-5265B47F4100}" destId="{BBB516BF-B0BF-464C-BC5B-CE92F1556D4E}" srcOrd="5" destOrd="0" presId="urn:microsoft.com/office/officeart/2018/2/layout/IconCircleList"/>
    <dgm:cxn modelId="{50FD68CD-B3CD-4F16-B9BD-CF1739FD6696}" type="presParOf" srcId="{B248F60D-3062-4742-A4A4-5265B47F4100}" destId="{39F4DE8E-440C-47C3-B5FE-1597E5ADC656}" srcOrd="6" destOrd="0" presId="urn:microsoft.com/office/officeart/2018/2/layout/IconCircleList"/>
    <dgm:cxn modelId="{3AF45AA3-3DC4-4807-930C-871A9D478B0D}" type="presParOf" srcId="{39F4DE8E-440C-47C3-B5FE-1597E5ADC656}" destId="{3D58106E-7000-4788-B383-6D597F3A183A}" srcOrd="0" destOrd="0" presId="urn:microsoft.com/office/officeart/2018/2/layout/IconCircleList"/>
    <dgm:cxn modelId="{4DDE7591-3033-4DFA-A27D-0A642896C390}" type="presParOf" srcId="{39F4DE8E-440C-47C3-B5FE-1597E5ADC656}" destId="{BBEA94A0-DA8B-49B9-9704-B6B71CCED077}" srcOrd="1" destOrd="0" presId="urn:microsoft.com/office/officeart/2018/2/layout/IconCircleList"/>
    <dgm:cxn modelId="{66CA0E75-9924-4D8A-816E-03301AE09C05}" type="presParOf" srcId="{39F4DE8E-440C-47C3-B5FE-1597E5ADC656}" destId="{97B892B0-F68A-46B3-8DB4-638FCA4993B8}" srcOrd="2" destOrd="0" presId="urn:microsoft.com/office/officeart/2018/2/layout/IconCircleList"/>
    <dgm:cxn modelId="{E67C9CA8-E854-4910-BEB0-982169814F4B}" type="presParOf" srcId="{39F4DE8E-440C-47C3-B5FE-1597E5ADC656}" destId="{777FD82E-84E4-4CB4-AECA-955DA94B6AE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30550D-F894-41AB-B3E9-7C3F47A736D9}"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62F22885-24CF-4663-9A59-094609A5166F}">
      <dgm:prSet/>
      <dgm:spPr/>
      <dgm:t>
        <a:bodyPr/>
        <a:lstStyle/>
        <a:p>
          <a:r>
            <a:rPr lang="en-US"/>
            <a:t>Cash Retention Limit &amp; Excess Cash Balance Held by the Branch.</a:t>
          </a:r>
        </a:p>
      </dgm:t>
    </dgm:pt>
    <dgm:pt modelId="{6524002C-424F-45E7-8426-4B39941511B4}" type="parTrans" cxnId="{251CA633-18FD-415C-8703-7AD7AE1F5DC4}">
      <dgm:prSet/>
      <dgm:spPr/>
      <dgm:t>
        <a:bodyPr/>
        <a:lstStyle/>
        <a:p>
          <a:endParaRPr lang="en-US"/>
        </a:p>
      </dgm:t>
    </dgm:pt>
    <dgm:pt modelId="{7F4D3B05-9990-4C6A-8E00-807810AA58B1}" type="sibTrans" cxnId="{251CA633-18FD-415C-8703-7AD7AE1F5DC4}">
      <dgm:prSet/>
      <dgm:spPr/>
      <dgm:t>
        <a:bodyPr/>
        <a:lstStyle/>
        <a:p>
          <a:endParaRPr lang="en-US"/>
        </a:p>
      </dgm:t>
    </dgm:pt>
    <dgm:pt modelId="{6AE6CE4C-0F72-42F6-9E37-D2DB86279E1F}">
      <dgm:prSet/>
      <dgm:spPr/>
      <dgm:t>
        <a:bodyPr/>
        <a:lstStyle/>
        <a:p>
          <a:r>
            <a:rPr lang="en-US"/>
            <a:t>Insurance of Cash on Hand &amp; Cash in Transit.</a:t>
          </a:r>
        </a:p>
      </dgm:t>
    </dgm:pt>
    <dgm:pt modelId="{6F2B2D16-5D67-46AD-A5DA-EB12BB61B350}" type="parTrans" cxnId="{DBC2DC9E-20DD-4DA8-8FD0-F848DA5D34DA}">
      <dgm:prSet/>
      <dgm:spPr/>
      <dgm:t>
        <a:bodyPr/>
        <a:lstStyle/>
        <a:p>
          <a:endParaRPr lang="en-US"/>
        </a:p>
      </dgm:t>
    </dgm:pt>
    <dgm:pt modelId="{90ED5F12-7DA4-44F8-B9C2-AE87987B947A}" type="sibTrans" cxnId="{DBC2DC9E-20DD-4DA8-8FD0-F848DA5D34DA}">
      <dgm:prSet/>
      <dgm:spPr/>
      <dgm:t>
        <a:bodyPr/>
        <a:lstStyle/>
        <a:p>
          <a:endParaRPr lang="en-US"/>
        </a:p>
      </dgm:t>
    </dgm:pt>
    <dgm:pt modelId="{DA7384FB-6582-4EAB-B74A-1A863B29A0A9}">
      <dgm:prSet/>
      <dgm:spPr/>
      <dgm:t>
        <a:bodyPr/>
        <a:lstStyle/>
        <a:p>
          <a:r>
            <a:rPr lang="en-US"/>
            <a:t>Custody of Cash</a:t>
          </a:r>
        </a:p>
      </dgm:t>
    </dgm:pt>
    <dgm:pt modelId="{E5F8EC5B-6F2A-43D4-A16F-20665E4347BD}" type="parTrans" cxnId="{6CF8E80D-6DC9-4FE2-B2EC-0912267088C4}">
      <dgm:prSet/>
      <dgm:spPr/>
      <dgm:t>
        <a:bodyPr/>
        <a:lstStyle/>
        <a:p>
          <a:endParaRPr lang="en-US"/>
        </a:p>
      </dgm:t>
    </dgm:pt>
    <dgm:pt modelId="{6363933D-28FC-4295-AED9-AAADF1E28677}" type="sibTrans" cxnId="{6CF8E80D-6DC9-4FE2-B2EC-0912267088C4}">
      <dgm:prSet/>
      <dgm:spPr/>
      <dgm:t>
        <a:bodyPr/>
        <a:lstStyle/>
        <a:p>
          <a:endParaRPr lang="en-US"/>
        </a:p>
      </dgm:t>
    </dgm:pt>
    <dgm:pt modelId="{69B6D97B-BB64-401A-B493-14087F2AD346}">
      <dgm:prSet/>
      <dgm:spPr/>
      <dgm:t>
        <a:bodyPr/>
        <a:lstStyle/>
        <a:p>
          <a:r>
            <a:rPr lang="en-US"/>
            <a:t>Surprise Cash Verification</a:t>
          </a:r>
        </a:p>
      </dgm:t>
    </dgm:pt>
    <dgm:pt modelId="{7EE7446E-264B-483B-957F-64BC784C07C2}" type="parTrans" cxnId="{A8DE9147-C4F3-4E81-A382-69E5C4CE59F1}">
      <dgm:prSet/>
      <dgm:spPr/>
      <dgm:t>
        <a:bodyPr/>
        <a:lstStyle/>
        <a:p>
          <a:endParaRPr lang="en-US"/>
        </a:p>
      </dgm:t>
    </dgm:pt>
    <dgm:pt modelId="{6F000887-3D33-4EC7-906D-2DCBF1F39E68}" type="sibTrans" cxnId="{A8DE9147-C4F3-4E81-A382-69E5C4CE59F1}">
      <dgm:prSet/>
      <dgm:spPr/>
      <dgm:t>
        <a:bodyPr/>
        <a:lstStyle/>
        <a:p>
          <a:endParaRPr lang="en-US"/>
        </a:p>
      </dgm:t>
    </dgm:pt>
    <dgm:pt modelId="{377FF68B-8BB6-43DF-B09E-0EA8865B2DB3}" type="pres">
      <dgm:prSet presAssocID="{2530550D-F894-41AB-B3E9-7C3F47A736D9}" presName="hierChild1" presStyleCnt="0">
        <dgm:presLayoutVars>
          <dgm:chPref val="1"/>
          <dgm:dir/>
          <dgm:animOne val="branch"/>
          <dgm:animLvl val="lvl"/>
          <dgm:resizeHandles/>
        </dgm:presLayoutVars>
      </dgm:prSet>
      <dgm:spPr/>
    </dgm:pt>
    <dgm:pt modelId="{0D8EAA98-E5F8-43F0-8109-CFDCE5B84860}" type="pres">
      <dgm:prSet presAssocID="{62F22885-24CF-4663-9A59-094609A5166F}" presName="hierRoot1" presStyleCnt="0"/>
      <dgm:spPr/>
    </dgm:pt>
    <dgm:pt modelId="{92188998-95CA-4080-8190-83F919198DC5}" type="pres">
      <dgm:prSet presAssocID="{62F22885-24CF-4663-9A59-094609A5166F}" presName="composite" presStyleCnt="0"/>
      <dgm:spPr/>
    </dgm:pt>
    <dgm:pt modelId="{9A2EF69A-6F7E-4588-9979-E454C842DFE4}" type="pres">
      <dgm:prSet presAssocID="{62F22885-24CF-4663-9A59-094609A5166F}" presName="background" presStyleLbl="node0" presStyleIdx="0" presStyleCnt="4"/>
      <dgm:spPr/>
    </dgm:pt>
    <dgm:pt modelId="{8F4CA3CD-083C-42C8-9800-3B8A1CFBBD09}" type="pres">
      <dgm:prSet presAssocID="{62F22885-24CF-4663-9A59-094609A5166F}" presName="text" presStyleLbl="fgAcc0" presStyleIdx="0" presStyleCnt="4">
        <dgm:presLayoutVars>
          <dgm:chPref val="3"/>
        </dgm:presLayoutVars>
      </dgm:prSet>
      <dgm:spPr/>
    </dgm:pt>
    <dgm:pt modelId="{4A438091-A451-4725-88AF-2EB19303B0C2}" type="pres">
      <dgm:prSet presAssocID="{62F22885-24CF-4663-9A59-094609A5166F}" presName="hierChild2" presStyleCnt="0"/>
      <dgm:spPr/>
    </dgm:pt>
    <dgm:pt modelId="{55AFF47C-EE64-4352-A53D-AC367995EC41}" type="pres">
      <dgm:prSet presAssocID="{6AE6CE4C-0F72-42F6-9E37-D2DB86279E1F}" presName="hierRoot1" presStyleCnt="0"/>
      <dgm:spPr/>
    </dgm:pt>
    <dgm:pt modelId="{1BE05EF6-3A4A-4DF5-94AA-FCE4111E00AB}" type="pres">
      <dgm:prSet presAssocID="{6AE6CE4C-0F72-42F6-9E37-D2DB86279E1F}" presName="composite" presStyleCnt="0"/>
      <dgm:spPr/>
    </dgm:pt>
    <dgm:pt modelId="{87C10A4B-C3F6-444E-9C82-5335E3B0BBA8}" type="pres">
      <dgm:prSet presAssocID="{6AE6CE4C-0F72-42F6-9E37-D2DB86279E1F}" presName="background" presStyleLbl="node0" presStyleIdx="1" presStyleCnt="4"/>
      <dgm:spPr/>
    </dgm:pt>
    <dgm:pt modelId="{DB5BA0D5-97CE-4249-BB00-34D000A963A9}" type="pres">
      <dgm:prSet presAssocID="{6AE6CE4C-0F72-42F6-9E37-D2DB86279E1F}" presName="text" presStyleLbl="fgAcc0" presStyleIdx="1" presStyleCnt="4">
        <dgm:presLayoutVars>
          <dgm:chPref val="3"/>
        </dgm:presLayoutVars>
      </dgm:prSet>
      <dgm:spPr/>
    </dgm:pt>
    <dgm:pt modelId="{AC5EF4BB-5D12-4A90-9BAC-C57C55B63988}" type="pres">
      <dgm:prSet presAssocID="{6AE6CE4C-0F72-42F6-9E37-D2DB86279E1F}" presName="hierChild2" presStyleCnt="0"/>
      <dgm:spPr/>
    </dgm:pt>
    <dgm:pt modelId="{D027A603-4C18-407B-922D-6E06AF706672}" type="pres">
      <dgm:prSet presAssocID="{DA7384FB-6582-4EAB-B74A-1A863B29A0A9}" presName="hierRoot1" presStyleCnt="0"/>
      <dgm:spPr/>
    </dgm:pt>
    <dgm:pt modelId="{A0BDB30B-8F79-4628-A146-DC6E52D79033}" type="pres">
      <dgm:prSet presAssocID="{DA7384FB-6582-4EAB-B74A-1A863B29A0A9}" presName="composite" presStyleCnt="0"/>
      <dgm:spPr/>
    </dgm:pt>
    <dgm:pt modelId="{8989A054-ECA0-452C-9CDF-BADEC30CAE8A}" type="pres">
      <dgm:prSet presAssocID="{DA7384FB-6582-4EAB-B74A-1A863B29A0A9}" presName="background" presStyleLbl="node0" presStyleIdx="2" presStyleCnt="4"/>
      <dgm:spPr/>
    </dgm:pt>
    <dgm:pt modelId="{ABBE58FF-315B-4D92-9151-1BF4CC6E67C0}" type="pres">
      <dgm:prSet presAssocID="{DA7384FB-6582-4EAB-B74A-1A863B29A0A9}" presName="text" presStyleLbl="fgAcc0" presStyleIdx="2" presStyleCnt="4">
        <dgm:presLayoutVars>
          <dgm:chPref val="3"/>
        </dgm:presLayoutVars>
      </dgm:prSet>
      <dgm:spPr/>
    </dgm:pt>
    <dgm:pt modelId="{247B9C9C-2E96-477A-9FAB-E3C8F8CB64DF}" type="pres">
      <dgm:prSet presAssocID="{DA7384FB-6582-4EAB-B74A-1A863B29A0A9}" presName="hierChild2" presStyleCnt="0"/>
      <dgm:spPr/>
    </dgm:pt>
    <dgm:pt modelId="{459E36F5-399B-4BA4-835D-2F0890980F93}" type="pres">
      <dgm:prSet presAssocID="{69B6D97B-BB64-401A-B493-14087F2AD346}" presName="hierRoot1" presStyleCnt="0"/>
      <dgm:spPr/>
    </dgm:pt>
    <dgm:pt modelId="{6A54E534-B06E-4DBC-8FB9-D2B970119493}" type="pres">
      <dgm:prSet presAssocID="{69B6D97B-BB64-401A-B493-14087F2AD346}" presName="composite" presStyleCnt="0"/>
      <dgm:spPr/>
    </dgm:pt>
    <dgm:pt modelId="{0E90604F-2BF8-44F2-AACF-484BFAF58E0C}" type="pres">
      <dgm:prSet presAssocID="{69B6D97B-BB64-401A-B493-14087F2AD346}" presName="background" presStyleLbl="node0" presStyleIdx="3" presStyleCnt="4"/>
      <dgm:spPr/>
    </dgm:pt>
    <dgm:pt modelId="{5E8474AB-D537-49CA-B2B7-9D4F65632624}" type="pres">
      <dgm:prSet presAssocID="{69B6D97B-BB64-401A-B493-14087F2AD346}" presName="text" presStyleLbl="fgAcc0" presStyleIdx="3" presStyleCnt="4">
        <dgm:presLayoutVars>
          <dgm:chPref val="3"/>
        </dgm:presLayoutVars>
      </dgm:prSet>
      <dgm:spPr/>
    </dgm:pt>
    <dgm:pt modelId="{FC02DAFD-968C-4383-8776-542B97793B52}" type="pres">
      <dgm:prSet presAssocID="{69B6D97B-BB64-401A-B493-14087F2AD346}" presName="hierChild2" presStyleCnt="0"/>
      <dgm:spPr/>
    </dgm:pt>
  </dgm:ptLst>
  <dgm:cxnLst>
    <dgm:cxn modelId="{02CD3F0B-051D-4CDB-BCFB-3FF8B242BAA4}" type="presOf" srcId="{6AE6CE4C-0F72-42F6-9E37-D2DB86279E1F}" destId="{DB5BA0D5-97CE-4249-BB00-34D000A963A9}" srcOrd="0" destOrd="0" presId="urn:microsoft.com/office/officeart/2005/8/layout/hierarchy1"/>
    <dgm:cxn modelId="{6CF8E80D-6DC9-4FE2-B2EC-0912267088C4}" srcId="{2530550D-F894-41AB-B3E9-7C3F47A736D9}" destId="{DA7384FB-6582-4EAB-B74A-1A863B29A0A9}" srcOrd="2" destOrd="0" parTransId="{E5F8EC5B-6F2A-43D4-A16F-20665E4347BD}" sibTransId="{6363933D-28FC-4295-AED9-AAADF1E28677}"/>
    <dgm:cxn modelId="{251CA633-18FD-415C-8703-7AD7AE1F5DC4}" srcId="{2530550D-F894-41AB-B3E9-7C3F47A736D9}" destId="{62F22885-24CF-4663-9A59-094609A5166F}" srcOrd="0" destOrd="0" parTransId="{6524002C-424F-45E7-8426-4B39941511B4}" sibTransId="{7F4D3B05-9990-4C6A-8E00-807810AA58B1}"/>
    <dgm:cxn modelId="{A8DE9147-C4F3-4E81-A382-69E5C4CE59F1}" srcId="{2530550D-F894-41AB-B3E9-7C3F47A736D9}" destId="{69B6D97B-BB64-401A-B493-14087F2AD346}" srcOrd="3" destOrd="0" parTransId="{7EE7446E-264B-483B-957F-64BC784C07C2}" sibTransId="{6F000887-3D33-4EC7-906D-2DCBF1F39E68}"/>
    <dgm:cxn modelId="{8093656A-66FA-4B41-B17E-4397934515E0}" type="presOf" srcId="{2530550D-F894-41AB-B3E9-7C3F47A736D9}" destId="{377FF68B-8BB6-43DF-B09E-0EA8865B2DB3}" srcOrd="0" destOrd="0" presId="urn:microsoft.com/office/officeart/2005/8/layout/hierarchy1"/>
    <dgm:cxn modelId="{EAC60278-F104-47D4-9BD9-D179C8D1B86B}" type="presOf" srcId="{DA7384FB-6582-4EAB-B74A-1A863B29A0A9}" destId="{ABBE58FF-315B-4D92-9151-1BF4CC6E67C0}" srcOrd="0" destOrd="0" presId="urn:microsoft.com/office/officeart/2005/8/layout/hierarchy1"/>
    <dgm:cxn modelId="{DBC2DC9E-20DD-4DA8-8FD0-F848DA5D34DA}" srcId="{2530550D-F894-41AB-B3E9-7C3F47A736D9}" destId="{6AE6CE4C-0F72-42F6-9E37-D2DB86279E1F}" srcOrd="1" destOrd="0" parTransId="{6F2B2D16-5D67-46AD-A5DA-EB12BB61B350}" sibTransId="{90ED5F12-7DA4-44F8-B9C2-AE87987B947A}"/>
    <dgm:cxn modelId="{75DA5B9F-0E20-4884-B7E6-6207BE5CB6FE}" type="presOf" srcId="{69B6D97B-BB64-401A-B493-14087F2AD346}" destId="{5E8474AB-D537-49CA-B2B7-9D4F65632624}" srcOrd="0" destOrd="0" presId="urn:microsoft.com/office/officeart/2005/8/layout/hierarchy1"/>
    <dgm:cxn modelId="{3CD6ABEE-D067-42CC-B675-C93CE92D2994}" type="presOf" srcId="{62F22885-24CF-4663-9A59-094609A5166F}" destId="{8F4CA3CD-083C-42C8-9800-3B8A1CFBBD09}" srcOrd="0" destOrd="0" presId="urn:microsoft.com/office/officeart/2005/8/layout/hierarchy1"/>
    <dgm:cxn modelId="{C8277D32-5C9F-4425-9CF8-860993975C9E}" type="presParOf" srcId="{377FF68B-8BB6-43DF-B09E-0EA8865B2DB3}" destId="{0D8EAA98-E5F8-43F0-8109-CFDCE5B84860}" srcOrd="0" destOrd="0" presId="urn:microsoft.com/office/officeart/2005/8/layout/hierarchy1"/>
    <dgm:cxn modelId="{C17F5E5A-1F60-4393-9E64-C2903965A26B}" type="presParOf" srcId="{0D8EAA98-E5F8-43F0-8109-CFDCE5B84860}" destId="{92188998-95CA-4080-8190-83F919198DC5}" srcOrd="0" destOrd="0" presId="urn:microsoft.com/office/officeart/2005/8/layout/hierarchy1"/>
    <dgm:cxn modelId="{197076A6-723D-4A52-B988-469C457AA40D}" type="presParOf" srcId="{92188998-95CA-4080-8190-83F919198DC5}" destId="{9A2EF69A-6F7E-4588-9979-E454C842DFE4}" srcOrd="0" destOrd="0" presId="urn:microsoft.com/office/officeart/2005/8/layout/hierarchy1"/>
    <dgm:cxn modelId="{CD61ED2F-DE74-47CD-9771-4DAB28223751}" type="presParOf" srcId="{92188998-95CA-4080-8190-83F919198DC5}" destId="{8F4CA3CD-083C-42C8-9800-3B8A1CFBBD09}" srcOrd="1" destOrd="0" presId="urn:microsoft.com/office/officeart/2005/8/layout/hierarchy1"/>
    <dgm:cxn modelId="{3F346663-803F-48C2-9A03-CA1067C0154B}" type="presParOf" srcId="{0D8EAA98-E5F8-43F0-8109-CFDCE5B84860}" destId="{4A438091-A451-4725-88AF-2EB19303B0C2}" srcOrd="1" destOrd="0" presId="urn:microsoft.com/office/officeart/2005/8/layout/hierarchy1"/>
    <dgm:cxn modelId="{604B2EAB-515B-4BB6-BFF7-97B19A7E1035}" type="presParOf" srcId="{377FF68B-8BB6-43DF-B09E-0EA8865B2DB3}" destId="{55AFF47C-EE64-4352-A53D-AC367995EC41}" srcOrd="1" destOrd="0" presId="urn:microsoft.com/office/officeart/2005/8/layout/hierarchy1"/>
    <dgm:cxn modelId="{EDD99D42-2DEA-434B-8C49-8CE8504B0B52}" type="presParOf" srcId="{55AFF47C-EE64-4352-A53D-AC367995EC41}" destId="{1BE05EF6-3A4A-4DF5-94AA-FCE4111E00AB}" srcOrd="0" destOrd="0" presId="urn:microsoft.com/office/officeart/2005/8/layout/hierarchy1"/>
    <dgm:cxn modelId="{4037ECBE-B9F5-4D19-BA7B-086730B8AC9C}" type="presParOf" srcId="{1BE05EF6-3A4A-4DF5-94AA-FCE4111E00AB}" destId="{87C10A4B-C3F6-444E-9C82-5335E3B0BBA8}" srcOrd="0" destOrd="0" presId="urn:microsoft.com/office/officeart/2005/8/layout/hierarchy1"/>
    <dgm:cxn modelId="{8A31E749-F299-4728-A644-4E917F459232}" type="presParOf" srcId="{1BE05EF6-3A4A-4DF5-94AA-FCE4111E00AB}" destId="{DB5BA0D5-97CE-4249-BB00-34D000A963A9}" srcOrd="1" destOrd="0" presId="urn:microsoft.com/office/officeart/2005/8/layout/hierarchy1"/>
    <dgm:cxn modelId="{0A165BF0-532A-497F-9057-033190066FDB}" type="presParOf" srcId="{55AFF47C-EE64-4352-A53D-AC367995EC41}" destId="{AC5EF4BB-5D12-4A90-9BAC-C57C55B63988}" srcOrd="1" destOrd="0" presId="urn:microsoft.com/office/officeart/2005/8/layout/hierarchy1"/>
    <dgm:cxn modelId="{69E11648-6C6B-47C0-8763-0F5A572A7319}" type="presParOf" srcId="{377FF68B-8BB6-43DF-B09E-0EA8865B2DB3}" destId="{D027A603-4C18-407B-922D-6E06AF706672}" srcOrd="2" destOrd="0" presId="urn:microsoft.com/office/officeart/2005/8/layout/hierarchy1"/>
    <dgm:cxn modelId="{7DE1D01E-8F36-4B6B-BDBC-E868732A0241}" type="presParOf" srcId="{D027A603-4C18-407B-922D-6E06AF706672}" destId="{A0BDB30B-8F79-4628-A146-DC6E52D79033}" srcOrd="0" destOrd="0" presId="urn:microsoft.com/office/officeart/2005/8/layout/hierarchy1"/>
    <dgm:cxn modelId="{E0594C98-7357-4CC2-B102-2D3018E4496E}" type="presParOf" srcId="{A0BDB30B-8F79-4628-A146-DC6E52D79033}" destId="{8989A054-ECA0-452C-9CDF-BADEC30CAE8A}" srcOrd="0" destOrd="0" presId="urn:microsoft.com/office/officeart/2005/8/layout/hierarchy1"/>
    <dgm:cxn modelId="{851B57BB-4F74-4112-BC90-810B35FCAEB8}" type="presParOf" srcId="{A0BDB30B-8F79-4628-A146-DC6E52D79033}" destId="{ABBE58FF-315B-4D92-9151-1BF4CC6E67C0}" srcOrd="1" destOrd="0" presId="urn:microsoft.com/office/officeart/2005/8/layout/hierarchy1"/>
    <dgm:cxn modelId="{456BA9E4-48AE-47E4-8CC8-B3A101A9A0A6}" type="presParOf" srcId="{D027A603-4C18-407B-922D-6E06AF706672}" destId="{247B9C9C-2E96-477A-9FAB-E3C8F8CB64DF}" srcOrd="1" destOrd="0" presId="urn:microsoft.com/office/officeart/2005/8/layout/hierarchy1"/>
    <dgm:cxn modelId="{3F0E628E-45FA-49AA-9ECF-1844EECC6B21}" type="presParOf" srcId="{377FF68B-8BB6-43DF-B09E-0EA8865B2DB3}" destId="{459E36F5-399B-4BA4-835D-2F0890980F93}" srcOrd="3" destOrd="0" presId="urn:microsoft.com/office/officeart/2005/8/layout/hierarchy1"/>
    <dgm:cxn modelId="{BA3E5BCA-E774-4302-BF34-D92686178992}" type="presParOf" srcId="{459E36F5-399B-4BA4-835D-2F0890980F93}" destId="{6A54E534-B06E-4DBC-8FB9-D2B970119493}" srcOrd="0" destOrd="0" presId="urn:microsoft.com/office/officeart/2005/8/layout/hierarchy1"/>
    <dgm:cxn modelId="{A343EEAB-5A70-4CA6-A883-C9933CC20471}" type="presParOf" srcId="{6A54E534-B06E-4DBC-8FB9-D2B970119493}" destId="{0E90604F-2BF8-44F2-AACF-484BFAF58E0C}" srcOrd="0" destOrd="0" presId="urn:microsoft.com/office/officeart/2005/8/layout/hierarchy1"/>
    <dgm:cxn modelId="{33E5AC74-4606-4F2A-A577-FDA866FCEBD4}" type="presParOf" srcId="{6A54E534-B06E-4DBC-8FB9-D2B970119493}" destId="{5E8474AB-D537-49CA-B2B7-9D4F65632624}" srcOrd="1" destOrd="0" presId="urn:microsoft.com/office/officeart/2005/8/layout/hierarchy1"/>
    <dgm:cxn modelId="{2F073B65-4747-4439-81AA-2EBAA5979C0F}" type="presParOf" srcId="{459E36F5-399B-4BA4-835D-2F0890980F93}" destId="{FC02DAFD-968C-4383-8776-542B97793B5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3D6949-26C9-43AA-8D04-AB0B6DD8F765}"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5FAA63F2-6974-45AC-8F8E-5A697F3AEBFE}">
      <dgm:prSet custT="1"/>
      <dgm:spPr/>
      <dgm:t>
        <a:bodyPr/>
        <a:lstStyle/>
        <a:p>
          <a:r>
            <a:rPr lang="en-US" sz="4500"/>
            <a:t>Confirm any such type of transactions</a:t>
          </a:r>
        </a:p>
      </dgm:t>
    </dgm:pt>
    <dgm:pt modelId="{0A7D620E-7DE7-4334-9F2E-0D511CC450C2}" type="parTrans" cxnId="{4CDE7664-BD6D-4CFA-8262-4AE1347B4DC4}">
      <dgm:prSet/>
      <dgm:spPr/>
      <dgm:t>
        <a:bodyPr/>
        <a:lstStyle/>
        <a:p>
          <a:endParaRPr lang="en-US"/>
        </a:p>
      </dgm:t>
    </dgm:pt>
    <dgm:pt modelId="{B608B751-5F99-4E2E-A118-A933B26B819F}" type="sibTrans" cxnId="{4CDE7664-BD6D-4CFA-8262-4AE1347B4DC4}">
      <dgm:prSet/>
      <dgm:spPr/>
      <dgm:t>
        <a:bodyPr/>
        <a:lstStyle/>
        <a:p>
          <a:endParaRPr lang="en-US"/>
        </a:p>
      </dgm:t>
    </dgm:pt>
    <dgm:pt modelId="{01F5BD6A-F0A8-41E5-B4DD-C45A77583DE0}">
      <dgm:prSet custT="1"/>
      <dgm:spPr/>
      <dgm:t>
        <a:bodyPr/>
        <a:lstStyle/>
        <a:p>
          <a:r>
            <a:rPr lang="en-US" sz="4500"/>
            <a:t>HO Guidelines and Instructions</a:t>
          </a:r>
        </a:p>
      </dgm:t>
    </dgm:pt>
    <dgm:pt modelId="{682EB366-C66B-4E59-838F-4DB5A283EE9E}" type="parTrans" cxnId="{5F2A6463-D707-486D-9D3C-1E0C413F284B}">
      <dgm:prSet/>
      <dgm:spPr/>
      <dgm:t>
        <a:bodyPr/>
        <a:lstStyle/>
        <a:p>
          <a:endParaRPr lang="en-US"/>
        </a:p>
      </dgm:t>
    </dgm:pt>
    <dgm:pt modelId="{105E1692-567E-4F38-8991-A6A462E56643}" type="sibTrans" cxnId="{5F2A6463-D707-486D-9D3C-1E0C413F284B}">
      <dgm:prSet/>
      <dgm:spPr/>
      <dgm:t>
        <a:bodyPr/>
        <a:lstStyle/>
        <a:p>
          <a:endParaRPr lang="en-US"/>
        </a:p>
      </dgm:t>
    </dgm:pt>
    <dgm:pt modelId="{B5482B74-2384-49A1-A7C0-CB0123E706FE}" type="pres">
      <dgm:prSet presAssocID="{CC3D6949-26C9-43AA-8D04-AB0B6DD8F765}" presName="diagram" presStyleCnt="0">
        <dgm:presLayoutVars>
          <dgm:dir/>
          <dgm:resizeHandles val="exact"/>
        </dgm:presLayoutVars>
      </dgm:prSet>
      <dgm:spPr/>
    </dgm:pt>
    <dgm:pt modelId="{E78F514F-6D91-435D-89F5-7C2BAE6192FD}" type="pres">
      <dgm:prSet presAssocID="{5FAA63F2-6974-45AC-8F8E-5A697F3AEBFE}" presName="node" presStyleLbl="node1" presStyleIdx="0" presStyleCnt="2">
        <dgm:presLayoutVars>
          <dgm:bulletEnabled val="1"/>
        </dgm:presLayoutVars>
      </dgm:prSet>
      <dgm:spPr/>
    </dgm:pt>
    <dgm:pt modelId="{9E2E755C-E3B2-4A7E-AE60-7817E874656B}" type="pres">
      <dgm:prSet presAssocID="{B608B751-5F99-4E2E-A118-A933B26B819F}" presName="sibTrans" presStyleCnt="0"/>
      <dgm:spPr/>
    </dgm:pt>
    <dgm:pt modelId="{9038B2BE-13B7-4341-B56A-D88D1B4422F3}" type="pres">
      <dgm:prSet presAssocID="{01F5BD6A-F0A8-41E5-B4DD-C45A77583DE0}" presName="node" presStyleLbl="node1" presStyleIdx="1" presStyleCnt="2">
        <dgm:presLayoutVars>
          <dgm:bulletEnabled val="1"/>
        </dgm:presLayoutVars>
      </dgm:prSet>
      <dgm:spPr/>
    </dgm:pt>
  </dgm:ptLst>
  <dgm:cxnLst>
    <dgm:cxn modelId="{65C8EF16-91E2-4C22-B08B-352556C196C2}" type="presOf" srcId="{01F5BD6A-F0A8-41E5-B4DD-C45A77583DE0}" destId="{9038B2BE-13B7-4341-B56A-D88D1B4422F3}" srcOrd="0" destOrd="0" presId="urn:microsoft.com/office/officeart/2005/8/layout/default"/>
    <dgm:cxn modelId="{69CF191E-1F7F-4064-B82F-32714AE8D25F}" type="presOf" srcId="{5FAA63F2-6974-45AC-8F8E-5A697F3AEBFE}" destId="{E78F514F-6D91-435D-89F5-7C2BAE6192FD}" srcOrd="0" destOrd="0" presId="urn:microsoft.com/office/officeart/2005/8/layout/default"/>
    <dgm:cxn modelId="{5F2A6463-D707-486D-9D3C-1E0C413F284B}" srcId="{CC3D6949-26C9-43AA-8D04-AB0B6DD8F765}" destId="{01F5BD6A-F0A8-41E5-B4DD-C45A77583DE0}" srcOrd="1" destOrd="0" parTransId="{682EB366-C66B-4E59-838F-4DB5A283EE9E}" sibTransId="{105E1692-567E-4F38-8991-A6A462E56643}"/>
    <dgm:cxn modelId="{4CDE7664-BD6D-4CFA-8262-4AE1347B4DC4}" srcId="{CC3D6949-26C9-43AA-8D04-AB0B6DD8F765}" destId="{5FAA63F2-6974-45AC-8F8E-5A697F3AEBFE}" srcOrd="0" destOrd="0" parTransId="{0A7D620E-7DE7-4334-9F2E-0D511CC450C2}" sibTransId="{B608B751-5F99-4E2E-A118-A933B26B819F}"/>
    <dgm:cxn modelId="{D02F24BD-786C-4A91-9D2E-9A177FE3B7AD}" type="presOf" srcId="{CC3D6949-26C9-43AA-8D04-AB0B6DD8F765}" destId="{B5482B74-2384-49A1-A7C0-CB0123E706FE}" srcOrd="0" destOrd="0" presId="urn:microsoft.com/office/officeart/2005/8/layout/default"/>
    <dgm:cxn modelId="{5089BB21-E696-4DC9-B3D2-22D8FA151840}" type="presParOf" srcId="{B5482B74-2384-49A1-A7C0-CB0123E706FE}" destId="{E78F514F-6D91-435D-89F5-7C2BAE6192FD}" srcOrd="0" destOrd="0" presId="urn:microsoft.com/office/officeart/2005/8/layout/default"/>
    <dgm:cxn modelId="{09B831E0-83EE-4E8A-9130-AB9F576DDEDE}" type="presParOf" srcId="{B5482B74-2384-49A1-A7C0-CB0123E706FE}" destId="{9E2E755C-E3B2-4A7E-AE60-7817E874656B}" srcOrd="1" destOrd="0" presId="urn:microsoft.com/office/officeart/2005/8/layout/default"/>
    <dgm:cxn modelId="{D433D9A4-B1DC-4A43-95CE-8260C8EB872C}" type="presParOf" srcId="{B5482B74-2384-49A1-A7C0-CB0123E706FE}" destId="{9038B2BE-13B7-4341-B56A-D88D1B4422F3}"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09FF82B-E7E6-45DD-8688-D7D7BA05AC7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C00A01-EAAD-43AA-AE44-AB431A866916}">
      <dgm:prSet custT="1"/>
      <dgm:spPr/>
      <dgm:t>
        <a:bodyPr/>
        <a:lstStyle/>
        <a:p>
          <a:r>
            <a:rPr lang="en-US" sz="2500"/>
            <a:t>If Branch holds any Investment</a:t>
          </a:r>
        </a:p>
      </dgm:t>
    </dgm:pt>
    <dgm:pt modelId="{678B2021-87E5-4425-B30E-2A0B0DDF7436}" type="parTrans" cxnId="{3F323F86-3227-4652-B705-ECB4244FEBCA}">
      <dgm:prSet/>
      <dgm:spPr/>
      <dgm:t>
        <a:bodyPr/>
        <a:lstStyle/>
        <a:p>
          <a:endParaRPr lang="en-US"/>
        </a:p>
      </dgm:t>
    </dgm:pt>
    <dgm:pt modelId="{6150D392-D2F2-4B6F-B464-A1EADB5F5A33}" type="sibTrans" cxnId="{3F323F86-3227-4652-B705-ECB4244FEBCA}">
      <dgm:prSet/>
      <dgm:spPr/>
      <dgm:t>
        <a:bodyPr/>
        <a:lstStyle/>
        <a:p>
          <a:endParaRPr lang="en-US"/>
        </a:p>
      </dgm:t>
    </dgm:pt>
    <dgm:pt modelId="{0707D778-A7FB-4F88-A100-E8A5C55BA81F}">
      <dgm:prSet custT="1"/>
      <dgm:spPr/>
      <dgm:t>
        <a:bodyPr/>
        <a:lstStyle/>
        <a:p>
          <a:r>
            <a:rPr lang="en-US" sz="2500"/>
            <a:t>Physical Verification</a:t>
          </a:r>
        </a:p>
      </dgm:t>
    </dgm:pt>
    <dgm:pt modelId="{17F382AB-42AB-4DE1-A315-7E5450B339FD}" type="parTrans" cxnId="{66E8FA19-D38D-466E-A7B5-8A697484AD16}">
      <dgm:prSet/>
      <dgm:spPr/>
      <dgm:t>
        <a:bodyPr/>
        <a:lstStyle/>
        <a:p>
          <a:endParaRPr lang="en-US"/>
        </a:p>
      </dgm:t>
    </dgm:pt>
    <dgm:pt modelId="{9669AE79-FB40-4572-9703-852BFB8E5317}" type="sibTrans" cxnId="{66E8FA19-D38D-466E-A7B5-8A697484AD16}">
      <dgm:prSet/>
      <dgm:spPr/>
      <dgm:t>
        <a:bodyPr/>
        <a:lstStyle/>
        <a:p>
          <a:endParaRPr lang="en-US"/>
        </a:p>
      </dgm:t>
    </dgm:pt>
    <dgm:pt modelId="{7D84EAC4-1665-4BB6-BD47-3ABD9922F08B}">
      <dgm:prSet custT="1"/>
      <dgm:spPr/>
      <dgm:t>
        <a:bodyPr/>
        <a:lstStyle/>
        <a:p>
          <a:r>
            <a:rPr lang="en-GB" sz="2500"/>
            <a:t>Income Accrual</a:t>
          </a:r>
          <a:endParaRPr lang="en-US" sz="2500"/>
        </a:p>
      </dgm:t>
    </dgm:pt>
    <dgm:pt modelId="{5DA7135E-9EB4-4B73-A538-63270FE897B2}" type="parTrans" cxnId="{DDB54C4A-2D0D-4F48-867A-19B72F307F78}">
      <dgm:prSet/>
      <dgm:spPr/>
      <dgm:t>
        <a:bodyPr/>
        <a:lstStyle/>
        <a:p>
          <a:endParaRPr lang="en-US"/>
        </a:p>
      </dgm:t>
    </dgm:pt>
    <dgm:pt modelId="{B91A07BE-AECD-46A7-AC3D-22DCEFF56E53}" type="sibTrans" cxnId="{DDB54C4A-2D0D-4F48-867A-19B72F307F78}">
      <dgm:prSet/>
      <dgm:spPr/>
      <dgm:t>
        <a:bodyPr/>
        <a:lstStyle/>
        <a:p>
          <a:endParaRPr lang="en-US"/>
        </a:p>
      </dgm:t>
    </dgm:pt>
    <dgm:pt modelId="{9C22C2AF-346C-4000-8D41-B3790AEA4397}">
      <dgm:prSet custT="1"/>
      <dgm:spPr/>
      <dgm:t>
        <a:bodyPr/>
        <a:lstStyle/>
        <a:p>
          <a:r>
            <a:rPr lang="en-GB" sz="2500"/>
            <a:t>Matured/Overdue Investments</a:t>
          </a:r>
          <a:endParaRPr lang="en-US" sz="2500"/>
        </a:p>
      </dgm:t>
    </dgm:pt>
    <dgm:pt modelId="{5E97A20B-3CC9-416C-98F7-D00D8E0ACC61}" type="parTrans" cxnId="{34BFE91E-F584-4A6E-BA6B-32EAE40DD6FA}">
      <dgm:prSet/>
      <dgm:spPr/>
      <dgm:t>
        <a:bodyPr/>
        <a:lstStyle/>
        <a:p>
          <a:endParaRPr lang="en-US"/>
        </a:p>
      </dgm:t>
    </dgm:pt>
    <dgm:pt modelId="{02DFE8D2-CD72-4F39-A084-EFF55CA5E188}" type="sibTrans" cxnId="{34BFE91E-F584-4A6E-BA6B-32EAE40DD6FA}">
      <dgm:prSet/>
      <dgm:spPr/>
      <dgm:t>
        <a:bodyPr/>
        <a:lstStyle/>
        <a:p>
          <a:endParaRPr lang="en-US"/>
        </a:p>
      </dgm:t>
    </dgm:pt>
    <dgm:pt modelId="{6EFA1CF2-27C0-4BB2-B2C2-3118F37B2C5D}">
      <dgm:prSet custT="1"/>
      <dgm:spPr/>
      <dgm:t>
        <a:bodyPr/>
        <a:lstStyle/>
        <a:p>
          <a:r>
            <a:rPr lang="en-GB" sz="2500"/>
            <a:t>HO Instructions and RBI Guidelines</a:t>
          </a:r>
          <a:endParaRPr lang="en-US" sz="2500"/>
        </a:p>
      </dgm:t>
    </dgm:pt>
    <dgm:pt modelId="{B61662AC-BF5A-47F9-8BE8-98CF9BEE8881}" type="parTrans" cxnId="{1F660E40-A89A-4B3A-8F2E-150D73A2FE84}">
      <dgm:prSet/>
      <dgm:spPr/>
      <dgm:t>
        <a:bodyPr/>
        <a:lstStyle/>
        <a:p>
          <a:endParaRPr lang="en-US"/>
        </a:p>
      </dgm:t>
    </dgm:pt>
    <dgm:pt modelId="{D0933CCB-2E58-49F0-8226-490D86D3978F}" type="sibTrans" cxnId="{1F660E40-A89A-4B3A-8F2E-150D73A2FE84}">
      <dgm:prSet/>
      <dgm:spPr/>
      <dgm:t>
        <a:bodyPr/>
        <a:lstStyle/>
        <a:p>
          <a:endParaRPr lang="en-US"/>
        </a:p>
      </dgm:t>
    </dgm:pt>
    <dgm:pt modelId="{EC861CAD-7F1E-4C31-9725-8811F03BEA01}" type="pres">
      <dgm:prSet presAssocID="{209FF82B-E7E6-45DD-8688-D7D7BA05AC7A}" presName="linear" presStyleCnt="0">
        <dgm:presLayoutVars>
          <dgm:animLvl val="lvl"/>
          <dgm:resizeHandles val="exact"/>
        </dgm:presLayoutVars>
      </dgm:prSet>
      <dgm:spPr/>
    </dgm:pt>
    <dgm:pt modelId="{0BF2730A-0B54-4BD5-9A9C-BFB581FD7F43}" type="pres">
      <dgm:prSet presAssocID="{48C00A01-EAAD-43AA-AE44-AB431A866916}" presName="parentText" presStyleLbl="node1" presStyleIdx="0" presStyleCnt="5">
        <dgm:presLayoutVars>
          <dgm:chMax val="0"/>
          <dgm:bulletEnabled val="1"/>
        </dgm:presLayoutVars>
      </dgm:prSet>
      <dgm:spPr/>
    </dgm:pt>
    <dgm:pt modelId="{E0176C0A-7B4F-4DBC-8644-032E96B772E1}" type="pres">
      <dgm:prSet presAssocID="{6150D392-D2F2-4B6F-B464-A1EADB5F5A33}" presName="spacer" presStyleCnt="0"/>
      <dgm:spPr/>
    </dgm:pt>
    <dgm:pt modelId="{3EC57FE8-5DAC-438F-8A15-99E4CDF7488C}" type="pres">
      <dgm:prSet presAssocID="{0707D778-A7FB-4F88-A100-E8A5C55BA81F}" presName="parentText" presStyleLbl="node1" presStyleIdx="1" presStyleCnt="5">
        <dgm:presLayoutVars>
          <dgm:chMax val="0"/>
          <dgm:bulletEnabled val="1"/>
        </dgm:presLayoutVars>
      </dgm:prSet>
      <dgm:spPr/>
    </dgm:pt>
    <dgm:pt modelId="{EE8257E5-5308-45B9-87AB-AB0488E7D38C}" type="pres">
      <dgm:prSet presAssocID="{9669AE79-FB40-4572-9703-852BFB8E5317}" presName="spacer" presStyleCnt="0"/>
      <dgm:spPr/>
    </dgm:pt>
    <dgm:pt modelId="{30071FA8-36BD-4EE0-94D9-64982286BE58}" type="pres">
      <dgm:prSet presAssocID="{7D84EAC4-1665-4BB6-BD47-3ABD9922F08B}" presName="parentText" presStyleLbl="node1" presStyleIdx="2" presStyleCnt="5">
        <dgm:presLayoutVars>
          <dgm:chMax val="0"/>
          <dgm:bulletEnabled val="1"/>
        </dgm:presLayoutVars>
      </dgm:prSet>
      <dgm:spPr/>
    </dgm:pt>
    <dgm:pt modelId="{5F247D7E-7350-4A6D-873E-30695E37863B}" type="pres">
      <dgm:prSet presAssocID="{B91A07BE-AECD-46A7-AC3D-22DCEFF56E53}" presName="spacer" presStyleCnt="0"/>
      <dgm:spPr/>
    </dgm:pt>
    <dgm:pt modelId="{4E5E54FC-B527-4466-AB49-A2104833A1D9}" type="pres">
      <dgm:prSet presAssocID="{9C22C2AF-346C-4000-8D41-B3790AEA4397}" presName="parentText" presStyleLbl="node1" presStyleIdx="3" presStyleCnt="5">
        <dgm:presLayoutVars>
          <dgm:chMax val="0"/>
          <dgm:bulletEnabled val="1"/>
        </dgm:presLayoutVars>
      </dgm:prSet>
      <dgm:spPr/>
    </dgm:pt>
    <dgm:pt modelId="{5A150123-EF9C-4D6D-9973-AFBED35FC0BE}" type="pres">
      <dgm:prSet presAssocID="{02DFE8D2-CD72-4F39-A084-EFF55CA5E188}" presName="spacer" presStyleCnt="0"/>
      <dgm:spPr/>
    </dgm:pt>
    <dgm:pt modelId="{637C4573-F02A-4CEB-9671-D360F117C971}" type="pres">
      <dgm:prSet presAssocID="{6EFA1CF2-27C0-4BB2-B2C2-3118F37B2C5D}" presName="parentText" presStyleLbl="node1" presStyleIdx="4" presStyleCnt="5">
        <dgm:presLayoutVars>
          <dgm:chMax val="0"/>
          <dgm:bulletEnabled val="1"/>
        </dgm:presLayoutVars>
      </dgm:prSet>
      <dgm:spPr/>
    </dgm:pt>
  </dgm:ptLst>
  <dgm:cxnLst>
    <dgm:cxn modelId="{EA90310A-EB59-4FA8-BC15-B9782C4278B7}" type="presOf" srcId="{209FF82B-E7E6-45DD-8688-D7D7BA05AC7A}" destId="{EC861CAD-7F1E-4C31-9725-8811F03BEA01}" srcOrd="0" destOrd="0" presId="urn:microsoft.com/office/officeart/2005/8/layout/vList2"/>
    <dgm:cxn modelId="{66E8FA19-D38D-466E-A7B5-8A697484AD16}" srcId="{209FF82B-E7E6-45DD-8688-D7D7BA05AC7A}" destId="{0707D778-A7FB-4F88-A100-E8A5C55BA81F}" srcOrd="1" destOrd="0" parTransId="{17F382AB-42AB-4DE1-A315-7E5450B339FD}" sibTransId="{9669AE79-FB40-4572-9703-852BFB8E5317}"/>
    <dgm:cxn modelId="{34BFE91E-F584-4A6E-BA6B-32EAE40DD6FA}" srcId="{209FF82B-E7E6-45DD-8688-D7D7BA05AC7A}" destId="{9C22C2AF-346C-4000-8D41-B3790AEA4397}" srcOrd="3" destOrd="0" parTransId="{5E97A20B-3CC9-416C-98F7-D00D8E0ACC61}" sibTransId="{02DFE8D2-CD72-4F39-A084-EFF55CA5E188}"/>
    <dgm:cxn modelId="{1F660E40-A89A-4B3A-8F2E-150D73A2FE84}" srcId="{209FF82B-E7E6-45DD-8688-D7D7BA05AC7A}" destId="{6EFA1CF2-27C0-4BB2-B2C2-3118F37B2C5D}" srcOrd="4" destOrd="0" parTransId="{B61662AC-BF5A-47F9-8BE8-98CF9BEE8881}" sibTransId="{D0933CCB-2E58-49F0-8226-490D86D3978F}"/>
    <dgm:cxn modelId="{D4E4BD42-F723-4347-8220-826D6C3BDA32}" type="presOf" srcId="{9C22C2AF-346C-4000-8D41-B3790AEA4397}" destId="{4E5E54FC-B527-4466-AB49-A2104833A1D9}" srcOrd="0" destOrd="0" presId="urn:microsoft.com/office/officeart/2005/8/layout/vList2"/>
    <dgm:cxn modelId="{69D70443-59EC-4080-9E30-B5E560BF7036}" type="presOf" srcId="{7D84EAC4-1665-4BB6-BD47-3ABD9922F08B}" destId="{30071FA8-36BD-4EE0-94D9-64982286BE58}" srcOrd="0" destOrd="0" presId="urn:microsoft.com/office/officeart/2005/8/layout/vList2"/>
    <dgm:cxn modelId="{DDB54C4A-2D0D-4F48-867A-19B72F307F78}" srcId="{209FF82B-E7E6-45DD-8688-D7D7BA05AC7A}" destId="{7D84EAC4-1665-4BB6-BD47-3ABD9922F08B}" srcOrd="2" destOrd="0" parTransId="{5DA7135E-9EB4-4B73-A538-63270FE897B2}" sibTransId="{B91A07BE-AECD-46A7-AC3D-22DCEFF56E53}"/>
    <dgm:cxn modelId="{3CADBE4E-B851-47EC-9B58-39CD21B667FC}" type="presOf" srcId="{0707D778-A7FB-4F88-A100-E8A5C55BA81F}" destId="{3EC57FE8-5DAC-438F-8A15-99E4CDF7488C}" srcOrd="0" destOrd="0" presId="urn:microsoft.com/office/officeart/2005/8/layout/vList2"/>
    <dgm:cxn modelId="{E8803C4F-C28D-43D6-A359-47D3214B63A6}" type="presOf" srcId="{48C00A01-EAAD-43AA-AE44-AB431A866916}" destId="{0BF2730A-0B54-4BD5-9A9C-BFB581FD7F43}" srcOrd="0" destOrd="0" presId="urn:microsoft.com/office/officeart/2005/8/layout/vList2"/>
    <dgm:cxn modelId="{3F323F86-3227-4652-B705-ECB4244FEBCA}" srcId="{209FF82B-E7E6-45DD-8688-D7D7BA05AC7A}" destId="{48C00A01-EAAD-43AA-AE44-AB431A866916}" srcOrd="0" destOrd="0" parTransId="{678B2021-87E5-4425-B30E-2A0B0DDF7436}" sibTransId="{6150D392-D2F2-4B6F-B464-A1EADB5F5A33}"/>
    <dgm:cxn modelId="{E03EE5AA-C50C-407D-93FE-D5DD87AF04EE}" type="presOf" srcId="{6EFA1CF2-27C0-4BB2-B2C2-3118F37B2C5D}" destId="{637C4573-F02A-4CEB-9671-D360F117C971}" srcOrd="0" destOrd="0" presId="urn:microsoft.com/office/officeart/2005/8/layout/vList2"/>
    <dgm:cxn modelId="{2E4EC53B-E948-4AAF-99C9-5469DF8D3E50}" type="presParOf" srcId="{EC861CAD-7F1E-4C31-9725-8811F03BEA01}" destId="{0BF2730A-0B54-4BD5-9A9C-BFB581FD7F43}" srcOrd="0" destOrd="0" presId="urn:microsoft.com/office/officeart/2005/8/layout/vList2"/>
    <dgm:cxn modelId="{24F57F6F-F119-404C-890D-C0A623499A1A}" type="presParOf" srcId="{EC861CAD-7F1E-4C31-9725-8811F03BEA01}" destId="{E0176C0A-7B4F-4DBC-8644-032E96B772E1}" srcOrd="1" destOrd="0" presId="urn:microsoft.com/office/officeart/2005/8/layout/vList2"/>
    <dgm:cxn modelId="{A60BBB75-8524-41D2-A70B-2E60BB2F1560}" type="presParOf" srcId="{EC861CAD-7F1E-4C31-9725-8811F03BEA01}" destId="{3EC57FE8-5DAC-438F-8A15-99E4CDF7488C}" srcOrd="2" destOrd="0" presId="urn:microsoft.com/office/officeart/2005/8/layout/vList2"/>
    <dgm:cxn modelId="{18E3F5E4-22AE-4AE5-A323-B1DAE1AA6657}" type="presParOf" srcId="{EC861CAD-7F1E-4C31-9725-8811F03BEA01}" destId="{EE8257E5-5308-45B9-87AB-AB0488E7D38C}" srcOrd="3" destOrd="0" presId="urn:microsoft.com/office/officeart/2005/8/layout/vList2"/>
    <dgm:cxn modelId="{36B6FE8A-E79E-4748-879C-6D5341734B84}" type="presParOf" srcId="{EC861CAD-7F1E-4C31-9725-8811F03BEA01}" destId="{30071FA8-36BD-4EE0-94D9-64982286BE58}" srcOrd="4" destOrd="0" presId="urn:microsoft.com/office/officeart/2005/8/layout/vList2"/>
    <dgm:cxn modelId="{7B475FD1-4D8E-4CC3-9EFE-C7CED29297DE}" type="presParOf" srcId="{EC861CAD-7F1E-4C31-9725-8811F03BEA01}" destId="{5F247D7E-7350-4A6D-873E-30695E37863B}" srcOrd="5" destOrd="0" presId="urn:microsoft.com/office/officeart/2005/8/layout/vList2"/>
    <dgm:cxn modelId="{2C632D30-A03E-4644-AC5C-90A66CD755E9}" type="presParOf" srcId="{EC861CAD-7F1E-4C31-9725-8811F03BEA01}" destId="{4E5E54FC-B527-4466-AB49-A2104833A1D9}" srcOrd="6" destOrd="0" presId="urn:microsoft.com/office/officeart/2005/8/layout/vList2"/>
    <dgm:cxn modelId="{9EA183F6-1A4D-48B4-B585-15F75712AF02}" type="presParOf" srcId="{EC861CAD-7F1E-4C31-9725-8811F03BEA01}" destId="{5A150123-EF9C-4D6D-9973-AFBED35FC0BE}" srcOrd="7" destOrd="0" presId="urn:microsoft.com/office/officeart/2005/8/layout/vList2"/>
    <dgm:cxn modelId="{370FABE5-F54A-4D79-9A42-C1D8AAE4A478}" type="presParOf" srcId="{EC861CAD-7F1E-4C31-9725-8811F03BEA01}" destId="{637C4573-F02A-4CEB-9671-D360F117C97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7E251-EA96-4A21-92A4-46877A4C8B6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927FF88-D457-488B-976C-804B6F511181}">
      <dgm:prSet custT="1"/>
      <dgm:spPr/>
      <dgm:t>
        <a:bodyPr/>
        <a:lstStyle/>
        <a:p>
          <a:pPr>
            <a:lnSpc>
              <a:spcPct val="100000"/>
            </a:lnSpc>
          </a:pPr>
          <a:r>
            <a:rPr lang="en-US" sz="1800"/>
            <a:t>Type of Facilities - Fund Based &amp; Non - Fund Based</a:t>
          </a:r>
        </a:p>
      </dgm:t>
    </dgm:pt>
    <dgm:pt modelId="{7B825133-584E-4218-8B65-16E670B9A65C}" type="parTrans" cxnId="{CC2042E8-0EB4-4FDE-97FB-1DCD88303247}">
      <dgm:prSet/>
      <dgm:spPr/>
      <dgm:t>
        <a:bodyPr/>
        <a:lstStyle/>
        <a:p>
          <a:endParaRPr lang="en-US"/>
        </a:p>
      </dgm:t>
    </dgm:pt>
    <dgm:pt modelId="{6FCD0316-0FFE-4D3A-B54A-59A4BAE452CB}" type="sibTrans" cxnId="{CC2042E8-0EB4-4FDE-97FB-1DCD88303247}">
      <dgm:prSet/>
      <dgm:spPr/>
      <dgm:t>
        <a:bodyPr/>
        <a:lstStyle/>
        <a:p>
          <a:endParaRPr lang="en-US"/>
        </a:p>
      </dgm:t>
    </dgm:pt>
    <dgm:pt modelId="{67D83536-86F2-4831-B9EC-78CA88477257}">
      <dgm:prSet custT="1"/>
      <dgm:spPr/>
      <dgm:t>
        <a:bodyPr/>
        <a:lstStyle/>
        <a:p>
          <a:pPr>
            <a:lnSpc>
              <a:spcPct val="100000"/>
            </a:lnSpc>
          </a:pPr>
          <a:r>
            <a:rPr lang="en-US" sz="1800"/>
            <a:t>Type Of Fund Based Advances – Demand, Term Loan, CC, OD</a:t>
          </a:r>
        </a:p>
      </dgm:t>
    </dgm:pt>
    <dgm:pt modelId="{2BB64431-98F5-4D5B-A57B-EFA0D250148D}" type="parTrans" cxnId="{8A2E9663-1874-4B4F-AB71-AD8D28DCBF7A}">
      <dgm:prSet/>
      <dgm:spPr/>
      <dgm:t>
        <a:bodyPr/>
        <a:lstStyle/>
        <a:p>
          <a:endParaRPr lang="en-US"/>
        </a:p>
      </dgm:t>
    </dgm:pt>
    <dgm:pt modelId="{06291CB4-20B9-4147-8272-A60D7B1CD3DC}" type="sibTrans" cxnId="{8A2E9663-1874-4B4F-AB71-AD8D28DCBF7A}">
      <dgm:prSet/>
      <dgm:spPr/>
      <dgm:t>
        <a:bodyPr/>
        <a:lstStyle/>
        <a:p>
          <a:endParaRPr lang="en-US"/>
        </a:p>
      </dgm:t>
    </dgm:pt>
    <dgm:pt modelId="{E0E5DE2A-C734-4853-8155-9E97D826B37D}">
      <dgm:prSet custT="1"/>
      <dgm:spPr/>
      <dgm:t>
        <a:bodyPr/>
        <a:lstStyle/>
        <a:p>
          <a:pPr>
            <a:lnSpc>
              <a:spcPct val="100000"/>
            </a:lnSpc>
          </a:pPr>
          <a:r>
            <a:rPr lang="en-US" sz="1800"/>
            <a:t>Type of Non-Fund Based Advances - BG /LC / Bills Advances </a:t>
          </a:r>
        </a:p>
      </dgm:t>
    </dgm:pt>
    <dgm:pt modelId="{B783454A-C803-4938-BED2-7624C4C90721}" type="parTrans" cxnId="{3D24D4A6-53F4-4663-9AB5-4AA053235EC1}">
      <dgm:prSet/>
      <dgm:spPr/>
      <dgm:t>
        <a:bodyPr/>
        <a:lstStyle/>
        <a:p>
          <a:endParaRPr lang="en-US"/>
        </a:p>
      </dgm:t>
    </dgm:pt>
    <dgm:pt modelId="{E001B132-1CD0-4D26-B853-1A2041B9BC7F}" type="sibTrans" cxnId="{3D24D4A6-53F4-4663-9AB5-4AA053235EC1}">
      <dgm:prSet/>
      <dgm:spPr/>
      <dgm:t>
        <a:bodyPr/>
        <a:lstStyle/>
        <a:p>
          <a:endParaRPr lang="en-US"/>
        </a:p>
      </dgm:t>
    </dgm:pt>
    <dgm:pt modelId="{EFE84DEF-8217-40DD-BD7C-0704F866836A}">
      <dgm:prSet custT="1"/>
      <dgm:spPr/>
      <dgm:t>
        <a:bodyPr/>
        <a:lstStyle/>
        <a:p>
          <a:pPr>
            <a:lnSpc>
              <a:spcPct val="100000"/>
            </a:lnSpc>
          </a:pPr>
          <a:r>
            <a:rPr lang="en-US" sz="1800"/>
            <a:t>Credit Appraisal</a:t>
          </a:r>
        </a:p>
      </dgm:t>
    </dgm:pt>
    <dgm:pt modelId="{4B3BAE08-FC2A-45E5-AFB9-83E8C979109C}" type="parTrans" cxnId="{41197706-3DE0-4877-ADAD-66D4F003C9AF}">
      <dgm:prSet/>
      <dgm:spPr/>
      <dgm:t>
        <a:bodyPr/>
        <a:lstStyle/>
        <a:p>
          <a:endParaRPr lang="en-US"/>
        </a:p>
      </dgm:t>
    </dgm:pt>
    <dgm:pt modelId="{12C612B5-E633-4A67-89C6-3C508B74EFF7}" type="sibTrans" cxnId="{41197706-3DE0-4877-ADAD-66D4F003C9AF}">
      <dgm:prSet/>
      <dgm:spPr/>
      <dgm:t>
        <a:bodyPr/>
        <a:lstStyle/>
        <a:p>
          <a:endParaRPr lang="en-US"/>
        </a:p>
      </dgm:t>
    </dgm:pt>
    <dgm:pt modelId="{3D206A21-4D6C-4D0B-BEEF-71B646251841}">
      <dgm:prSet custT="1"/>
      <dgm:spPr/>
      <dgm:t>
        <a:bodyPr/>
        <a:lstStyle/>
        <a:p>
          <a:pPr>
            <a:lnSpc>
              <a:spcPct val="100000"/>
            </a:lnSpc>
          </a:pPr>
          <a:r>
            <a:rPr lang="en-US" sz="1800"/>
            <a:t>Sanction/Disbursements</a:t>
          </a:r>
        </a:p>
      </dgm:t>
    </dgm:pt>
    <dgm:pt modelId="{D4153E17-88FD-482D-AA7D-DFE21482CE95}" type="parTrans" cxnId="{053A23E3-DF7C-4D16-84E6-1BDCFCC49C92}">
      <dgm:prSet/>
      <dgm:spPr/>
      <dgm:t>
        <a:bodyPr/>
        <a:lstStyle/>
        <a:p>
          <a:endParaRPr lang="en-US"/>
        </a:p>
      </dgm:t>
    </dgm:pt>
    <dgm:pt modelId="{F0CE4150-8AB3-4A2A-A155-C52452862050}" type="sibTrans" cxnId="{053A23E3-DF7C-4D16-84E6-1BDCFCC49C92}">
      <dgm:prSet/>
      <dgm:spPr/>
      <dgm:t>
        <a:bodyPr/>
        <a:lstStyle/>
        <a:p>
          <a:endParaRPr lang="en-US"/>
        </a:p>
      </dgm:t>
    </dgm:pt>
    <dgm:pt modelId="{35AD259C-2DD6-4B04-A6BD-299E4481B745}">
      <dgm:prSet custT="1"/>
      <dgm:spPr/>
      <dgm:t>
        <a:bodyPr/>
        <a:lstStyle/>
        <a:p>
          <a:pPr>
            <a:lnSpc>
              <a:spcPct val="100000"/>
            </a:lnSpc>
          </a:pPr>
          <a:r>
            <a:rPr lang="en-US" sz="1800"/>
            <a:t>Documentation</a:t>
          </a:r>
          <a:r>
            <a:rPr lang="en-US" sz="1200"/>
            <a:t> </a:t>
          </a:r>
        </a:p>
      </dgm:t>
    </dgm:pt>
    <dgm:pt modelId="{712EADAE-8A22-43C8-956E-AC5348F60B87}" type="parTrans" cxnId="{97337DCE-FC7F-4A9B-9823-9B55BE41F84D}">
      <dgm:prSet/>
      <dgm:spPr/>
      <dgm:t>
        <a:bodyPr/>
        <a:lstStyle/>
        <a:p>
          <a:endParaRPr lang="en-US"/>
        </a:p>
      </dgm:t>
    </dgm:pt>
    <dgm:pt modelId="{D9789EC5-AD4A-4AB6-8A13-112C09255151}" type="sibTrans" cxnId="{97337DCE-FC7F-4A9B-9823-9B55BE41F84D}">
      <dgm:prSet/>
      <dgm:spPr/>
      <dgm:t>
        <a:bodyPr/>
        <a:lstStyle/>
        <a:p>
          <a:endParaRPr lang="en-US"/>
        </a:p>
      </dgm:t>
    </dgm:pt>
    <dgm:pt modelId="{F3E147AC-BDCB-46D9-B9B6-10EB362532C2}">
      <dgm:prSet custT="1"/>
      <dgm:spPr/>
      <dgm:t>
        <a:bodyPr/>
        <a:lstStyle/>
        <a:p>
          <a:pPr>
            <a:lnSpc>
              <a:spcPct val="100000"/>
            </a:lnSpc>
          </a:pPr>
          <a:r>
            <a:rPr lang="en-US" sz="1800"/>
            <a:t>Review, Monitoring &amp; Supervision </a:t>
          </a:r>
        </a:p>
      </dgm:t>
    </dgm:pt>
    <dgm:pt modelId="{076206A1-E01C-4FC1-8933-537BEB7D79C8}" type="parTrans" cxnId="{E8C4FED4-C35B-4170-93AC-9849070158C1}">
      <dgm:prSet/>
      <dgm:spPr/>
      <dgm:t>
        <a:bodyPr/>
        <a:lstStyle/>
        <a:p>
          <a:endParaRPr lang="en-US"/>
        </a:p>
      </dgm:t>
    </dgm:pt>
    <dgm:pt modelId="{43BEAFD2-AEE7-4548-9F6A-C917A65F100B}" type="sibTrans" cxnId="{E8C4FED4-C35B-4170-93AC-9849070158C1}">
      <dgm:prSet/>
      <dgm:spPr/>
      <dgm:t>
        <a:bodyPr/>
        <a:lstStyle/>
        <a:p>
          <a:endParaRPr lang="en-US"/>
        </a:p>
      </dgm:t>
    </dgm:pt>
    <dgm:pt modelId="{3DEE98FA-A0CC-42FF-B34C-BDD8E4C46AD4}" type="pres">
      <dgm:prSet presAssocID="{F587E251-EA96-4A21-92A4-46877A4C8B64}" presName="linear" presStyleCnt="0">
        <dgm:presLayoutVars>
          <dgm:dir/>
          <dgm:animLvl val="lvl"/>
          <dgm:resizeHandles val="exact"/>
        </dgm:presLayoutVars>
      </dgm:prSet>
      <dgm:spPr/>
    </dgm:pt>
    <dgm:pt modelId="{CBAFEADE-A9ED-446F-96FF-1E6AADDF4A83}" type="pres">
      <dgm:prSet presAssocID="{C927FF88-D457-488B-976C-804B6F511181}" presName="parentLin" presStyleCnt="0"/>
      <dgm:spPr/>
    </dgm:pt>
    <dgm:pt modelId="{768C26B1-7C05-4361-AB87-6684E862C736}" type="pres">
      <dgm:prSet presAssocID="{C927FF88-D457-488B-976C-804B6F511181}" presName="parentLeftMargin" presStyleLbl="node1" presStyleIdx="0" presStyleCnt="5"/>
      <dgm:spPr/>
    </dgm:pt>
    <dgm:pt modelId="{885E4146-CDAF-472F-B63F-E721907C9250}" type="pres">
      <dgm:prSet presAssocID="{C927FF88-D457-488B-976C-804B6F511181}" presName="parentText" presStyleLbl="node1" presStyleIdx="0" presStyleCnt="5" custScaleY="107604">
        <dgm:presLayoutVars>
          <dgm:chMax val="0"/>
          <dgm:bulletEnabled val="1"/>
        </dgm:presLayoutVars>
      </dgm:prSet>
      <dgm:spPr/>
    </dgm:pt>
    <dgm:pt modelId="{149EF0E7-2C11-44BF-9040-93F0373941D2}" type="pres">
      <dgm:prSet presAssocID="{C927FF88-D457-488B-976C-804B6F511181}" presName="negativeSpace" presStyleCnt="0"/>
      <dgm:spPr/>
    </dgm:pt>
    <dgm:pt modelId="{E6B3DE28-0870-4C82-BF15-296DEC0B77DE}" type="pres">
      <dgm:prSet presAssocID="{C927FF88-D457-488B-976C-804B6F511181}" presName="childText" presStyleLbl="conFgAcc1" presStyleIdx="0" presStyleCnt="5" custScaleY="95837">
        <dgm:presLayoutVars>
          <dgm:bulletEnabled val="1"/>
        </dgm:presLayoutVars>
      </dgm:prSet>
      <dgm:spPr/>
    </dgm:pt>
    <dgm:pt modelId="{9A2A6C62-20E7-4AC6-8FC1-C2ACD9B1520A}" type="pres">
      <dgm:prSet presAssocID="{6FCD0316-0FFE-4D3A-B54A-59A4BAE452CB}" presName="spaceBetweenRectangles" presStyleCnt="0"/>
      <dgm:spPr/>
    </dgm:pt>
    <dgm:pt modelId="{C6D2B827-8EEB-44C2-A4A8-3200CCFA7D13}" type="pres">
      <dgm:prSet presAssocID="{EFE84DEF-8217-40DD-BD7C-0704F866836A}" presName="parentLin" presStyleCnt="0"/>
      <dgm:spPr/>
    </dgm:pt>
    <dgm:pt modelId="{EF09972C-CA46-4FAE-B0DA-EB87B81A3486}" type="pres">
      <dgm:prSet presAssocID="{EFE84DEF-8217-40DD-BD7C-0704F866836A}" presName="parentLeftMargin" presStyleLbl="node1" presStyleIdx="0" presStyleCnt="5"/>
      <dgm:spPr/>
    </dgm:pt>
    <dgm:pt modelId="{028FEFF8-9E03-49E4-9E2B-F8F53331FE55}" type="pres">
      <dgm:prSet presAssocID="{EFE84DEF-8217-40DD-BD7C-0704F866836A}" presName="parentText" presStyleLbl="node1" presStyleIdx="1" presStyleCnt="5">
        <dgm:presLayoutVars>
          <dgm:chMax val="0"/>
          <dgm:bulletEnabled val="1"/>
        </dgm:presLayoutVars>
      </dgm:prSet>
      <dgm:spPr/>
    </dgm:pt>
    <dgm:pt modelId="{246788C2-6FB3-4FAC-8CD6-4E210E83ACE6}" type="pres">
      <dgm:prSet presAssocID="{EFE84DEF-8217-40DD-BD7C-0704F866836A}" presName="negativeSpace" presStyleCnt="0"/>
      <dgm:spPr/>
    </dgm:pt>
    <dgm:pt modelId="{A227A632-4FB7-46D2-B352-ECF3525B7314}" type="pres">
      <dgm:prSet presAssocID="{EFE84DEF-8217-40DD-BD7C-0704F866836A}" presName="childText" presStyleLbl="conFgAcc1" presStyleIdx="1" presStyleCnt="5">
        <dgm:presLayoutVars>
          <dgm:bulletEnabled val="1"/>
        </dgm:presLayoutVars>
      </dgm:prSet>
      <dgm:spPr/>
    </dgm:pt>
    <dgm:pt modelId="{65E0BA6B-5AFC-4C21-9209-FAB0E5A11259}" type="pres">
      <dgm:prSet presAssocID="{12C612B5-E633-4A67-89C6-3C508B74EFF7}" presName="spaceBetweenRectangles" presStyleCnt="0"/>
      <dgm:spPr/>
    </dgm:pt>
    <dgm:pt modelId="{F55E1574-74A7-4BC0-9290-6A090419B244}" type="pres">
      <dgm:prSet presAssocID="{3D206A21-4D6C-4D0B-BEEF-71B646251841}" presName="parentLin" presStyleCnt="0"/>
      <dgm:spPr/>
    </dgm:pt>
    <dgm:pt modelId="{A14DF098-41CA-4502-94E7-CFA6D110DF3E}" type="pres">
      <dgm:prSet presAssocID="{3D206A21-4D6C-4D0B-BEEF-71B646251841}" presName="parentLeftMargin" presStyleLbl="node1" presStyleIdx="1" presStyleCnt="5"/>
      <dgm:spPr/>
    </dgm:pt>
    <dgm:pt modelId="{DAE5901A-3BEB-4E77-BA1C-44053BC7630E}" type="pres">
      <dgm:prSet presAssocID="{3D206A21-4D6C-4D0B-BEEF-71B646251841}" presName="parentText" presStyleLbl="node1" presStyleIdx="2" presStyleCnt="5">
        <dgm:presLayoutVars>
          <dgm:chMax val="0"/>
          <dgm:bulletEnabled val="1"/>
        </dgm:presLayoutVars>
      </dgm:prSet>
      <dgm:spPr/>
    </dgm:pt>
    <dgm:pt modelId="{04D3953D-CC88-4C21-A68D-A7E4A57DF299}" type="pres">
      <dgm:prSet presAssocID="{3D206A21-4D6C-4D0B-BEEF-71B646251841}" presName="negativeSpace" presStyleCnt="0"/>
      <dgm:spPr/>
    </dgm:pt>
    <dgm:pt modelId="{378742F2-95D5-41CC-A319-09E3709F0F93}" type="pres">
      <dgm:prSet presAssocID="{3D206A21-4D6C-4D0B-BEEF-71B646251841}" presName="childText" presStyleLbl="conFgAcc1" presStyleIdx="2" presStyleCnt="5">
        <dgm:presLayoutVars>
          <dgm:bulletEnabled val="1"/>
        </dgm:presLayoutVars>
      </dgm:prSet>
      <dgm:spPr/>
    </dgm:pt>
    <dgm:pt modelId="{D7258192-2C05-4786-B6BC-7545804C3668}" type="pres">
      <dgm:prSet presAssocID="{F0CE4150-8AB3-4A2A-A155-C52452862050}" presName="spaceBetweenRectangles" presStyleCnt="0"/>
      <dgm:spPr/>
    </dgm:pt>
    <dgm:pt modelId="{277DD3DD-302C-498A-BC26-1D0E7942C96E}" type="pres">
      <dgm:prSet presAssocID="{35AD259C-2DD6-4B04-A6BD-299E4481B745}" presName="parentLin" presStyleCnt="0"/>
      <dgm:spPr/>
    </dgm:pt>
    <dgm:pt modelId="{62489A8C-3427-489B-975B-EA0322709DD7}" type="pres">
      <dgm:prSet presAssocID="{35AD259C-2DD6-4B04-A6BD-299E4481B745}" presName="parentLeftMargin" presStyleLbl="node1" presStyleIdx="2" presStyleCnt="5"/>
      <dgm:spPr/>
    </dgm:pt>
    <dgm:pt modelId="{DC902EB4-B559-4B54-9ECD-92E1026AA99D}" type="pres">
      <dgm:prSet presAssocID="{35AD259C-2DD6-4B04-A6BD-299E4481B745}" presName="parentText" presStyleLbl="node1" presStyleIdx="3" presStyleCnt="5">
        <dgm:presLayoutVars>
          <dgm:chMax val="0"/>
          <dgm:bulletEnabled val="1"/>
        </dgm:presLayoutVars>
      </dgm:prSet>
      <dgm:spPr/>
    </dgm:pt>
    <dgm:pt modelId="{F82F1AC7-1D74-4BC9-B1B2-663D1883770F}" type="pres">
      <dgm:prSet presAssocID="{35AD259C-2DD6-4B04-A6BD-299E4481B745}" presName="negativeSpace" presStyleCnt="0"/>
      <dgm:spPr/>
    </dgm:pt>
    <dgm:pt modelId="{58928F6E-F1F6-4BA3-AF45-24E0920760F1}" type="pres">
      <dgm:prSet presAssocID="{35AD259C-2DD6-4B04-A6BD-299E4481B745}" presName="childText" presStyleLbl="conFgAcc1" presStyleIdx="3" presStyleCnt="5">
        <dgm:presLayoutVars>
          <dgm:bulletEnabled val="1"/>
        </dgm:presLayoutVars>
      </dgm:prSet>
      <dgm:spPr/>
    </dgm:pt>
    <dgm:pt modelId="{CBF3D684-FB77-456F-8E38-C3E41D7F6D22}" type="pres">
      <dgm:prSet presAssocID="{D9789EC5-AD4A-4AB6-8A13-112C09255151}" presName="spaceBetweenRectangles" presStyleCnt="0"/>
      <dgm:spPr/>
    </dgm:pt>
    <dgm:pt modelId="{3318C154-696D-47BC-AA0F-CA02B992AA1F}" type="pres">
      <dgm:prSet presAssocID="{F3E147AC-BDCB-46D9-B9B6-10EB362532C2}" presName="parentLin" presStyleCnt="0"/>
      <dgm:spPr/>
    </dgm:pt>
    <dgm:pt modelId="{9C9105A0-BCE1-4142-B31B-183E53B5144E}" type="pres">
      <dgm:prSet presAssocID="{F3E147AC-BDCB-46D9-B9B6-10EB362532C2}" presName="parentLeftMargin" presStyleLbl="node1" presStyleIdx="3" presStyleCnt="5"/>
      <dgm:spPr/>
    </dgm:pt>
    <dgm:pt modelId="{231ACE96-5A86-47FB-9B16-21B15BEB0CF0}" type="pres">
      <dgm:prSet presAssocID="{F3E147AC-BDCB-46D9-B9B6-10EB362532C2}" presName="parentText" presStyleLbl="node1" presStyleIdx="4" presStyleCnt="5" custScaleY="108401">
        <dgm:presLayoutVars>
          <dgm:chMax val="0"/>
          <dgm:bulletEnabled val="1"/>
        </dgm:presLayoutVars>
      </dgm:prSet>
      <dgm:spPr/>
    </dgm:pt>
    <dgm:pt modelId="{8A6CC791-1D2B-4EEC-9681-70CEF613C645}" type="pres">
      <dgm:prSet presAssocID="{F3E147AC-BDCB-46D9-B9B6-10EB362532C2}" presName="negativeSpace" presStyleCnt="0"/>
      <dgm:spPr/>
    </dgm:pt>
    <dgm:pt modelId="{F5BB8821-C671-4833-B4DE-7E47BE5876D3}" type="pres">
      <dgm:prSet presAssocID="{F3E147AC-BDCB-46D9-B9B6-10EB362532C2}" presName="childText" presStyleLbl="conFgAcc1" presStyleIdx="4" presStyleCnt="5">
        <dgm:presLayoutVars>
          <dgm:bulletEnabled val="1"/>
        </dgm:presLayoutVars>
      </dgm:prSet>
      <dgm:spPr/>
    </dgm:pt>
  </dgm:ptLst>
  <dgm:cxnLst>
    <dgm:cxn modelId="{41197706-3DE0-4877-ADAD-66D4F003C9AF}" srcId="{F587E251-EA96-4A21-92A4-46877A4C8B64}" destId="{EFE84DEF-8217-40DD-BD7C-0704F866836A}" srcOrd="1" destOrd="0" parTransId="{4B3BAE08-FC2A-45E5-AFB9-83E8C979109C}" sibTransId="{12C612B5-E633-4A67-89C6-3C508B74EFF7}"/>
    <dgm:cxn modelId="{766F5510-4C6E-471A-A240-0F8D4199FC4A}" type="presOf" srcId="{EFE84DEF-8217-40DD-BD7C-0704F866836A}" destId="{028FEFF8-9E03-49E4-9E2B-F8F53331FE55}" srcOrd="1" destOrd="0" presId="urn:microsoft.com/office/officeart/2005/8/layout/list1"/>
    <dgm:cxn modelId="{A458FE24-9A36-4808-AF89-FE0A411320CB}" type="presOf" srcId="{3D206A21-4D6C-4D0B-BEEF-71B646251841}" destId="{A14DF098-41CA-4502-94E7-CFA6D110DF3E}" srcOrd="0" destOrd="0" presId="urn:microsoft.com/office/officeart/2005/8/layout/list1"/>
    <dgm:cxn modelId="{979B802D-262C-48E7-9946-36EDD43C4C17}" type="presOf" srcId="{E0E5DE2A-C734-4853-8155-9E97D826B37D}" destId="{E6B3DE28-0870-4C82-BF15-296DEC0B77DE}" srcOrd="0" destOrd="1" presId="urn:microsoft.com/office/officeart/2005/8/layout/list1"/>
    <dgm:cxn modelId="{8D446A36-164E-4902-9B9A-B4FCDBC8CC92}" type="presOf" srcId="{EFE84DEF-8217-40DD-BD7C-0704F866836A}" destId="{EF09972C-CA46-4FAE-B0DA-EB87B81A3486}" srcOrd="0" destOrd="0" presId="urn:microsoft.com/office/officeart/2005/8/layout/list1"/>
    <dgm:cxn modelId="{AC59F23D-600A-46EF-8A40-83459F3EDCCA}" type="presOf" srcId="{C927FF88-D457-488B-976C-804B6F511181}" destId="{885E4146-CDAF-472F-B63F-E721907C9250}" srcOrd="1" destOrd="0" presId="urn:microsoft.com/office/officeart/2005/8/layout/list1"/>
    <dgm:cxn modelId="{8A2E9663-1874-4B4F-AB71-AD8D28DCBF7A}" srcId="{C927FF88-D457-488B-976C-804B6F511181}" destId="{67D83536-86F2-4831-B9EC-78CA88477257}" srcOrd="0" destOrd="0" parTransId="{2BB64431-98F5-4D5B-A57B-EFA0D250148D}" sibTransId="{06291CB4-20B9-4147-8272-A60D7B1CD3DC}"/>
    <dgm:cxn modelId="{D7F7AA6C-D7AF-4592-83D0-9A4F4E3F9C91}" type="presOf" srcId="{F3E147AC-BDCB-46D9-B9B6-10EB362532C2}" destId="{9C9105A0-BCE1-4142-B31B-183E53B5144E}" srcOrd="0" destOrd="0" presId="urn:microsoft.com/office/officeart/2005/8/layout/list1"/>
    <dgm:cxn modelId="{5C363E54-80DA-4E9C-ACDC-F11B1B39C60F}" type="presOf" srcId="{F587E251-EA96-4A21-92A4-46877A4C8B64}" destId="{3DEE98FA-A0CC-42FF-B34C-BDD8E4C46AD4}" srcOrd="0" destOrd="0" presId="urn:microsoft.com/office/officeart/2005/8/layout/list1"/>
    <dgm:cxn modelId="{4619A67A-5EAE-492B-9204-A0CFC79D0C44}" type="presOf" srcId="{35AD259C-2DD6-4B04-A6BD-299E4481B745}" destId="{62489A8C-3427-489B-975B-EA0322709DD7}" srcOrd="0" destOrd="0" presId="urn:microsoft.com/office/officeart/2005/8/layout/list1"/>
    <dgm:cxn modelId="{444A9D97-C47E-4385-9980-9C0600F06754}" type="presOf" srcId="{C927FF88-D457-488B-976C-804B6F511181}" destId="{768C26B1-7C05-4361-AB87-6684E862C736}" srcOrd="0" destOrd="0" presId="urn:microsoft.com/office/officeart/2005/8/layout/list1"/>
    <dgm:cxn modelId="{75F75EA4-750A-4222-B6AB-389D7D84FB7B}" type="presOf" srcId="{F3E147AC-BDCB-46D9-B9B6-10EB362532C2}" destId="{231ACE96-5A86-47FB-9B16-21B15BEB0CF0}" srcOrd="1" destOrd="0" presId="urn:microsoft.com/office/officeart/2005/8/layout/list1"/>
    <dgm:cxn modelId="{3D24D4A6-53F4-4663-9AB5-4AA053235EC1}" srcId="{C927FF88-D457-488B-976C-804B6F511181}" destId="{E0E5DE2A-C734-4853-8155-9E97D826B37D}" srcOrd="1" destOrd="0" parTransId="{B783454A-C803-4938-BED2-7624C4C90721}" sibTransId="{E001B132-1CD0-4D26-B853-1A2041B9BC7F}"/>
    <dgm:cxn modelId="{97337DCE-FC7F-4A9B-9823-9B55BE41F84D}" srcId="{F587E251-EA96-4A21-92A4-46877A4C8B64}" destId="{35AD259C-2DD6-4B04-A6BD-299E4481B745}" srcOrd="3" destOrd="0" parTransId="{712EADAE-8A22-43C8-956E-AC5348F60B87}" sibTransId="{D9789EC5-AD4A-4AB6-8A13-112C09255151}"/>
    <dgm:cxn modelId="{E8C4FED4-C35B-4170-93AC-9849070158C1}" srcId="{F587E251-EA96-4A21-92A4-46877A4C8B64}" destId="{F3E147AC-BDCB-46D9-B9B6-10EB362532C2}" srcOrd="4" destOrd="0" parTransId="{076206A1-E01C-4FC1-8933-537BEB7D79C8}" sibTransId="{43BEAFD2-AEE7-4548-9F6A-C917A65F100B}"/>
    <dgm:cxn modelId="{053A23E3-DF7C-4D16-84E6-1BDCFCC49C92}" srcId="{F587E251-EA96-4A21-92A4-46877A4C8B64}" destId="{3D206A21-4D6C-4D0B-BEEF-71B646251841}" srcOrd="2" destOrd="0" parTransId="{D4153E17-88FD-482D-AA7D-DFE21482CE95}" sibTransId="{F0CE4150-8AB3-4A2A-A155-C52452862050}"/>
    <dgm:cxn modelId="{57E0E3E5-63F9-42E0-9679-8EAC69E3C00F}" type="presOf" srcId="{67D83536-86F2-4831-B9EC-78CA88477257}" destId="{E6B3DE28-0870-4C82-BF15-296DEC0B77DE}" srcOrd="0" destOrd="0" presId="urn:microsoft.com/office/officeart/2005/8/layout/list1"/>
    <dgm:cxn modelId="{CC2042E8-0EB4-4FDE-97FB-1DCD88303247}" srcId="{F587E251-EA96-4A21-92A4-46877A4C8B64}" destId="{C927FF88-D457-488B-976C-804B6F511181}" srcOrd="0" destOrd="0" parTransId="{7B825133-584E-4218-8B65-16E670B9A65C}" sibTransId="{6FCD0316-0FFE-4D3A-B54A-59A4BAE452CB}"/>
    <dgm:cxn modelId="{36025BF6-630D-4AD3-BF35-1366D7E6BE09}" type="presOf" srcId="{35AD259C-2DD6-4B04-A6BD-299E4481B745}" destId="{DC902EB4-B559-4B54-9ECD-92E1026AA99D}" srcOrd="1" destOrd="0" presId="urn:microsoft.com/office/officeart/2005/8/layout/list1"/>
    <dgm:cxn modelId="{7B36B8F7-D2B1-40A2-8695-33F48B722CF4}" type="presOf" srcId="{3D206A21-4D6C-4D0B-BEEF-71B646251841}" destId="{DAE5901A-3BEB-4E77-BA1C-44053BC7630E}" srcOrd="1" destOrd="0" presId="urn:microsoft.com/office/officeart/2005/8/layout/list1"/>
    <dgm:cxn modelId="{1C0C2705-EB78-4F81-9B1B-7FEC9D24042A}" type="presParOf" srcId="{3DEE98FA-A0CC-42FF-B34C-BDD8E4C46AD4}" destId="{CBAFEADE-A9ED-446F-96FF-1E6AADDF4A83}" srcOrd="0" destOrd="0" presId="urn:microsoft.com/office/officeart/2005/8/layout/list1"/>
    <dgm:cxn modelId="{DA9735DD-2338-49C4-964C-02FCF6E0B2AE}" type="presParOf" srcId="{CBAFEADE-A9ED-446F-96FF-1E6AADDF4A83}" destId="{768C26B1-7C05-4361-AB87-6684E862C736}" srcOrd="0" destOrd="0" presId="urn:microsoft.com/office/officeart/2005/8/layout/list1"/>
    <dgm:cxn modelId="{B73C6725-043D-4D66-A7C9-52C4847398AD}" type="presParOf" srcId="{CBAFEADE-A9ED-446F-96FF-1E6AADDF4A83}" destId="{885E4146-CDAF-472F-B63F-E721907C9250}" srcOrd="1" destOrd="0" presId="urn:microsoft.com/office/officeart/2005/8/layout/list1"/>
    <dgm:cxn modelId="{0179F9B7-2796-40D0-B840-4AA13EA6C14E}" type="presParOf" srcId="{3DEE98FA-A0CC-42FF-B34C-BDD8E4C46AD4}" destId="{149EF0E7-2C11-44BF-9040-93F0373941D2}" srcOrd="1" destOrd="0" presId="urn:microsoft.com/office/officeart/2005/8/layout/list1"/>
    <dgm:cxn modelId="{F7246238-EBAC-4AAE-A7CD-6C3C84BD425A}" type="presParOf" srcId="{3DEE98FA-A0CC-42FF-B34C-BDD8E4C46AD4}" destId="{E6B3DE28-0870-4C82-BF15-296DEC0B77DE}" srcOrd="2" destOrd="0" presId="urn:microsoft.com/office/officeart/2005/8/layout/list1"/>
    <dgm:cxn modelId="{3EB40C7A-6017-413F-9E3F-D7995D225D9B}" type="presParOf" srcId="{3DEE98FA-A0CC-42FF-B34C-BDD8E4C46AD4}" destId="{9A2A6C62-20E7-4AC6-8FC1-C2ACD9B1520A}" srcOrd="3" destOrd="0" presId="urn:microsoft.com/office/officeart/2005/8/layout/list1"/>
    <dgm:cxn modelId="{07F187F5-E2C1-4C46-8659-3EAF8C45B415}" type="presParOf" srcId="{3DEE98FA-A0CC-42FF-B34C-BDD8E4C46AD4}" destId="{C6D2B827-8EEB-44C2-A4A8-3200CCFA7D13}" srcOrd="4" destOrd="0" presId="urn:microsoft.com/office/officeart/2005/8/layout/list1"/>
    <dgm:cxn modelId="{CD6C8BF8-7CB0-4425-BBE1-F885A9D7FB09}" type="presParOf" srcId="{C6D2B827-8EEB-44C2-A4A8-3200CCFA7D13}" destId="{EF09972C-CA46-4FAE-B0DA-EB87B81A3486}" srcOrd="0" destOrd="0" presId="urn:microsoft.com/office/officeart/2005/8/layout/list1"/>
    <dgm:cxn modelId="{AD5918AF-C06B-4A3C-A3AF-BEB8895E3DD3}" type="presParOf" srcId="{C6D2B827-8EEB-44C2-A4A8-3200CCFA7D13}" destId="{028FEFF8-9E03-49E4-9E2B-F8F53331FE55}" srcOrd="1" destOrd="0" presId="urn:microsoft.com/office/officeart/2005/8/layout/list1"/>
    <dgm:cxn modelId="{587367F5-1DC1-4EF6-98D5-E077F6BA72FA}" type="presParOf" srcId="{3DEE98FA-A0CC-42FF-B34C-BDD8E4C46AD4}" destId="{246788C2-6FB3-4FAC-8CD6-4E210E83ACE6}" srcOrd="5" destOrd="0" presId="urn:microsoft.com/office/officeart/2005/8/layout/list1"/>
    <dgm:cxn modelId="{4BF1EE6C-5173-4960-B90E-07F23574063E}" type="presParOf" srcId="{3DEE98FA-A0CC-42FF-B34C-BDD8E4C46AD4}" destId="{A227A632-4FB7-46D2-B352-ECF3525B7314}" srcOrd="6" destOrd="0" presId="urn:microsoft.com/office/officeart/2005/8/layout/list1"/>
    <dgm:cxn modelId="{D7F2F202-FF0F-4CFD-B273-99D4B64D40B3}" type="presParOf" srcId="{3DEE98FA-A0CC-42FF-B34C-BDD8E4C46AD4}" destId="{65E0BA6B-5AFC-4C21-9209-FAB0E5A11259}" srcOrd="7" destOrd="0" presId="urn:microsoft.com/office/officeart/2005/8/layout/list1"/>
    <dgm:cxn modelId="{5D3FF8EF-7AD1-49C3-91A3-9F0C15C25AEE}" type="presParOf" srcId="{3DEE98FA-A0CC-42FF-B34C-BDD8E4C46AD4}" destId="{F55E1574-74A7-4BC0-9290-6A090419B244}" srcOrd="8" destOrd="0" presId="urn:microsoft.com/office/officeart/2005/8/layout/list1"/>
    <dgm:cxn modelId="{4D1E62DE-9FCA-4A34-A8FE-D6FC3FC3534D}" type="presParOf" srcId="{F55E1574-74A7-4BC0-9290-6A090419B244}" destId="{A14DF098-41CA-4502-94E7-CFA6D110DF3E}" srcOrd="0" destOrd="0" presId="urn:microsoft.com/office/officeart/2005/8/layout/list1"/>
    <dgm:cxn modelId="{6CC96421-FE6C-4B91-A38E-941AA4A12D77}" type="presParOf" srcId="{F55E1574-74A7-4BC0-9290-6A090419B244}" destId="{DAE5901A-3BEB-4E77-BA1C-44053BC7630E}" srcOrd="1" destOrd="0" presId="urn:microsoft.com/office/officeart/2005/8/layout/list1"/>
    <dgm:cxn modelId="{55C8EBD7-68D5-4EA3-93BC-F1283E94F6CD}" type="presParOf" srcId="{3DEE98FA-A0CC-42FF-B34C-BDD8E4C46AD4}" destId="{04D3953D-CC88-4C21-A68D-A7E4A57DF299}" srcOrd="9" destOrd="0" presId="urn:microsoft.com/office/officeart/2005/8/layout/list1"/>
    <dgm:cxn modelId="{79439173-02E4-4512-874F-69033188D792}" type="presParOf" srcId="{3DEE98FA-A0CC-42FF-B34C-BDD8E4C46AD4}" destId="{378742F2-95D5-41CC-A319-09E3709F0F93}" srcOrd="10" destOrd="0" presId="urn:microsoft.com/office/officeart/2005/8/layout/list1"/>
    <dgm:cxn modelId="{4456F0C9-A605-4C0C-ADB0-D5A6E55874CC}" type="presParOf" srcId="{3DEE98FA-A0CC-42FF-B34C-BDD8E4C46AD4}" destId="{D7258192-2C05-4786-B6BC-7545804C3668}" srcOrd="11" destOrd="0" presId="urn:microsoft.com/office/officeart/2005/8/layout/list1"/>
    <dgm:cxn modelId="{41191EF4-EF21-4408-BE31-C07CEA0B7A7B}" type="presParOf" srcId="{3DEE98FA-A0CC-42FF-B34C-BDD8E4C46AD4}" destId="{277DD3DD-302C-498A-BC26-1D0E7942C96E}" srcOrd="12" destOrd="0" presId="urn:microsoft.com/office/officeart/2005/8/layout/list1"/>
    <dgm:cxn modelId="{A0F073F5-A902-4A4F-9479-2180EB0B9605}" type="presParOf" srcId="{277DD3DD-302C-498A-BC26-1D0E7942C96E}" destId="{62489A8C-3427-489B-975B-EA0322709DD7}" srcOrd="0" destOrd="0" presId="urn:microsoft.com/office/officeart/2005/8/layout/list1"/>
    <dgm:cxn modelId="{62E0E5FC-5743-4F7C-B417-59E93AE39144}" type="presParOf" srcId="{277DD3DD-302C-498A-BC26-1D0E7942C96E}" destId="{DC902EB4-B559-4B54-9ECD-92E1026AA99D}" srcOrd="1" destOrd="0" presId="urn:microsoft.com/office/officeart/2005/8/layout/list1"/>
    <dgm:cxn modelId="{21219015-B45C-448C-BA02-17BC60AD2E32}" type="presParOf" srcId="{3DEE98FA-A0CC-42FF-B34C-BDD8E4C46AD4}" destId="{F82F1AC7-1D74-4BC9-B1B2-663D1883770F}" srcOrd="13" destOrd="0" presId="urn:microsoft.com/office/officeart/2005/8/layout/list1"/>
    <dgm:cxn modelId="{DBD54D1B-4C30-48FF-AC7E-403D74EB1733}" type="presParOf" srcId="{3DEE98FA-A0CC-42FF-B34C-BDD8E4C46AD4}" destId="{58928F6E-F1F6-4BA3-AF45-24E0920760F1}" srcOrd="14" destOrd="0" presId="urn:microsoft.com/office/officeart/2005/8/layout/list1"/>
    <dgm:cxn modelId="{17A850B8-3669-4535-BB35-1C330D14146C}" type="presParOf" srcId="{3DEE98FA-A0CC-42FF-B34C-BDD8E4C46AD4}" destId="{CBF3D684-FB77-456F-8E38-C3E41D7F6D22}" srcOrd="15" destOrd="0" presId="urn:microsoft.com/office/officeart/2005/8/layout/list1"/>
    <dgm:cxn modelId="{6F9005DA-7D66-4282-B0E0-358726B3AB94}" type="presParOf" srcId="{3DEE98FA-A0CC-42FF-B34C-BDD8E4C46AD4}" destId="{3318C154-696D-47BC-AA0F-CA02B992AA1F}" srcOrd="16" destOrd="0" presId="urn:microsoft.com/office/officeart/2005/8/layout/list1"/>
    <dgm:cxn modelId="{FBF1282E-402A-4711-8FF5-4EE50CC3372A}" type="presParOf" srcId="{3318C154-696D-47BC-AA0F-CA02B992AA1F}" destId="{9C9105A0-BCE1-4142-B31B-183E53B5144E}" srcOrd="0" destOrd="0" presId="urn:microsoft.com/office/officeart/2005/8/layout/list1"/>
    <dgm:cxn modelId="{C524B95C-14D8-4045-85A5-B40A110FE0B3}" type="presParOf" srcId="{3318C154-696D-47BC-AA0F-CA02B992AA1F}" destId="{231ACE96-5A86-47FB-9B16-21B15BEB0CF0}" srcOrd="1" destOrd="0" presId="urn:microsoft.com/office/officeart/2005/8/layout/list1"/>
    <dgm:cxn modelId="{C57CCE72-6761-41D9-9BE6-5625CED7EEAB}" type="presParOf" srcId="{3DEE98FA-A0CC-42FF-B34C-BDD8E4C46AD4}" destId="{8A6CC791-1D2B-4EEC-9681-70CEF613C645}" srcOrd="17" destOrd="0" presId="urn:microsoft.com/office/officeart/2005/8/layout/list1"/>
    <dgm:cxn modelId="{409E6BBF-74C3-495B-81C7-EED031BEB94B}" type="presParOf" srcId="{3DEE98FA-A0CC-42FF-B34C-BDD8E4C46AD4}" destId="{F5BB8821-C671-4833-B4DE-7E47BE5876D3}"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05C4EA-C3C9-4260-8675-F4F91132746F}"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3009A459-8DF2-4631-851F-CD344EFC7D58}">
      <dgm:prSet/>
      <dgm:spPr/>
      <dgm:t>
        <a:bodyPr/>
        <a:lstStyle/>
        <a:p>
          <a:r>
            <a:rPr lang="en-US"/>
            <a:t>Stationery &amp; Security Items</a:t>
          </a:r>
        </a:p>
      </dgm:t>
    </dgm:pt>
    <dgm:pt modelId="{AA01429F-766E-4346-A24A-B31F17151F09}" type="parTrans" cxnId="{989F6CFB-A677-42D6-9717-02A0E3168425}">
      <dgm:prSet/>
      <dgm:spPr/>
      <dgm:t>
        <a:bodyPr/>
        <a:lstStyle/>
        <a:p>
          <a:endParaRPr lang="en-US"/>
        </a:p>
      </dgm:t>
    </dgm:pt>
    <dgm:pt modelId="{2973A4A7-8F9A-4E45-AF13-6F231804EA7C}" type="sibTrans" cxnId="{989F6CFB-A677-42D6-9717-02A0E3168425}">
      <dgm:prSet/>
      <dgm:spPr/>
      <dgm:t>
        <a:bodyPr/>
        <a:lstStyle/>
        <a:p>
          <a:endParaRPr lang="en-US"/>
        </a:p>
      </dgm:t>
    </dgm:pt>
    <dgm:pt modelId="{14DD5BE0-C2C5-42C6-8BBB-56612E6EF2F3}">
      <dgm:prSet custT="1"/>
      <dgm:spPr/>
      <dgm:t>
        <a:bodyPr/>
        <a:lstStyle/>
        <a:p>
          <a:r>
            <a:rPr lang="en-US" sz="1600"/>
            <a:t>Physical Verification</a:t>
          </a:r>
        </a:p>
      </dgm:t>
    </dgm:pt>
    <dgm:pt modelId="{FA3D99AF-F59A-4423-82ED-83FDC1242C2B}" type="parTrans" cxnId="{6A20AB82-A881-48BE-BAB9-727FDB2474C4}">
      <dgm:prSet/>
      <dgm:spPr/>
      <dgm:t>
        <a:bodyPr/>
        <a:lstStyle/>
        <a:p>
          <a:endParaRPr lang="en-US"/>
        </a:p>
      </dgm:t>
    </dgm:pt>
    <dgm:pt modelId="{B2B89F97-B685-4CF4-95A4-13F73409E889}" type="sibTrans" cxnId="{6A20AB82-A881-48BE-BAB9-727FDB2474C4}">
      <dgm:prSet/>
      <dgm:spPr/>
      <dgm:t>
        <a:bodyPr/>
        <a:lstStyle/>
        <a:p>
          <a:endParaRPr lang="en-US"/>
        </a:p>
      </dgm:t>
    </dgm:pt>
    <dgm:pt modelId="{FBCC7274-5F03-4D1A-9CD2-F92B671F0029}">
      <dgm:prSet custT="1"/>
      <dgm:spPr/>
      <dgm:t>
        <a:bodyPr/>
        <a:lstStyle/>
        <a:p>
          <a:r>
            <a:rPr lang="en-US" sz="1600"/>
            <a:t>Internal Control over Issue &amp; Custody </a:t>
          </a:r>
        </a:p>
      </dgm:t>
    </dgm:pt>
    <dgm:pt modelId="{D96633B2-1566-49FA-8ACF-E5445FA42B85}" type="parTrans" cxnId="{537F9864-9DB1-4CF5-9276-3DCA733725D9}">
      <dgm:prSet/>
      <dgm:spPr/>
      <dgm:t>
        <a:bodyPr/>
        <a:lstStyle/>
        <a:p>
          <a:endParaRPr lang="en-US"/>
        </a:p>
      </dgm:t>
    </dgm:pt>
    <dgm:pt modelId="{1A8C98D5-E174-452A-84BB-7B37723A9865}" type="sibTrans" cxnId="{537F9864-9DB1-4CF5-9276-3DCA733725D9}">
      <dgm:prSet/>
      <dgm:spPr/>
      <dgm:t>
        <a:bodyPr/>
        <a:lstStyle/>
        <a:p>
          <a:endParaRPr lang="en-US"/>
        </a:p>
      </dgm:t>
    </dgm:pt>
    <dgm:pt modelId="{8941CABE-E68D-4D94-9513-E9F5D91416CB}">
      <dgm:prSet/>
      <dgm:spPr/>
      <dgm:t>
        <a:bodyPr/>
        <a:lstStyle/>
        <a:p>
          <a:r>
            <a:rPr lang="en-US"/>
            <a:t>Suspense Accounts/Sundry Assets</a:t>
          </a:r>
        </a:p>
      </dgm:t>
    </dgm:pt>
    <dgm:pt modelId="{2F89677C-9DB2-49B6-A769-F8F5EBB10213}" type="parTrans" cxnId="{FA9BFB9C-3DD8-4A7C-8B85-B67E6BA40B68}">
      <dgm:prSet/>
      <dgm:spPr/>
      <dgm:t>
        <a:bodyPr/>
        <a:lstStyle/>
        <a:p>
          <a:endParaRPr lang="en-US"/>
        </a:p>
      </dgm:t>
    </dgm:pt>
    <dgm:pt modelId="{DB54BCA0-A2F3-4FFA-904D-B183C8415EEA}" type="sibTrans" cxnId="{FA9BFB9C-3DD8-4A7C-8B85-B67E6BA40B68}">
      <dgm:prSet/>
      <dgm:spPr/>
      <dgm:t>
        <a:bodyPr/>
        <a:lstStyle/>
        <a:p>
          <a:endParaRPr lang="en-US"/>
        </a:p>
      </dgm:t>
    </dgm:pt>
    <dgm:pt modelId="{BF03FDDB-AF95-4BF2-AE1B-7EA16C938AD6}">
      <dgm:prSet/>
      <dgm:spPr/>
      <dgm:t>
        <a:bodyPr/>
        <a:lstStyle/>
        <a:p>
          <a:r>
            <a:rPr lang="en-US"/>
            <a:t>Age wise bifurcation - Reasons for delay in adjusting</a:t>
          </a:r>
        </a:p>
      </dgm:t>
    </dgm:pt>
    <dgm:pt modelId="{8F660033-FE29-48BD-AD04-8687A72543C7}" type="parTrans" cxnId="{E10BE1F7-957A-4C22-A99E-42B7E62A85C2}">
      <dgm:prSet/>
      <dgm:spPr/>
      <dgm:t>
        <a:bodyPr/>
        <a:lstStyle/>
        <a:p>
          <a:endParaRPr lang="en-US"/>
        </a:p>
      </dgm:t>
    </dgm:pt>
    <dgm:pt modelId="{4FADF2EF-A073-411B-B0B3-DD7765124827}" type="sibTrans" cxnId="{E10BE1F7-957A-4C22-A99E-42B7E62A85C2}">
      <dgm:prSet/>
      <dgm:spPr/>
      <dgm:t>
        <a:bodyPr/>
        <a:lstStyle/>
        <a:p>
          <a:endParaRPr lang="en-US"/>
        </a:p>
      </dgm:t>
    </dgm:pt>
    <dgm:pt modelId="{34F535B4-8C54-4FA2-B49E-3D63ADDDD85E}">
      <dgm:prSet/>
      <dgm:spPr/>
      <dgm:t>
        <a:bodyPr/>
        <a:lstStyle/>
        <a:p>
          <a:r>
            <a:rPr lang="en-US"/>
            <a:t>Provisions Required</a:t>
          </a:r>
        </a:p>
      </dgm:t>
    </dgm:pt>
    <dgm:pt modelId="{0C730D70-C2A4-4AFF-8B30-1559C91277B0}" type="parTrans" cxnId="{E52C3E02-D0D0-4917-BD1A-E1134748562B}">
      <dgm:prSet/>
      <dgm:spPr/>
      <dgm:t>
        <a:bodyPr/>
        <a:lstStyle/>
        <a:p>
          <a:endParaRPr lang="en-US"/>
        </a:p>
      </dgm:t>
    </dgm:pt>
    <dgm:pt modelId="{788AD2BD-ADF2-4DD2-8033-29966937F7BD}" type="sibTrans" cxnId="{E52C3E02-D0D0-4917-BD1A-E1134748562B}">
      <dgm:prSet/>
      <dgm:spPr/>
      <dgm:t>
        <a:bodyPr/>
        <a:lstStyle/>
        <a:p>
          <a:endParaRPr lang="en-US"/>
        </a:p>
      </dgm:t>
    </dgm:pt>
    <dgm:pt modelId="{1AA22ED1-1B00-4D6C-B0FE-4598AB9B0252}">
      <dgm:prSet/>
      <dgm:spPr/>
      <dgm:t>
        <a:bodyPr/>
        <a:lstStyle/>
        <a:p>
          <a:r>
            <a:rPr lang="en-US"/>
            <a:t>Take list as on 31.03.25</a:t>
          </a:r>
        </a:p>
      </dgm:t>
    </dgm:pt>
    <dgm:pt modelId="{68837A2B-E69A-48FF-8B38-98E6B43518F9}" type="parTrans" cxnId="{4E7E2F57-2ADB-4094-942B-E81BF1B66B66}">
      <dgm:prSet/>
      <dgm:spPr/>
      <dgm:t>
        <a:bodyPr/>
        <a:lstStyle/>
        <a:p>
          <a:endParaRPr lang="en-US"/>
        </a:p>
      </dgm:t>
    </dgm:pt>
    <dgm:pt modelId="{F1CFB6EC-4835-4867-BFD1-F6682503A4D4}" type="sibTrans" cxnId="{4E7E2F57-2ADB-4094-942B-E81BF1B66B66}">
      <dgm:prSet/>
      <dgm:spPr/>
      <dgm:t>
        <a:bodyPr/>
        <a:lstStyle/>
        <a:p>
          <a:endParaRPr lang="en-US"/>
        </a:p>
      </dgm:t>
    </dgm:pt>
    <dgm:pt modelId="{6CAA74C4-A433-4436-9ADF-1343AD397B96}">
      <dgm:prSet/>
      <dgm:spPr/>
      <dgm:t>
        <a:bodyPr/>
        <a:lstStyle/>
        <a:p>
          <a:r>
            <a:rPr lang="en-US"/>
            <a:t>Compare with Last Year</a:t>
          </a:r>
        </a:p>
      </dgm:t>
    </dgm:pt>
    <dgm:pt modelId="{731EC944-C81C-4E4D-B7AF-987FD1138A4F}" type="parTrans" cxnId="{0FF32F4B-66D1-4C3A-AB94-978C8ED3924A}">
      <dgm:prSet/>
      <dgm:spPr/>
      <dgm:t>
        <a:bodyPr/>
        <a:lstStyle/>
        <a:p>
          <a:endParaRPr lang="en-US"/>
        </a:p>
      </dgm:t>
    </dgm:pt>
    <dgm:pt modelId="{5333D364-DB30-4331-9236-BE2A1289D538}" type="sibTrans" cxnId="{0FF32F4B-66D1-4C3A-AB94-978C8ED3924A}">
      <dgm:prSet/>
      <dgm:spPr/>
      <dgm:t>
        <a:bodyPr/>
        <a:lstStyle/>
        <a:p>
          <a:endParaRPr lang="en-US"/>
        </a:p>
      </dgm:t>
    </dgm:pt>
    <dgm:pt modelId="{0F67DE27-C542-4A4D-A888-E54A9343A5E6}">
      <dgm:prSet/>
      <dgm:spPr/>
      <dgm:t>
        <a:bodyPr/>
        <a:lstStyle/>
        <a:p>
          <a:r>
            <a:rPr lang="en-GB"/>
            <a:t>Obtain Ledgers</a:t>
          </a:r>
          <a:endParaRPr lang="en-US"/>
        </a:p>
      </dgm:t>
    </dgm:pt>
    <dgm:pt modelId="{D05D3932-F8A2-459C-BBF7-42258995326C}" type="parTrans" cxnId="{8476DB80-6326-42FD-9D94-9F81D8C2225E}">
      <dgm:prSet/>
      <dgm:spPr/>
      <dgm:t>
        <a:bodyPr/>
        <a:lstStyle/>
        <a:p>
          <a:endParaRPr lang="en-US"/>
        </a:p>
      </dgm:t>
    </dgm:pt>
    <dgm:pt modelId="{25A280D1-B6C4-4D57-B94E-D923992D5E1C}" type="sibTrans" cxnId="{8476DB80-6326-42FD-9D94-9F81D8C2225E}">
      <dgm:prSet/>
      <dgm:spPr/>
      <dgm:t>
        <a:bodyPr/>
        <a:lstStyle/>
        <a:p>
          <a:endParaRPr lang="en-US"/>
        </a:p>
      </dgm:t>
    </dgm:pt>
    <dgm:pt modelId="{841B7A93-8F92-4498-A29C-59CEAB4299D8}">
      <dgm:prSet/>
      <dgm:spPr/>
      <dgm:t>
        <a:bodyPr/>
        <a:lstStyle/>
        <a:p>
          <a:r>
            <a:rPr lang="en-GB"/>
            <a:t>Test Check Unusual Movement.</a:t>
          </a:r>
          <a:endParaRPr lang="en-US"/>
        </a:p>
      </dgm:t>
    </dgm:pt>
    <dgm:pt modelId="{C45B04DF-1923-4B31-9F9A-52CA86A18532}" type="parTrans" cxnId="{9A78A5F3-A95F-482D-9420-DEE1CB713A9D}">
      <dgm:prSet/>
      <dgm:spPr/>
      <dgm:t>
        <a:bodyPr/>
        <a:lstStyle/>
        <a:p>
          <a:endParaRPr lang="en-US"/>
        </a:p>
      </dgm:t>
    </dgm:pt>
    <dgm:pt modelId="{2B7A8A12-0F1D-4BF1-900F-80747CBD32BA}" type="sibTrans" cxnId="{9A78A5F3-A95F-482D-9420-DEE1CB713A9D}">
      <dgm:prSet/>
      <dgm:spPr/>
      <dgm:t>
        <a:bodyPr/>
        <a:lstStyle/>
        <a:p>
          <a:endParaRPr lang="en-US"/>
        </a:p>
      </dgm:t>
    </dgm:pt>
    <dgm:pt modelId="{A8F7D85E-9000-4062-98C5-133E1FC9418E}">
      <dgm:prSet/>
      <dgm:spPr/>
      <dgm:t>
        <a:bodyPr/>
        <a:lstStyle/>
        <a:p>
          <a:r>
            <a:rPr lang="en-GB"/>
            <a:t>Nature &amp; Amount Involved. </a:t>
          </a:r>
          <a:endParaRPr lang="en-US"/>
        </a:p>
      </dgm:t>
    </dgm:pt>
    <dgm:pt modelId="{82FE3578-9DB9-4AE0-95EC-57E65D218BCE}" type="parTrans" cxnId="{5F5DC1E8-63E6-4360-9B91-4FC0EA8056B6}">
      <dgm:prSet/>
      <dgm:spPr/>
      <dgm:t>
        <a:bodyPr/>
        <a:lstStyle/>
        <a:p>
          <a:endParaRPr lang="en-US"/>
        </a:p>
      </dgm:t>
    </dgm:pt>
    <dgm:pt modelId="{534D043F-307E-4987-A8C1-8A70D161CE1F}" type="sibTrans" cxnId="{5F5DC1E8-63E6-4360-9B91-4FC0EA8056B6}">
      <dgm:prSet/>
      <dgm:spPr/>
      <dgm:t>
        <a:bodyPr/>
        <a:lstStyle/>
        <a:p>
          <a:endParaRPr lang="en-US"/>
        </a:p>
      </dgm:t>
    </dgm:pt>
    <dgm:pt modelId="{7FADB963-9251-4D89-8F12-4DC61F18FC70}" type="pres">
      <dgm:prSet presAssocID="{8205C4EA-C3C9-4260-8675-F4F91132746F}" presName="linear" presStyleCnt="0">
        <dgm:presLayoutVars>
          <dgm:dir/>
          <dgm:animLvl val="lvl"/>
          <dgm:resizeHandles val="exact"/>
        </dgm:presLayoutVars>
      </dgm:prSet>
      <dgm:spPr/>
    </dgm:pt>
    <dgm:pt modelId="{02755D22-55C5-4103-A029-BC7463AAEF0D}" type="pres">
      <dgm:prSet presAssocID="{3009A459-8DF2-4631-851F-CD344EFC7D58}" presName="parentLin" presStyleCnt="0"/>
      <dgm:spPr/>
    </dgm:pt>
    <dgm:pt modelId="{D4497C94-F780-4B07-A56A-E64E76F5CED4}" type="pres">
      <dgm:prSet presAssocID="{3009A459-8DF2-4631-851F-CD344EFC7D58}" presName="parentLeftMargin" presStyleLbl="node1" presStyleIdx="0" presStyleCnt="2"/>
      <dgm:spPr/>
    </dgm:pt>
    <dgm:pt modelId="{AE9FF8B3-4529-4E40-B531-8FC5D8E35404}" type="pres">
      <dgm:prSet presAssocID="{3009A459-8DF2-4631-851F-CD344EFC7D58}" presName="parentText" presStyleLbl="node1" presStyleIdx="0" presStyleCnt="2">
        <dgm:presLayoutVars>
          <dgm:chMax val="0"/>
          <dgm:bulletEnabled val="1"/>
        </dgm:presLayoutVars>
      </dgm:prSet>
      <dgm:spPr/>
    </dgm:pt>
    <dgm:pt modelId="{B2360EA8-6122-46D5-96EC-0FECC9703FF3}" type="pres">
      <dgm:prSet presAssocID="{3009A459-8DF2-4631-851F-CD344EFC7D58}" presName="negativeSpace" presStyleCnt="0"/>
      <dgm:spPr/>
    </dgm:pt>
    <dgm:pt modelId="{A733040B-CF23-4323-84A5-755C34E1E143}" type="pres">
      <dgm:prSet presAssocID="{3009A459-8DF2-4631-851F-CD344EFC7D58}" presName="childText" presStyleLbl="conFgAcc1" presStyleIdx="0" presStyleCnt="2">
        <dgm:presLayoutVars>
          <dgm:bulletEnabled val="1"/>
        </dgm:presLayoutVars>
      </dgm:prSet>
      <dgm:spPr/>
    </dgm:pt>
    <dgm:pt modelId="{996729C2-59D4-4220-B448-B58A8B05EA0F}" type="pres">
      <dgm:prSet presAssocID="{2973A4A7-8F9A-4E45-AF13-6F231804EA7C}" presName="spaceBetweenRectangles" presStyleCnt="0"/>
      <dgm:spPr/>
    </dgm:pt>
    <dgm:pt modelId="{2CE2194D-1FD3-4D17-A9AE-1AFE99A106A2}" type="pres">
      <dgm:prSet presAssocID="{8941CABE-E68D-4D94-9513-E9F5D91416CB}" presName="parentLin" presStyleCnt="0"/>
      <dgm:spPr/>
    </dgm:pt>
    <dgm:pt modelId="{5DA31BD6-BA08-468A-A124-65D601C0730F}" type="pres">
      <dgm:prSet presAssocID="{8941CABE-E68D-4D94-9513-E9F5D91416CB}" presName="parentLeftMargin" presStyleLbl="node1" presStyleIdx="0" presStyleCnt="2"/>
      <dgm:spPr/>
    </dgm:pt>
    <dgm:pt modelId="{2D66F7FC-38C9-4960-BD5C-DD6CAA89D211}" type="pres">
      <dgm:prSet presAssocID="{8941CABE-E68D-4D94-9513-E9F5D91416CB}" presName="parentText" presStyleLbl="node1" presStyleIdx="1" presStyleCnt="2">
        <dgm:presLayoutVars>
          <dgm:chMax val="0"/>
          <dgm:bulletEnabled val="1"/>
        </dgm:presLayoutVars>
      </dgm:prSet>
      <dgm:spPr/>
    </dgm:pt>
    <dgm:pt modelId="{50B08CF4-ED28-4DB1-94E0-5BAAD2782D9C}" type="pres">
      <dgm:prSet presAssocID="{8941CABE-E68D-4D94-9513-E9F5D91416CB}" presName="negativeSpace" presStyleCnt="0"/>
      <dgm:spPr/>
    </dgm:pt>
    <dgm:pt modelId="{16CCEDE9-9948-435A-A446-36908C75D817}" type="pres">
      <dgm:prSet presAssocID="{8941CABE-E68D-4D94-9513-E9F5D91416CB}" presName="childText" presStyleLbl="conFgAcc1" presStyleIdx="1" presStyleCnt="2">
        <dgm:presLayoutVars>
          <dgm:bulletEnabled val="1"/>
        </dgm:presLayoutVars>
      </dgm:prSet>
      <dgm:spPr/>
    </dgm:pt>
  </dgm:ptLst>
  <dgm:cxnLst>
    <dgm:cxn modelId="{E52C3E02-D0D0-4917-BD1A-E1134748562B}" srcId="{8941CABE-E68D-4D94-9513-E9F5D91416CB}" destId="{34F535B4-8C54-4FA2-B49E-3D63ADDDD85E}" srcOrd="1" destOrd="0" parTransId="{0C730D70-C2A4-4AFF-8B30-1559C91277B0}" sibTransId="{788AD2BD-ADF2-4DD2-8033-29966937F7BD}"/>
    <dgm:cxn modelId="{F4DDA021-3617-4665-985C-158020323DD1}" type="presOf" srcId="{14DD5BE0-C2C5-42C6-8BBB-56612E6EF2F3}" destId="{A733040B-CF23-4323-84A5-755C34E1E143}" srcOrd="0" destOrd="0" presId="urn:microsoft.com/office/officeart/2005/8/layout/list1"/>
    <dgm:cxn modelId="{87883B2E-E308-45FE-8339-EBE13F2BC6A2}" type="presOf" srcId="{841B7A93-8F92-4498-A29C-59CEAB4299D8}" destId="{16CCEDE9-9948-435A-A446-36908C75D817}" srcOrd="0" destOrd="5" presId="urn:microsoft.com/office/officeart/2005/8/layout/list1"/>
    <dgm:cxn modelId="{F868AC3B-25B3-49BE-99BE-37EEF524240D}" type="presOf" srcId="{34F535B4-8C54-4FA2-B49E-3D63ADDDD85E}" destId="{16CCEDE9-9948-435A-A446-36908C75D817}" srcOrd="0" destOrd="1" presId="urn:microsoft.com/office/officeart/2005/8/layout/list1"/>
    <dgm:cxn modelId="{3A957342-35D9-4DFB-B982-F98D1C3A931B}" type="presOf" srcId="{8941CABE-E68D-4D94-9513-E9F5D91416CB}" destId="{5DA31BD6-BA08-468A-A124-65D601C0730F}" srcOrd="0" destOrd="0" presId="urn:microsoft.com/office/officeart/2005/8/layout/list1"/>
    <dgm:cxn modelId="{537F9864-9DB1-4CF5-9276-3DCA733725D9}" srcId="{3009A459-8DF2-4631-851F-CD344EFC7D58}" destId="{FBCC7274-5F03-4D1A-9CD2-F92B671F0029}" srcOrd="1" destOrd="0" parTransId="{D96633B2-1566-49FA-8ACF-E5445FA42B85}" sibTransId="{1A8C98D5-E174-452A-84BB-7B37723A9865}"/>
    <dgm:cxn modelId="{5C27A264-166E-47FE-9A80-A9F0C586D3E6}" type="presOf" srcId="{8941CABE-E68D-4D94-9513-E9F5D91416CB}" destId="{2D66F7FC-38C9-4960-BD5C-DD6CAA89D211}" srcOrd="1" destOrd="0" presId="urn:microsoft.com/office/officeart/2005/8/layout/list1"/>
    <dgm:cxn modelId="{0FF32F4B-66D1-4C3A-AB94-978C8ED3924A}" srcId="{8941CABE-E68D-4D94-9513-E9F5D91416CB}" destId="{6CAA74C4-A433-4436-9ADF-1343AD397B96}" srcOrd="3" destOrd="0" parTransId="{731EC944-C81C-4E4D-B7AF-987FD1138A4F}" sibTransId="{5333D364-DB30-4331-9236-BE2A1289D538}"/>
    <dgm:cxn modelId="{4E7E2F57-2ADB-4094-942B-E81BF1B66B66}" srcId="{8941CABE-E68D-4D94-9513-E9F5D91416CB}" destId="{1AA22ED1-1B00-4D6C-B0FE-4598AB9B0252}" srcOrd="2" destOrd="0" parTransId="{68837A2B-E69A-48FF-8B38-98E6B43518F9}" sibTransId="{F1CFB6EC-4835-4867-BFD1-F6682503A4D4}"/>
    <dgm:cxn modelId="{8476DB80-6326-42FD-9D94-9F81D8C2225E}" srcId="{8941CABE-E68D-4D94-9513-E9F5D91416CB}" destId="{0F67DE27-C542-4A4D-A888-E54A9343A5E6}" srcOrd="4" destOrd="0" parTransId="{D05D3932-F8A2-459C-BBF7-42258995326C}" sibTransId="{25A280D1-B6C4-4D57-B94E-D923992D5E1C}"/>
    <dgm:cxn modelId="{500EC881-C099-428F-A56E-FEA956626E38}" type="presOf" srcId="{3009A459-8DF2-4631-851F-CD344EFC7D58}" destId="{D4497C94-F780-4B07-A56A-E64E76F5CED4}" srcOrd="0" destOrd="0" presId="urn:microsoft.com/office/officeart/2005/8/layout/list1"/>
    <dgm:cxn modelId="{6A20AB82-A881-48BE-BAB9-727FDB2474C4}" srcId="{3009A459-8DF2-4631-851F-CD344EFC7D58}" destId="{14DD5BE0-C2C5-42C6-8BBB-56612E6EF2F3}" srcOrd="0" destOrd="0" parTransId="{FA3D99AF-F59A-4423-82ED-83FDC1242C2B}" sibTransId="{B2B89F97-B685-4CF4-95A4-13F73409E889}"/>
    <dgm:cxn modelId="{BB139F85-ABE8-4F62-A3BF-6B68BB92AECF}" type="presOf" srcId="{A8F7D85E-9000-4062-98C5-133E1FC9418E}" destId="{16CCEDE9-9948-435A-A446-36908C75D817}" srcOrd="0" destOrd="6" presId="urn:microsoft.com/office/officeart/2005/8/layout/list1"/>
    <dgm:cxn modelId="{D357579B-6841-44D9-BA0E-EE682442E854}" type="presOf" srcId="{8205C4EA-C3C9-4260-8675-F4F91132746F}" destId="{7FADB963-9251-4D89-8F12-4DC61F18FC70}" srcOrd="0" destOrd="0" presId="urn:microsoft.com/office/officeart/2005/8/layout/list1"/>
    <dgm:cxn modelId="{FA9BFB9C-3DD8-4A7C-8B85-B67E6BA40B68}" srcId="{8205C4EA-C3C9-4260-8675-F4F91132746F}" destId="{8941CABE-E68D-4D94-9513-E9F5D91416CB}" srcOrd="1" destOrd="0" parTransId="{2F89677C-9DB2-49B6-A769-F8F5EBB10213}" sibTransId="{DB54BCA0-A2F3-4FFA-904D-B183C8415EEA}"/>
    <dgm:cxn modelId="{C5F022B3-5A9F-4416-88F7-D9B697DA3978}" type="presOf" srcId="{0F67DE27-C542-4A4D-A888-E54A9343A5E6}" destId="{16CCEDE9-9948-435A-A446-36908C75D817}" srcOrd="0" destOrd="4" presId="urn:microsoft.com/office/officeart/2005/8/layout/list1"/>
    <dgm:cxn modelId="{945E5BBB-6555-45EF-B441-4B7BC3F3548E}" type="presOf" srcId="{FBCC7274-5F03-4D1A-9CD2-F92B671F0029}" destId="{A733040B-CF23-4323-84A5-755C34E1E143}" srcOrd="0" destOrd="1" presId="urn:microsoft.com/office/officeart/2005/8/layout/list1"/>
    <dgm:cxn modelId="{55BE61DB-A829-4218-8CBA-116A5DDA4DF0}" type="presOf" srcId="{3009A459-8DF2-4631-851F-CD344EFC7D58}" destId="{AE9FF8B3-4529-4E40-B531-8FC5D8E35404}" srcOrd="1" destOrd="0" presId="urn:microsoft.com/office/officeart/2005/8/layout/list1"/>
    <dgm:cxn modelId="{5F5DC1E8-63E6-4360-9B91-4FC0EA8056B6}" srcId="{8941CABE-E68D-4D94-9513-E9F5D91416CB}" destId="{A8F7D85E-9000-4062-98C5-133E1FC9418E}" srcOrd="6" destOrd="0" parTransId="{82FE3578-9DB9-4AE0-95EC-57E65D218BCE}" sibTransId="{534D043F-307E-4987-A8C1-8A70D161CE1F}"/>
    <dgm:cxn modelId="{A7AA3EEA-B841-4347-A39A-A7EB86B3B6A4}" type="presOf" srcId="{1AA22ED1-1B00-4D6C-B0FE-4598AB9B0252}" destId="{16CCEDE9-9948-435A-A446-36908C75D817}" srcOrd="0" destOrd="2" presId="urn:microsoft.com/office/officeart/2005/8/layout/list1"/>
    <dgm:cxn modelId="{953059EC-B67E-4786-8436-9B2B1DEA4268}" type="presOf" srcId="{BF03FDDB-AF95-4BF2-AE1B-7EA16C938AD6}" destId="{16CCEDE9-9948-435A-A446-36908C75D817}" srcOrd="0" destOrd="0" presId="urn:microsoft.com/office/officeart/2005/8/layout/list1"/>
    <dgm:cxn modelId="{9A78A5F3-A95F-482D-9420-DEE1CB713A9D}" srcId="{8941CABE-E68D-4D94-9513-E9F5D91416CB}" destId="{841B7A93-8F92-4498-A29C-59CEAB4299D8}" srcOrd="5" destOrd="0" parTransId="{C45B04DF-1923-4B31-9F9A-52CA86A18532}" sibTransId="{2B7A8A12-0F1D-4BF1-900F-80747CBD32BA}"/>
    <dgm:cxn modelId="{E10BE1F7-957A-4C22-A99E-42B7E62A85C2}" srcId="{8941CABE-E68D-4D94-9513-E9F5D91416CB}" destId="{BF03FDDB-AF95-4BF2-AE1B-7EA16C938AD6}" srcOrd="0" destOrd="0" parTransId="{8F660033-FE29-48BD-AD04-8687A72543C7}" sibTransId="{4FADF2EF-A073-411B-B0B3-DD7765124827}"/>
    <dgm:cxn modelId="{A9D093F9-B4DF-435B-80F8-FFA32C258AA1}" type="presOf" srcId="{6CAA74C4-A433-4436-9ADF-1343AD397B96}" destId="{16CCEDE9-9948-435A-A446-36908C75D817}" srcOrd="0" destOrd="3" presId="urn:microsoft.com/office/officeart/2005/8/layout/list1"/>
    <dgm:cxn modelId="{989F6CFB-A677-42D6-9717-02A0E3168425}" srcId="{8205C4EA-C3C9-4260-8675-F4F91132746F}" destId="{3009A459-8DF2-4631-851F-CD344EFC7D58}" srcOrd="0" destOrd="0" parTransId="{AA01429F-766E-4346-A24A-B31F17151F09}" sibTransId="{2973A4A7-8F9A-4E45-AF13-6F231804EA7C}"/>
    <dgm:cxn modelId="{3775EB29-EFAF-4BF6-81CA-68D981B55F78}" type="presParOf" srcId="{7FADB963-9251-4D89-8F12-4DC61F18FC70}" destId="{02755D22-55C5-4103-A029-BC7463AAEF0D}" srcOrd="0" destOrd="0" presId="urn:microsoft.com/office/officeart/2005/8/layout/list1"/>
    <dgm:cxn modelId="{91CE9222-9ECE-4300-AE0F-09A21DF6BD8B}" type="presParOf" srcId="{02755D22-55C5-4103-A029-BC7463AAEF0D}" destId="{D4497C94-F780-4B07-A56A-E64E76F5CED4}" srcOrd="0" destOrd="0" presId="urn:microsoft.com/office/officeart/2005/8/layout/list1"/>
    <dgm:cxn modelId="{ECD1D299-5246-4ADF-89BA-0B0C11EF72AC}" type="presParOf" srcId="{02755D22-55C5-4103-A029-BC7463AAEF0D}" destId="{AE9FF8B3-4529-4E40-B531-8FC5D8E35404}" srcOrd="1" destOrd="0" presId="urn:microsoft.com/office/officeart/2005/8/layout/list1"/>
    <dgm:cxn modelId="{4B198AAE-01E2-4D78-8D77-50E4643EDBC6}" type="presParOf" srcId="{7FADB963-9251-4D89-8F12-4DC61F18FC70}" destId="{B2360EA8-6122-46D5-96EC-0FECC9703FF3}" srcOrd="1" destOrd="0" presId="urn:microsoft.com/office/officeart/2005/8/layout/list1"/>
    <dgm:cxn modelId="{5EDB7C86-7242-4DF0-8594-89F5F39A2AC9}" type="presParOf" srcId="{7FADB963-9251-4D89-8F12-4DC61F18FC70}" destId="{A733040B-CF23-4323-84A5-755C34E1E143}" srcOrd="2" destOrd="0" presId="urn:microsoft.com/office/officeart/2005/8/layout/list1"/>
    <dgm:cxn modelId="{D6F5CFE4-5543-4A9F-8C34-1518A6CAB79D}" type="presParOf" srcId="{7FADB963-9251-4D89-8F12-4DC61F18FC70}" destId="{996729C2-59D4-4220-B448-B58A8B05EA0F}" srcOrd="3" destOrd="0" presId="urn:microsoft.com/office/officeart/2005/8/layout/list1"/>
    <dgm:cxn modelId="{CC0A6600-6E5C-4C12-966F-FCB62EFAEC36}" type="presParOf" srcId="{7FADB963-9251-4D89-8F12-4DC61F18FC70}" destId="{2CE2194D-1FD3-4D17-A9AE-1AFE99A106A2}" srcOrd="4" destOrd="0" presId="urn:microsoft.com/office/officeart/2005/8/layout/list1"/>
    <dgm:cxn modelId="{85E2EAED-2CE8-48D5-A9A2-408CA5AAB306}" type="presParOf" srcId="{2CE2194D-1FD3-4D17-A9AE-1AFE99A106A2}" destId="{5DA31BD6-BA08-468A-A124-65D601C0730F}" srcOrd="0" destOrd="0" presId="urn:microsoft.com/office/officeart/2005/8/layout/list1"/>
    <dgm:cxn modelId="{6047BDAF-0FAE-491A-B2BC-C6B61863142D}" type="presParOf" srcId="{2CE2194D-1FD3-4D17-A9AE-1AFE99A106A2}" destId="{2D66F7FC-38C9-4960-BD5C-DD6CAA89D211}" srcOrd="1" destOrd="0" presId="urn:microsoft.com/office/officeart/2005/8/layout/list1"/>
    <dgm:cxn modelId="{AB4F2AB7-DB95-4B90-B837-1A2D84E59766}" type="presParOf" srcId="{7FADB963-9251-4D89-8F12-4DC61F18FC70}" destId="{50B08CF4-ED28-4DB1-94E0-5BAAD2782D9C}" srcOrd="5" destOrd="0" presId="urn:microsoft.com/office/officeart/2005/8/layout/list1"/>
    <dgm:cxn modelId="{59DD3A2C-C36F-4A29-BCAE-AF96416F2B60}" type="presParOf" srcId="{7FADB963-9251-4D89-8F12-4DC61F18FC70}" destId="{16CCEDE9-9948-435A-A446-36908C75D81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4CA69B-E0AA-42BC-A0A9-FE84FFD233EE}"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3B50C6B8-61F7-403F-B0D7-42CC7AE60583}">
      <dgm:prSet/>
      <dgm:spPr/>
      <dgm:t>
        <a:bodyPr/>
        <a:lstStyle/>
        <a:p>
          <a:pPr>
            <a:lnSpc>
              <a:spcPct val="100000"/>
            </a:lnSpc>
          </a:pPr>
          <a:r>
            <a:rPr lang="en-US"/>
            <a:t>Deposits</a:t>
          </a:r>
        </a:p>
      </dgm:t>
    </dgm:pt>
    <dgm:pt modelId="{9FA3AA9B-548B-498F-9FD1-40F99752087B}" type="parTrans" cxnId="{8BBF8B37-3745-43CE-90B6-E1699DE1752D}">
      <dgm:prSet/>
      <dgm:spPr/>
      <dgm:t>
        <a:bodyPr/>
        <a:lstStyle/>
        <a:p>
          <a:endParaRPr lang="en-US"/>
        </a:p>
      </dgm:t>
    </dgm:pt>
    <dgm:pt modelId="{F2A04AB5-B3BB-4E80-AE07-002B392B97DE}" type="sibTrans" cxnId="{8BBF8B37-3745-43CE-90B6-E1699DE1752D}">
      <dgm:prSet/>
      <dgm:spPr/>
      <dgm:t>
        <a:bodyPr/>
        <a:lstStyle/>
        <a:p>
          <a:endParaRPr lang="en-US"/>
        </a:p>
      </dgm:t>
    </dgm:pt>
    <dgm:pt modelId="{1CD8F4CF-DF3C-4BF5-BBDC-3813AADFE6FD}">
      <dgm:prSet/>
      <dgm:spPr/>
      <dgm:t>
        <a:bodyPr/>
        <a:lstStyle/>
        <a:p>
          <a:pPr>
            <a:lnSpc>
              <a:spcPct val="100000"/>
            </a:lnSpc>
          </a:pPr>
          <a:r>
            <a:rPr lang="en-US"/>
            <a:t>Other Liabilities</a:t>
          </a:r>
        </a:p>
      </dgm:t>
    </dgm:pt>
    <dgm:pt modelId="{A471A287-494C-4E6D-950A-B9A5A37E87D1}" type="parTrans" cxnId="{EDE29C55-5D1B-489C-ABA9-8E5348256C0D}">
      <dgm:prSet/>
      <dgm:spPr/>
      <dgm:t>
        <a:bodyPr/>
        <a:lstStyle/>
        <a:p>
          <a:endParaRPr lang="en-US"/>
        </a:p>
      </dgm:t>
    </dgm:pt>
    <dgm:pt modelId="{6930D0BE-B127-4E0D-891E-3315E80A226D}" type="sibTrans" cxnId="{EDE29C55-5D1B-489C-ABA9-8E5348256C0D}">
      <dgm:prSet/>
      <dgm:spPr/>
      <dgm:t>
        <a:bodyPr/>
        <a:lstStyle/>
        <a:p>
          <a:endParaRPr lang="en-US"/>
        </a:p>
      </dgm:t>
    </dgm:pt>
    <dgm:pt modelId="{12751325-9AEA-4781-AFD5-C954F9C786A8}">
      <dgm:prSet/>
      <dgm:spPr/>
      <dgm:t>
        <a:bodyPr/>
        <a:lstStyle/>
        <a:p>
          <a:pPr>
            <a:lnSpc>
              <a:spcPct val="100000"/>
            </a:lnSpc>
          </a:pPr>
          <a:r>
            <a:rPr lang="en-GB"/>
            <a:t>Contingent Liabilities</a:t>
          </a:r>
          <a:endParaRPr lang="en-US"/>
        </a:p>
      </dgm:t>
    </dgm:pt>
    <dgm:pt modelId="{F661EEDB-F40F-45C2-8A38-268DF0CAB8D0}" type="parTrans" cxnId="{639C14AC-4B1C-4AC9-AB9E-758C1378CF63}">
      <dgm:prSet/>
      <dgm:spPr/>
      <dgm:t>
        <a:bodyPr/>
        <a:lstStyle/>
        <a:p>
          <a:endParaRPr lang="en-US"/>
        </a:p>
      </dgm:t>
    </dgm:pt>
    <dgm:pt modelId="{64166F8A-DE26-453E-8036-F3609D1D4849}" type="sibTrans" cxnId="{639C14AC-4B1C-4AC9-AB9E-758C1378CF63}">
      <dgm:prSet/>
      <dgm:spPr/>
      <dgm:t>
        <a:bodyPr/>
        <a:lstStyle/>
        <a:p>
          <a:endParaRPr lang="en-US"/>
        </a:p>
      </dgm:t>
    </dgm:pt>
    <dgm:pt modelId="{600F8227-1751-42CD-861D-505F5E107C6B}" type="pres">
      <dgm:prSet presAssocID="{974CA69B-E0AA-42BC-A0A9-FE84FFD233EE}" presName="root" presStyleCnt="0">
        <dgm:presLayoutVars>
          <dgm:dir/>
          <dgm:resizeHandles val="exact"/>
        </dgm:presLayoutVars>
      </dgm:prSet>
      <dgm:spPr/>
    </dgm:pt>
    <dgm:pt modelId="{9FF20E8F-2FA4-4597-B474-8E8CB3995391}" type="pres">
      <dgm:prSet presAssocID="{3B50C6B8-61F7-403F-B0D7-42CC7AE60583}" presName="compNode" presStyleCnt="0"/>
      <dgm:spPr/>
    </dgm:pt>
    <dgm:pt modelId="{CABE5946-D649-4E72-8305-D83758552B47}" type="pres">
      <dgm:prSet presAssocID="{3B50C6B8-61F7-403F-B0D7-42CC7AE60583}" presName="bgRect" presStyleLbl="bgShp" presStyleIdx="0" presStyleCnt="3"/>
      <dgm:spPr/>
    </dgm:pt>
    <dgm:pt modelId="{47A8E965-9DE6-41D4-BF8A-5F32C05D059F}" type="pres">
      <dgm:prSet presAssocID="{3B50C6B8-61F7-403F-B0D7-42CC7AE605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2D21B4A2-74E8-4057-B40F-5B3CDEED0C4B}" type="pres">
      <dgm:prSet presAssocID="{3B50C6B8-61F7-403F-B0D7-42CC7AE60583}" presName="spaceRect" presStyleCnt="0"/>
      <dgm:spPr/>
    </dgm:pt>
    <dgm:pt modelId="{04195493-91A2-4CBF-80B8-8C5988C0CDB7}" type="pres">
      <dgm:prSet presAssocID="{3B50C6B8-61F7-403F-B0D7-42CC7AE60583}" presName="parTx" presStyleLbl="revTx" presStyleIdx="0" presStyleCnt="3">
        <dgm:presLayoutVars>
          <dgm:chMax val="0"/>
          <dgm:chPref val="0"/>
        </dgm:presLayoutVars>
      </dgm:prSet>
      <dgm:spPr/>
    </dgm:pt>
    <dgm:pt modelId="{1011C0F5-96D9-465D-8FC5-E5F02B2B0702}" type="pres">
      <dgm:prSet presAssocID="{F2A04AB5-B3BB-4E80-AE07-002B392B97DE}" presName="sibTrans" presStyleCnt="0"/>
      <dgm:spPr/>
    </dgm:pt>
    <dgm:pt modelId="{0697D69E-4AE2-4A78-A348-120914EDF241}" type="pres">
      <dgm:prSet presAssocID="{1CD8F4CF-DF3C-4BF5-BBDC-3813AADFE6FD}" presName="compNode" presStyleCnt="0"/>
      <dgm:spPr/>
    </dgm:pt>
    <dgm:pt modelId="{E1DF8687-C92A-4821-88FC-B68EBF5646EA}" type="pres">
      <dgm:prSet presAssocID="{1CD8F4CF-DF3C-4BF5-BBDC-3813AADFE6FD}" presName="bgRect" presStyleLbl="bgShp" presStyleIdx="1" presStyleCnt="3"/>
      <dgm:spPr/>
    </dgm:pt>
    <dgm:pt modelId="{AD387F6C-4F78-4645-946D-58ACAC5D7FDB}" type="pres">
      <dgm:prSet presAssocID="{1CD8F4CF-DF3C-4BF5-BBDC-3813AADFE6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E61C9EF3-83BB-4123-AFB8-5407338A623A}" type="pres">
      <dgm:prSet presAssocID="{1CD8F4CF-DF3C-4BF5-BBDC-3813AADFE6FD}" presName="spaceRect" presStyleCnt="0"/>
      <dgm:spPr/>
    </dgm:pt>
    <dgm:pt modelId="{BB012223-736F-455A-8455-C470B7A115B2}" type="pres">
      <dgm:prSet presAssocID="{1CD8F4CF-DF3C-4BF5-BBDC-3813AADFE6FD}" presName="parTx" presStyleLbl="revTx" presStyleIdx="1" presStyleCnt="3">
        <dgm:presLayoutVars>
          <dgm:chMax val="0"/>
          <dgm:chPref val="0"/>
        </dgm:presLayoutVars>
      </dgm:prSet>
      <dgm:spPr/>
    </dgm:pt>
    <dgm:pt modelId="{3F220EB5-2C22-4438-AE3A-B79951C3760B}" type="pres">
      <dgm:prSet presAssocID="{6930D0BE-B127-4E0D-891E-3315E80A226D}" presName="sibTrans" presStyleCnt="0"/>
      <dgm:spPr/>
    </dgm:pt>
    <dgm:pt modelId="{9E5BB773-BCF5-4E35-9BD1-0DE4FEDE2C98}" type="pres">
      <dgm:prSet presAssocID="{12751325-9AEA-4781-AFD5-C954F9C786A8}" presName="compNode" presStyleCnt="0"/>
      <dgm:spPr/>
    </dgm:pt>
    <dgm:pt modelId="{BCDD435A-36DB-49A4-AB62-98312D005BD2}" type="pres">
      <dgm:prSet presAssocID="{12751325-9AEA-4781-AFD5-C954F9C786A8}" presName="bgRect" presStyleLbl="bgShp" presStyleIdx="2" presStyleCnt="3"/>
      <dgm:spPr/>
    </dgm:pt>
    <dgm:pt modelId="{D582D622-8CBF-4922-B69C-EDD2C410BC3A}" type="pres">
      <dgm:prSet presAssocID="{12751325-9AEA-4781-AFD5-C954F9C786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B111F79F-2FEA-4A48-AA4B-1B7D6A3A8860}" type="pres">
      <dgm:prSet presAssocID="{12751325-9AEA-4781-AFD5-C954F9C786A8}" presName="spaceRect" presStyleCnt="0"/>
      <dgm:spPr/>
    </dgm:pt>
    <dgm:pt modelId="{C899B1F9-EC56-4AE7-AE8D-25EE0D6B1664}" type="pres">
      <dgm:prSet presAssocID="{12751325-9AEA-4781-AFD5-C954F9C786A8}" presName="parTx" presStyleLbl="revTx" presStyleIdx="2" presStyleCnt="3">
        <dgm:presLayoutVars>
          <dgm:chMax val="0"/>
          <dgm:chPref val="0"/>
        </dgm:presLayoutVars>
      </dgm:prSet>
      <dgm:spPr/>
    </dgm:pt>
  </dgm:ptLst>
  <dgm:cxnLst>
    <dgm:cxn modelId="{19AB672E-3055-49A9-ADE4-72277FD25607}" type="presOf" srcId="{12751325-9AEA-4781-AFD5-C954F9C786A8}" destId="{C899B1F9-EC56-4AE7-AE8D-25EE0D6B1664}" srcOrd="0" destOrd="0" presId="urn:microsoft.com/office/officeart/2018/2/layout/IconVerticalSolidList"/>
    <dgm:cxn modelId="{8BBF8B37-3745-43CE-90B6-E1699DE1752D}" srcId="{974CA69B-E0AA-42BC-A0A9-FE84FFD233EE}" destId="{3B50C6B8-61F7-403F-B0D7-42CC7AE60583}" srcOrd="0" destOrd="0" parTransId="{9FA3AA9B-548B-498F-9FD1-40F99752087B}" sibTransId="{F2A04AB5-B3BB-4E80-AE07-002B392B97DE}"/>
    <dgm:cxn modelId="{A05B593C-ED6A-42BC-973E-9584F989FC2B}" type="presOf" srcId="{1CD8F4CF-DF3C-4BF5-BBDC-3813AADFE6FD}" destId="{BB012223-736F-455A-8455-C470B7A115B2}" srcOrd="0" destOrd="0" presId="urn:microsoft.com/office/officeart/2018/2/layout/IconVerticalSolidList"/>
    <dgm:cxn modelId="{EDE29C55-5D1B-489C-ABA9-8E5348256C0D}" srcId="{974CA69B-E0AA-42BC-A0A9-FE84FFD233EE}" destId="{1CD8F4CF-DF3C-4BF5-BBDC-3813AADFE6FD}" srcOrd="1" destOrd="0" parTransId="{A471A287-494C-4E6D-950A-B9A5A37E87D1}" sibTransId="{6930D0BE-B127-4E0D-891E-3315E80A226D}"/>
    <dgm:cxn modelId="{639C14AC-4B1C-4AC9-AB9E-758C1378CF63}" srcId="{974CA69B-E0AA-42BC-A0A9-FE84FFD233EE}" destId="{12751325-9AEA-4781-AFD5-C954F9C786A8}" srcOrd="2" destOrd="0" parTransId="{F661EEDB-F40F-45C2-8A38-268DF0CAB8D0}" sibTransId="{64166F8A-DE26-453E-8036-F3609D1D4849}"/>
    <dgm:cxn modelId="{5413FBB8-3B6C-488D-A826-4BF82121EC87}" type="presOf" srcId="{3B50C6B8-61F7-403F-B0D7-42CC7AE60583}" destId="{04195493-91A2-4CBF-80B8-8C5988C0CDB7}" srcOrd="0" destOrd="0" presId="urn:microsoft.com/office/officeart/2018/2/layout/IconVerticalSolidList"/>
    <dgm:cxn modelId="{9CFB78E4-1182-45E1-9BC3-CA637108FAEA}" type="presOf" srcId="{974CA69B-E0AA-42BC-A0A9-FE84FFD233EE}" destId="{600F8227-1751-42CD-861D-505F5E107C6B}" srcOrd="0" destOrd="0" presId="urn:microsoft.com/office/officeart/2018/2/layout/IconVerticalSolidList"/>
    <dgm:cxn modelId="{826C1427-5262-4CFA-B2FB-19887F3E8937}" type="presParOf" srcId="{600F8227-1751-42CD-861D-505F5E107C6B}" destId="{9FF20E8F-2FA4-4597-B474-8E8CB3995391}" srcOrd="0" destOrd="0" presId="urn:microsoft.com/office/officeart/2018/2/layout/IconVerticalSolidList"/>
    <dgm:cxn modelId="{50B7D5CD-E7C9-4F68-B4AE-3134752DD489}" type="presParOf" srcId="{9FF20E8F-2FA4-4597-B474-8E8CB3995391}" destId="{CABE5946-D649-4E72-8305-D83758552B47}" srcOrd="0" destOrd="0" presId="urn:microsoft.com/office/officeart/2018/2/layout/IconVerticalSolidList"/>
    <dgm:cxn modelId="{0B972933-07A8-4754-9A6E-FF70BE07B30A}" type="presParOf" srcId="{9FF20E8F-2FA4-4597-B474-8E8CB3995391}" destId="{47A8E965-9DE6-41D4-BF8A-5F32C05D059F}" srcOrd="1" destOrd="0" presId="urn:microsoft.com/office/officeart/2018/2/layout/IconVerticalSolidList"/>
    <dgm:cxn modelId="{9630F558-1EF1-4F6F-B323-F815DCE4F9E2}" type="presParOf" srcId="{9FF20E8F-2FA4-4597-B474-8E8CB3995391}" destId="{2D21B4A2-74E8-4057-B40F-5B3CDEED0C4B}" srcOrd="2" destOrd="0" presId="urn:microsoft.com/office/officeart/2018/2/layout/IconVerticalSolidList"/>
    <dgm:cxn modelId="{B72B5A1C-57DB-4C06-BF11-00237A7E970C}" type="presParOf" srcId="{9FF20E8F-2FA4-4597-B474-8E8CB3995391}" destId="{04195493-91A2-4CBF-80B8-8C5988C0CDB7}" srcOrd="3" destOrd="0" presId="urn:microsoft.com/office/officeart/2018/2/layout/IconVerticalSolidList"/>
    <dgm:cxn modelId="{FEDBCF28-2D01-4FB0-BE42-7BE9B400C1BE}" type="presParOf" srcId="{600F8227-1751-42CD-861D-505F5E107C6B}" destId="{1011C0F5-96D9-465D-8FC5-E5F02B2B0702}" srcOrd="1" destOrd="0" presId="urn:microsoft.com/office/officeart/2018/2/layout/IconVerticalSolidList"/>
    <dgm:cxn modelId="{C37DA570-122C-439E-8FD8-FC6940E4FA2B}" type="presParOf" srcId="{600F8227-1751-42CD-861D-505F5E107C6B}" destId="{0697D69E-4AE2-4A78-A348-120914EDF241}" srcOrd="2" destOrd="0" presId="urn:microsoft.com/office/officeart/2018/2/layout/IconVerticalSolidList"/>
    <dgm:cxn modelId="{11CA7AE2-C98F-40B8-A30F-7505DD13F14E}" type="presParOf" srcId="{0697D69E-4AE2-4A78-A348-120914EDF241}" destId="{E1DF8687-C92A-4821-88FC-B68EBF5646EA}" srcOrd="0" destOrd="0" presId="urn:microsoft.com/office/officeart/2018/2/layout/IconVerticalSolidList"/>
    <dgm:cxn modelId="{C8A53BD0-406E-47B6-A58D-CEDAE14B347A}" type="presParOf" srcId="{0697D69E-4AE2-4A78-A348-120914EDF241}" destId="{AD387F6C-4F78-4645-946D-58ACAC5D7FDB}" srcOrd="1" destOrd="0" presId="urn:microsoft.com/office/officeart/2018/2/layout/IconVerticalSolidList"/>
    <dgm:cxn modelId="{967FDFE0-23BD-42B6-97F2-F398B71339B5}" type="presParOf" srcId="{0697D69E-4AE2-4A78-A348-120914EDF241}" destId="{E61C9EF3-83BB-4123-AFB8-5407338A623A}" srcOrd="2" destOrd="0" presId="urn:microsoft.com/office/officeart/2018/2/layout/IconVerticalSolidList"/>
    <dgm:cxn modelId="{2494D964-3753-4805-A422-3DD027145C2D}" type="presParOf" srcId="{0697D69E-4AE2-4A78-A348-120914EDF241}" destId="{BB012223-736F-455A-8455-C470B7A115B2}" srcOrd="3" destOrd="0" presId="urn:microsoft.com/office/officeart/2018/2/layout/IconVerticalSolidList"/>
    <dgm:cxn modelId="{00DBC51C-FC9F-4A57-9B18-F0C2A226F021}" type="presParOf" srcId="{600F8227-1751-42CD-861D-505F5E107C6B}" destId="{3F220EB5-2C22-4438-AE3A-B79951C3760B}" srcOrd="3" destOrd="0" presId="urn:microsoft.com/office/officeart/2018/2/layout/IconVerticalSolidList"/>
    <dgm:cxn modelId="{1EE0828A-A34B-43D8-AEA0-3205AD87712E}" type="presParOf" srcId="{600F8227-1751-42CD-861D-505F5E107C6B}" destId="{9E5BB773-BCF5-4E35-9BD1-0DE4FEDE2C98}" srcOrd="4" destOrd="0" presId="urn:microsoft.com/office/officeart/2018/2/layout/IconVerticalSolidList"/>
    <dgm:cxn modelId="{944546B6-9562-44C7-9695-E20B5CB1C5A6}" type="presParOf" srcId="{9E5BB773-BCF5-4E35-9BD1-0DE4FEDE2C98}" destId="{BCDD435A-36DB-49A4-AB62-98312D005BD2}" srcOrd="0" destOrd="0" presId="urn:microsoft.com/office/officeart/2018/2/layout/IconVerticalSolidList"/>
    <dgm:cxn modelId="{EAE3DDDF-79CA-40AA-B840-048845FFA214}" type="presParOf" srcId="{9E5BB773-BCF5-4E35-9BD1-0DE4FEDE2C98}" destId="{D582D622-8CBF-4922-B69C-EDD2C410BC3A}" srcOrd="1" destOrd="0" presId="urn:microsoft.com/office/officeart/2018/2/layout/IconVerticalSolidList"/>
    <dgm:cxn modelId="{FB08E9BF-5248-4675-A89E-2938D767DD7A}" type="presParOf" srcId="{9E5BB773-BCF5-4E35-9BD1-0DE4FEDE2C98}" destId="{B111F79F-2FEA-4A48-AA4B-1B7D6A3A8860}" srcOrd="2" destOrd="0" presId="urn:microsoft.com/office/officeart/2018/2/layout/IconVerticalSolidList"/>
    <dgm:cxn modelId="{A861D67A-3BAB-4F26-B77D-50E733E13AE4}" type="presParOf" srcId="{9E5BB773-BCF5-4E35-9BD1-0DE4FEDE2C98}" destId="{C899B1F9-EC56-4AE7-AE8D-25EE0D6B166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9E2091-77A9-4C5A-8391-DBDBA322E7E2}"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811C228E-5619-40A6-99BF-47555E1CF27B}">
      <dgm:prSet/>
      <dgm:spPr/>
      <dgm:t>
        <a:bodyPr/>
        <a:lstStyle/>
        <a:p>
          <a:r>
            <a:rPr lang="en-US"/>
            <a:t>Inoperative Accounts</a:t>
          </a:r>
        </a:p>
      </dgm:t>
    </dgm:pt>
    <dgm:pt modelId="{19490E9D-9546-45F5-9CD1-65F039C0901C}" type="parTrans" cxnId="{013C0B71-E495-4993-BCC4-5657AB762D9F}">
      <dgm:prSet/>
      <dgm:spPr/>
      <dgm:t>
        <a:bodyPr/>
        <a:lstStyle/>
        <a:p>
          <a:endParaRPr lang="en-US"/>
        </a:p>
      </dgm:t>
    </dgm:pt>
    <dgm:pt modelId="{DE8616B3-12F3-471F-9B7D-949FBBA45B89}" type="sibTrans" cxnId="{013C0B71-E495-4993-BCC4-5657AB762D9F}">
      <dgm:prSet/>
      <dgm:spPr/>
      <dgm:t>
        <a:bodyPr/>
        <a:lstStyle/>
        <a:p>
          <a:endParaRPr lang="en-US"/>
        </a:p>
      </dgm:t>
    </dgm:pt>
    <dgm:pt modelId="{F3C6119D-D56B-48FE-8E2A-D87EF36A1A66}">
      <dgm:prSet/>
      <dgm:spPr/>
      <dgm:t>
        <a:bodyPr/>
        <a:lstStyle/>
        <a:p>
          <a:r>
            <a:rPr lang="en-US"/>
            <a:t>Check how account is Flagged as Inoperative By System.</a:t>
          </a:r>
        </a:p>
      </dgm:t>
    </dgm:pt>
    <dgm:pt modelId="{E4979139-6A48-4B39-AAB9-6D41D70844F9}" type="parTrans" cxnId="{9A089ACA-F2E9-439F-944D-8A5245298C43}">
      <dgm:prSet/>
      <dgm:spPr/>
      <dgm:t>
        <a:bodyPr/>
        <a:lstStyle/>
        <a:p>
          <a:endParaRPr lang="en-US"/>
        </a:p>
      </dgm:t>
    </dgm:pt>
    <dgm:pt modelId="{EDEAE730-AEEB-4895-818E-95761208CF0E}" type="sibTrans" cxnId="{9A089ACA-F2E9-439F-944D-8A5245298C43}">
      <dgm:prSet/>
      <dgm:spPr/>
      <dgm:t>
        <a:bodyPr/>
        <a:lstStyle/>
        <a:p>
          <a:endParaRPr lang="en-US"/>
        </a:p>
      </dgm:t>
    </dgm:pt>
    <dgm:pt modelId="{2A8595D1-D563-40D2-B8E1-C307790818BF}">
      <dgm:prSet/>
      <dgm:spPr/>
      <dgm:t>
        <a:bodyPr/>
        <a:lstStyle/>
        <a:p>
          <a:r>
            <a:rPr lang="en-US"/>
            <a:t>Obtain List Of Inoperative Account &amp; Verify Transaction on Test Check Basis</a:t>
          </a:r>
        </a:p>
      </dgm:t>
    </dgm:pt>
    <dgm:pt modelId="{ABC02DE2-CAC2-4E01-A96C-0501E3DE5169}" type="parTrans" cxnId="{4C630CCC-3E33-4C72-8100-ABF41B815BD1}">
      <dgm:prSet/>
      <dgm:spPr/>
      <dgm:t>
        <a:bodyPr/>
        <a:lstStyle/>
        <a:p>
          <a:endParaRPr lang="en-US"/>
        </a:p>
      </dgm:t>
    </dgm:pt>
    <dgm:pt modelId="{C632F677-AB9F-43DF-A543-560E628E4C54}" type="sibTrans" cxnId="{4C630CCC-3E33-4C72-8100-ABF41B815BD1}">
      <dgm:prSet/>
      <dgm:spPr/>
      <dgm:t>
        <a:bodyPr/>
        <a:lstStyle/>
        <a:p>
          <a:endParaRPr lang="en-US"/>
        </a:p>
      </dgm:t>
    </dgm:pt>
    <dgm:pt modelId="{1E5346AB-629C-412B-84F6-D51C730B23F1}">
      <dgm:prSet/>
      <dgm:spPr/>
      <dgm:t>
        <a:bodyPr/>
        <a:lstStyle/>
        <a:p>
          <a:r>
            <a:rPr lang="en-US"/>
            <a:t>Take List Of Accounts Activated as Operative -Confirm With Bank Policy.</a:t>
          </a:r>
        </a:p>
      </dgm:t>
    </dgm:pt>
    <dgm:pt modelId="{F44734D0-C968-4A3C-A7B1-E64A929D1DC8}" type="parTrans" cxnId="{D2BA7DA1-34D3-4DCF-AE8A-3702C6B9CE75}">
      <dgm:prSet/>
      <dgm:spPr/>
      <dgm:t>
        <a:bodyPr/>
        <a:lstStyle/>
        <a:p>
          <a:endParaRPr lang="en-US"/>
        </a:p>
      </dgm:t>
    </dgm:pt>
    <dgm:pt modelId="{49F08647-C2E3-4649-B0BA-20B93D5BCD88}" type="sibTrans" cxnId="{D2BA7DA1-34D3-4DCF-AE8A-3702C6B9CE75}">
      <dgm:prSet/>
      <dgm:spPr/>
      <dgm:t>
        <a:bodyPr/>
        <a:lstStyle/>
        <a:p>
          <a:endParaRPr lang="en-US"/>
        </a:p>
      </dgm:t>
    </dgm:pt>
    <dgm:pt modelId="{D1A9F5C4-AEA0-44D8-A583-FAEC3AFB5B6A}">
      <dgm:prSet/>
      <dgm:spPr/>
      <dgm:t>
        <a:bodyPr/>
        <a:lstStyle/>
        <a:p>
          <a:r>
            <a:rPr lang="en-US"/>
            <a:t>Unusual Movement at Year End</a:t>
          </a:r>
        </a:p>
      </dgm:t>
    </dgm:pt>
    <dgm:pt modelId="{3E570BC8-B9AE-4F1F-9BCC-320F26086F51}" type="parTrans" cxnId="{F7544656-0CE2-4EB6-A84E-66B79126AE16}">
      <dgm:prSet/>
      <dgm:spPr/>
      <dgm:t>
        <a:bodyPr/>
        <a:lstStyle/>
        <a:p>
          <a:endParaRPr lang="en-US"/>
        </a:p>
      </dgm:t>
    </dgm:pt>
    <dgm:pt modelId="{F3E9A55C-8E83-49D7-A708-B45401B95F4E}" type="sibTrans" cxnId="{F7544656-0CE2-4EB6-A84E-66B79126AE16}">
      <dgm:prSet/>
      <dgm:spPr/>
      <dgm:t>
        <a:bodyPr/>
        <a:lstStyle/>
        <a:p>
          <a:endParaRPr lang="en-US"/>
        </a:p>
      </dgm:t>
    </dgm:pt>
    <dgm:pt modelId="{F0D79C82-2272-4766-8889-C63BB09B3DE8}">
      <dgm:prSet/>
      <dgm:spPr/>
      <dgm:t>
        <a:bodyPr/>
        <a:lstStyle/>
        <a:p>
          <a:r>
            <a:rPr lang="en-US"/>
            <a:t>Take Monthly Average Deposit Figures</a:t>
          </a:r>
        </a:p>
      </dgm:t>
    </dgm:pt>
    <dgm:pt modelId="{81C24159-FC08-447E-A2A7-910A08106671}" type="parTrans" cxnId="{276F7BB6-DD0B-445A-8274-A600A70CA445}">
      <dgm:prSet/>
      <dgm:spPr/>
      <dgm:t>
        <a:bodyPr/>
        <a:lstStyle/>
        <a:p>
          <a:endParaRPr lang="en-US"/>
        </a:p>
      </dgm:t>
    </dgm:pt>
    <dgm:pt modelId="{914684AE-9F91-4A4E-B221-74E84DBE66EC}" type="sibTrans" cxnId="{276F7BB6-DD0B-445A-8274-A600A70CA445}">
      <dgm:prSet/>
      <dgm:spPr/>
      <dgm:t>
        <a:bodyPr/>
        <a:lstStyle/>
        <a:p>
          <a:endParaRPr lang="en-US"/>
        </a:p>
      </dgm:t>
    </dgm:pt>
    <dgm:pt modelId="{19937F96-6906-4A21-985C-8A2283EFC244}">
      <dgm:prSet/>
      <dgm:spPr/>
      <dgm:t>
        <a:bodyPr/>
        <a:lstStyle/>
        <a:p>
          <a:r>
            <a:rPr lang="en-US"/>
            <a:t>Compare Average with Year End Balances</a:t>
          </a:r>
        </a:p>
      </dgm:t>
    </dgm:pt>
    <dgm:pt modelId="{56108B6F-35D2-49E3-88F7-E85F2497EBC7}" type="parTrans" cxnId="{0E021068-0236-4582-8611-54B252A6B34A}">
      <dgm:prSet/>
      <dgm:spPr/>
      <dgm:t>
        <a:bodyPr/>
        <a:lstStyle/>
        <a:p>
          <a:endParaRPr lang="en-US"/>
        </a:p>
      </dgm:t>
    </dgm:pt>
    <dgm:pt modelId="{A28713C6-F009-41A4-8553-C830CB6D53B0}" type="sibTrans" cxnId="{0E021068-0236-4582-8611-54B252A6B34A}">
      <dgm:prSet/>
      <dgm:spPr/>
      <dgm:t>
        <a:bodyPr/>
        <a:lstStyle/>
        <a:p>
          <a:endParaRPr lang="en-US"/>
        </a:p>
      </dgm:t>
    </dgm:pt>
    <dgm:pt modelId="{FB529D98-8A5C-4F08-BAF2-4F702A92F6FC}">
      <dgm:prSet/>
      <dgm:spPr/>
      <dgm:t>
        <a:bodyPr/>
        <a:lstStyle/>
        <a:p>
          <a:r>
            <a:rPr lang="en-US"/>
            <a:t>Compare Year End Balances with Balances as on Audit</a:t>
          </a:r>
        </a:p>
      </dgm:t>
    </dgm:pt>
    <dgm:pt modelId="{BB997AB5-A74D-40FF-8209-4F2C80C160D0}" type="parTrans" cxnId="{4B8CD995-7D9C-4DEB-BEF6-F1693AC36590}">
      <dgm:prSet/>
      <dgm:spPr/>
      <dgm:t>
        <a:bodyPr/>
        <a:lstStyle/>
        <a:p>
          <a:endParaRPr lang="en-US"/>
        </a:p>
      </dgm:t>
    </dgm:pt>
    <dgm:pt modelId="{9E5BB2D6-6AAA-4FF2-8836-25C8133F9ABF}" type="sibTrans" cxnId="{4B8CD995-7D9C-4DEB-BEF6-F1693AC36590}">
      <dgm:prSet/>
      <dgm:spPr/>
      <dgm:t>
        <a:bodyPr/>
        <a:lstStyle/>
        <a:p>
          <a:endParaRPr lang="en-US"/>
        </a:p>
      </dgm:t>
    </dgm:pt>
    <dgm:pt modelId="{8C4BD6BB-94F8-4472-BC0F-197D129A8B1A}">
      <dgm:prSet/>
      <dgm:spPr/>
      <dgm:t>
        <a:bodyPr/>
        <a:lstStyle/>
        <a:p>
          <a:r>
            <a:rPr lang="en-US"/>
            <a:t>Obtain Manager Representation for unusual movement &amp; Comment accordingly</a:t>
          </a:r>
        </a:p>
      </dgm:t>
    </dgm:pt>
    <dgm:pt modelId="{1FD1F408-BF40-4278-BFD4-83F37FC0756B}" type="parTrans" cxnId="{C8FBA924-2E2B-4A1F-B64B-200DCB16C330}">
      <dgm:prSet/>
      <dgm:spPr/>
      <dgm:t>
        <a:bodyPr/>
        <a:lstStyle/>
        <a:p>
          <a:endParaRPr lang="en-US"/>
        </a:p>
      </dgm:t>
    </dgm:pt>
    <dgm:pt modelId="{3F6F93A3-B539-4B9C-8E67-D2DDB0E83F32}" type="sibTrans" cxnId="{C8FBA924-2E2B-4A1F-B64B-200DCB16C330}">
      <dgm:prSet/>
      <dgm:spPr/>
      <dgm:t>
        <a:bodyPr/>
        <a:lstStyle/>
        <a:p>
          <a:endParaRPr lang="en-US"/>
        </a:p>
      </dgm:t>
    </dgm:pt>
    <dgm:pt modelId="{4F06F0E5-35F1-4E52-9807-937DC79D1CD6}">
      <dgm:prSet/>
      <dgm:spPr/>
      <dgm:t>
        <a:bodyPr/>
        <a:lstStyle/>
        <a:p>
          <a:r>
            <a:rPr lang="en-US"/>
            <a:t>Overdue / Matured Term Deposit</a:t>
          </a:r>
        </a:p>
      </dgm:t>
    </dgm:pt>
    <dgm:pt modelId="{17FFB566-CCFA-42A5-8115-E9EE31E74AF0}" type="parTrans" cxnId="{21891A64-C9B3-474C-97EA-BE7C0522B63F}">
      <dgm:prSet/>
      <dgm:spPr/>
      <dgm:t>
        <a:bodyPr/>
        <a:lstStyle/>
        <a:p>
          <a:endParaRPr lang="en-US"/>
        </a:p>
      </dgm:t>
    </dgm:pt>
    <dgm:pt modelId="{F5396811-FE5A-455D-90AE-5E4F86BB37FC}" type="sibTrans" cxnId="{21891A64-C9B3-474C-97EA-BE7C0522B63F}">
      <dgm:prSet/>
      <dgm:spPr/>
      <dgm:t>
        <a:bodyPr/>
        <a:lstStyle/>
        <a:p>
          <a:endParaRPr lang="en-US"/>
        </a:p>
      </dgm:t>
    </dgm:pt>
    <dgm:pt modelId="{1D6A0C5D-A35B-4A3A-9660-DED73EB2CE09}">
      <dgm:prSet/>
      <dgm:spPr/>
      <dgm:t>
        <a:bodyPr/>
        <a:lstStyle/>
        <a:p>
          <a:r>
            <a:rPr lang="en-US"/>
            <a:t>Take CBS System Figures for Overdue Matured Term Deposit</a:t>
          </a:r>
        </a:p>
      </dgm:t>
    </dgm:pt>
    <dgm:pt modelId="{A7378A16-30CD-433E-9CA2-875F5FB6E87D}" type="parTrans" cxnId="{3E762282-F648-44D1-8C3A-6FBAF8C34799}">
      <dgm:prSet/>
      <dgm:spPr/>
      <dgm:t>
        <a:bodyPr/>
        <a:lstStyle/>
        <a:p>
          <a:endParaRPr lang="en-US"/>
        </a:p>
      </dgm:t>
    </dgm:pt>
    <dgm:pt modelId="{67E152C8-C3BD-4AFA-81C2-67E847FC4BAC}" type="sibTrans" cxnId="{3E762282-F648-44D1-8C3A-6FBAF8C34799}">
      <dgm:prSet/>
      <dgm:spPr/>
      <dgm:t>
        <a:bodyPr/>
        <a:lstStyle/>
        <a:p>
          <a:endParaRPr lang="en-US"/>
        </a:p>
      </dgm:t>
    </dgm:pt>
    <dgm:pt modelId="{3C4D31A0-13B0-4514-9F81-93C4F0C92CD6}">
      <dgm:prSet/>
      <dgm:spPr/>
      <dgm:t>
        <a:bodyPr/>
        <a:lstStyle/>
        <a:p>
          <a:r>
            <a:rPr lang="en-US"/>
            <a:t>Check Interest Provision at Year end</a:t>
          </a:r>
        </a:p>
      </dgm:t>
    </dgm:pt>
    <dgm:pt modelId="{FD83C19E-1971-4188-BFB1-EC1CE730B2A1}" type="parTrans" cxnId="{2D2A8064-8624-482B-8D2A-D9408B8FF7CD}">
      <dgm:prSet/>
      <dgm:spPr/>
      <dgm:t>
        <a:bodyPr/>
        <a:lstStyle/>
        <a:p>
          <a:endParaRPr lang="en-US"/>
        </a:p>
      </dgm:t>
    </dgm:pt>
    <dgm:pt modelId="{4568D548-739F-4321-9BED-D4C0E5C90C29}" type="sibTrans" cxnId="{2D2A8064-8624-482B-8D2A-D9408B8FF7CD}">
      <dgm:prSet/>
      <dgm:spPr/>
      <dgm:t>
        <a:bodyPr/>
        <a:lstStyle/>
        <a:p>
          <a:endParaRPr lang="en-US"/>
        </a:p>
      </dgm:t>
    </dgm:pt>
    <dgm:pt modelId="{BFD4E70B-CFBE-4EF6-8480-E4586155303E}">
      <dgm:prSet/>
      <dgm:spPr/>
      <dgm:t>
        <a:bodyPr/>
        <a:lstStyle/>
        <a:p>
          <a:r>
            <a:rPr lang="en-US"/>
            <a:t>Minimum Balances Requirement/ Charges </a:t>
          </a:r>
        </a:p>
      </dgm:t>
    </dgm:pt>
    <dgm:pt modelId="{FD256883-8F22-432C-9A1A-4A99C4C62F6A}" type="parTrans" cxnId="{1770DD98-14FF-47FC-BEE1-498199DFDC3B}">
      <dgm:prSet/>
      <dgm:spPr/>
      <dgm:t>
        <a:bodyPr/>
        <a:lstStyle/>
        <a:p>
          <a:endParaRPr lang="en-US"/>
        </a:p>
      </dgm:t>
    </dgm:pt>
    <dgm:pt modelId="{2680FE0E-843A-411D-A556-9579887EB8D0}" type="sibTrans" cxnId="{1770DD98-14FF-47FC-BEE1-498199DFDC3B}">
      <dgm:prSet/>
      <dgm:spPr/>
      <dgm:t>
        <a:bodyPr/>
        <a:lstStyle/>
        <a:p>
          <a:endParaRPr lang="en-US"/>
        </a:p>
      </dgm:t>
    </dgm:pt>
    <dgm:pt modelId="{38E8EA72-D64A-4AD5-9BD4-B3AE976571D8}" type="pres">
      <dgm:prSet presAssocID="{6A9E2091-77A9-4C5A-8391-DBDBA322E7E2}" presName="linear" presStyleCnt="0">
        <dgm:presLayoutVars>
          <dgm:dir/>
          <dgm:animLvl val="lvl"/>
          <dgm:resizeHandles val="exact"/>
        </dgm:presLayoutVars>
      </dgm:prSet>
      <dgm:spPr/>
    </dgm:pt>
    <dgm:pt modelId="{6E0978AE-EFCF-45B4-8628-6E230E2CDFB0}" type="pres">
      <dgm:prSet presAssocID="{811C228E-5619-40A6-99BF-47555E1CF27B}" presName="parentLin" presStyleCnt="0"/>
      <dgm:spPr/>
    </dgm:pt>
    <dgm:pt modelId="{D9499B18-F36A-4D70-BB64-5F155023386D}" type="pres">
      <dgm:prSet presAssocID="{811C228E-5619-40A6-99BF-47555E1CF27B}" presName="parentLeftMargin" presStyleLbl="node1" presStyleIdx="0" presStyleCnt="3"/>
      <dgm:spPr/>
    </dgm:pt>
    <dgm:pt modelId="{BC27C417-38AB-4D81-BFEE-CB789B6E20F0}" type="pres">
      <dgm:prSet presAssocID="{811C228E-5619-40A6-99BF-47555E1CF27B}" presName="parentText" presStyleLbl="node1" presStyleIdx="0" presStyleCnt="3">
        <dgm:presLayoutVars>
          <dgm:chMax val="0"/>
          <dgm:bulletEnabled val="1"/>
        </dgm:presLayoutVars>
      </dgm:prSet>
      <dgm:spPr/>
    </dgm:pt>
    <dgm:pt modelId="{5254267B-92F7-45D6-BA1C-E44727CDAD13}" type="pres">
      <dgm:prSet presAssocID="{811C228E-5619-40A6-99BF-47555E1CF27B}" presName="negativeSpace" presStyleCnt="0"/>
      <dgm:spPr/>
    </dgm:pt>
    <dgm:pt modelId="{4918CA81-7BDE-4C0A-B3A8-739546FB09D3}" type="pres">
      <dgm:prSet presAssocID="{811C228E-5619-40A6-99BF-47555E1CF27B}" presName="childText" presStyleLbl="conFgAcc1" presStyleIdx="0" presStyleCnt="3">
        <dgm:presLayoutVars>
          <dgm:bulletEnabled val="1"/>
        </dgm:presLayoutVars>
      </dgm:prSet>
      <dgm:spPr/>
    </dgm:pt>
    <dgm:pt modelId="{695576DA-01CF-4EE7-9CDE-545407AE42DE}" type="pres">
      <dgm:prSet presAssocID="{DE8616B3-12F3-471F-9B7D-949FBBA45B89}" presName="spaceBetweenRectangles" presStyleCnt="0"/>
      <dgm:spPr/>
    </dgm:pt>
    <dgm:pt modelId="{A97EE2F4-F8D3-4A23-8C9C-12C2C6C353E2}" type="pres">
      <dgm:prSet presAssocID="{D1A9F5C4-AEA0-44D8-A583-FAEC3AFB5B6A}" presName="parentLin" presStyleCnt="0"/>
      <dgm:spPr/>
    </dgm:pt>
    <dgm:pt modelId="{7163D0B4-39D6-413E-ADE3-A9AABA4CCE43}" type="pres">
      <dgm:prSet presAssocID="{D1A9F5C4-AEA0-44D8-A583-FAEC3AFB5B6A}" presName="parentLeftMargin" presStyleLbl="node1" presStyleIdx="0" presStyleCnt="3"/>
      <dgm:spPr/>
    </dgm:pt>
    <dgm:pt modelId="{700E018D-DE12-4EDA-A4C0-B317EE3F13AE}" type="pres">
      <dgm:prSet presAssocID="{D1A9F5C4-AEA0-44D8-A583-FAEC3AFB5B6A}" presName="parentText" presStyleLbl="node1" presStyleIdx="1" presStyleCnt="3">
        <dgm:presLayoutVars>
          <dgm:chMax val="0"/>
          <dgm:bulletEnabled val="1"/>
        </dgm:presLayoutVars>
      </dgm:prSet>
      <dgm:spPr/>
    </dgm:pt>
    <dgm:pt modelId="{1D6A6DE8-D425-48BF-8341-571A8C0DF79A}" type="pres">
      <dgm:prSet presAssocID="{D1A9F5C4-AEA0-44D8-A583-FAEC3AFB5B6A}" presName="negativeSpace" presStyleCnt="0"/>
      <dgm:spPr/>
    </dgm:pt>
    <dgm:pt modelId="{C23792B1-E389-4C65-A7E6-985A59008AA7}" type="pres">
      <dgm:prSet presAssocID="{D1A9F5C4-AEA0-44D8-A583-FAEC3AFB5B6A}" presName="childText" presStyleLbl="conFgAcc1" presStyleIdx="1" presStyleCnt="3">
        <dgm:presLayoutVars>
          <dgm:bulletEnabled val="1"/>
        </dgm:presLayoutVars>
      </dgm:prSet>
      <dgm:spPr/>
    </dgm:pt>
    <dgm:pt modelId="{FAD3F89A-6B02-4023-B82B-7246C48DD567}" type="pres">
      <dgm:prSet presAssocID="{F3E9A55C-8E83-49D7-A708-B45401B95F4E}" presName="spaceBetweenRectangles" presStyleCnt="0"/>
      <dgm:spPr/>
    </dgm:pt>
    <dgm:pt modelId="{F3172032-0F2E-4F9F-85D1-B800DD7F3BC3}" type="pres">
      <dgm:prSet presAssocID="{4F06F0E5-35F1-4E52-9807-937DC79D1CD6}" presName="parentLin" presStyleCnt="0"/>
      <dgm:spPr/>
    </dgm:pt>
    <dgm:pt modelId="{AB74D77F-7BEE-4866-A43F-EE4B9611F92A}" type="pres">
      <dgm:prSet presAssocID="{4F06F0E5-35F1-4E52-9807-937DC79D1CD6}" presName="parentLeftMargin" presStyleLbl="node1" presStyleIdx="1" presStyleCnt="3"/>
      <dgm:spPr/>
    </dgm:pt>
    <dgm:pt modelId="{2728E8D7-A7A1-4794-924F-DF3B3DFC1B1B}" type="pres">
      <dgm:prSet presAssocID="{4F06F0E5-35F1-4E52-9807-937DC79D1CD6}" presName="parentText" presStyleLbl="node1" presStyleIdx="2" presStyleCnt="3">
        <dgm:presLayoutVars>
          <dgm:chMax val="0"/>
          <dgm:bulletEnabled val="1"/>
        </dgm:presLayoutVars>
      </dgm:prSet>
      <dgm:spPr/>
    </dgm:pt>
    <dgm:pt modelId="{7E9FFF73-D5C9-499D-94C2-004A674EC137}" type="pres">
      <dgm:prSet presAssocID="{4F06F0E5-35F1-4E52-9807-937DC79D1CD6}" presName="negativeSpace" presStyleCnt="0"/>
      <dgm:spPr/>
    </dgm:pt>
    <dgm:pt modelId="{AFCBA940-0109-420F-B946-016A101B7944}" type="pres">
      <dgm:prSet presAssocID="{4F06F0E5-35F1-4E52-9807-937DC79D1CD6}" presName="childText" presStyleLbl="conFgAcc1" presStyleIdx="2" presStyleCnt="3">
        <dgm:presLayoutVars>
          <dgm:bulletEnabled val="1"/>
        </dgm:presLayoutVars>
      </dgm:prSet>
      <dgm:spPr/>
    </dgm:pt>
  </dgm:ptLst>
  <dgm:cxnLst>
    <dgm:cxn modelId="{C43D0B06-A87F-4D39-A194-A61B059F193E}" type="presOf" srcId="{811C228E-5619-40A6-99BF-47555E1CF27B}" destId="{D9499B18-F36A-4D70-BB64-5F155023386D}" srcOrd="0" destOrd="0" presId="urn:microsoft.com/office/officeart/2005/8/layout/list1"/>
    <dgm:cxn modelId="{5095360F-70C2-4457-85F4-7EF7209580B6}" type="presOf" srcId="{8C4BD6BB-94F8-4472-BC0F-197D129A8B1A}" destId="{C23792B1-E389-4C65-A7E6-985A59008AA7}" srcOrd="0" destOrd="3" presId="urn:microsoft.com/office/officeart/2005/8/layout/list1"/>
    <dgm:cxn modelId="{D19F7919-A981-40DE-89F7-1F81FF659051}" type="presOf" srcId="{4F06F0E5-35F1-4E52-9807-937DC79D1CD6}" destId="{2728E8D7-A7A1-4794-924F-DF3B3DFC1B1B}" srcOrd="1" destOrd="0" presId="urn:microsoft.com/office/officeart/2005/8/layout/list1"/>
    <dgm:cxn modelId="{C8FBA924-2E2B-4A1F-B64B-200DCB16C330}" srcId="{D1A9F5C4-AEA0-44D8-A583-FAEC3AFB5B6A}" destId="{8C4BD6BB-94F8-4472-BC0F-197D129A8B1A}" srcOrd="3" destOrd="0" parTransId="{1FD1F408-BF40-4278-BFD4-83F37FC0756B}" sibTransId="{3F6F93A3-B539-4B9C-8E67-D2DDB0E83F32}"/>
    <dgm:cxn modelId="{3DBC3429-53EA-483D-8532-8D2040203990}" type="presOf" srcId="{4F06F0E5-35F1-4E52-9807-937DC79D1CD6}" destId="{AB74D77F-7BEE-4866-A43F-EE4B9611F92A}" srcOrd="0" destOrd="0" presId="urn:microsoft.com/office/officeart/2005/8/layout/list1"/>
    <dgm:cxn modelId="{A4487040-0FB3-4B84-A680-B1C0C4940977}" type="presOf" srcId="{19937F96-6906-4A21-985C-8A2283EFC244}" destId="{C23792B1-E389-4C65-A7E6-985A59008AA7}" srcOrd="0" destOrd="1" presId="urn:microsoft.com/office/officeart/2005/8/layout/list1"/>
    <dgm:cxn modelId="{21891A64-C9B3-474C-97EA-BE7C0522B63F}" srcId="{6A9E2091-77A9-4C5A-8391-DBDBA322E7E2}" destId="{4F06F0E5-35F1-4E52-9807-937DC79D1CD6}" srcOrd="2" destOrd="0" parTransId="{17FFB566-CCFA-42A5-8115-E9EE31E74AF0}" sibTransId="{F5396811-FE5A-455D-90AE-5E4F86BB37FC}"/>
    <dgm:cxn modelId="{2D2A8064-8624-482B-8D2A-D9408B8FF7CD}" srcId="{4F06F0E5-35F1-4E52-9807-937DC79D1CD6}" destId="{3C4D31A0-13B0-4514-9F81-93C4F0C92CD6}" srcOrd="1" destOrd="0" parTransId="{FD83C19E-1971-4188-BFB1-EC1CE730B2A1}" sibTransId="{4568D548-739F-4321-9BED-D4C0E5C90C29}"/>
    <dgm:cxn modelId="{0E021068-0236-4582-8611-54B252A6B34A}" srcId="{D1A9F5C4-AEA0-44D8-A583-FAEC3AFB5B6A}" destId="{19937F96-6906-4A21-985C-8A2283EFC244}" srcOrd="1" destOrd="0" parTransId="{56108B6F-35D2-49E3-88F7-E85F2497EBC7}" sibTransId="{A28713C6-F009-41A4-8553-C830CB6D53B0}"/>
    <dgm:cxn modelId="{013C0B71-E495-4993-BCC4-5657AB762D9F}" srcId="{6A9E2091-77A9-4C5A-8391-DBDBA322E7E2}" destId="{811C228E-5619-40A6-99BF-47555E1CF27B}" srcOrd="0" destOrd="0" parTransId="{19490E9D-9546-45F5-9CD1-65F039C0901C}" sibTransId="{DE8616B3-12F3-471F-9B7D-949FBBA45B89}"/>
    <dgm:cxn modelId="{B248BD54-50A6-494D-9E4D-F8A9F9F28F7E}" type="presOf" srcId="{6A9E2091-77A9-4C5A-8391-DBDBA322E7E2}" destId="{38E8EA72-D64A-4AD5-9BD4-B3AE976571D8}" srcOrd="0" destOrd="0" presId="urn:microsoft.com/office/officeart/2005/8/layout/list1"/>
    <dgm:cxn modelId="{09284056-22C4-4DF8-8292-F1B0C348546E}" type="presOf" srcId="{2A8595D1-D563-40D2-B8E1-C307790818BF}" destId="{4918CA81-7BDE-4C0A-B3A8-739546FB09D3}" srcOrd="0" destOrd="1" presId="urn:microsoft.com/office/officeart/2005/8/layout/list1"/>
    <dgm:cxn modelId="{F7544656-0CE2-4EB6-A84E-66B79126AE16}" srcId="{6A9E2091-77A9-4C5A-8391-DBDBA322E7E2}" destId="{D1A9F5C4-AEA0-44D8-A583-FAEC3AFB5B6A}" srcOrd="1" destOrd="0" parTransId="{3E570BC8-B9AE-4F1F-9BCC-320F26086F51}" sibTransId="{F3E9A55C-8E83-49D7-A708-B45401B95F4E}"/>
    <dgm:cxn modelId="{3E762282-F648-44D1-8C3A-6FBAF8C34799}" srcId="{4F06F0E5-35F1-4E52-9807-937DC79D1CD6}" destId="{1D6A0C5D-A35B-4A3A-9660-DED73EB2CE09}" srcOrd="0" destOrd="0" parTransId="{A7378A16-30CD-433E-9CA2-875F5FB6E87D}" sibTransId="{67E152C8-C3BD-4AFA-81C2-67E847FC4BAC}"/>
    <dgm:cxn modelId="{4B8CD995-7D9C-4DEB-BEF6-F1693AC36590}" srcId="{D1A9F5C4-AEA0-44D8-A583-FAEC3AFB5B6A}" destId="{FB529D98-8A5C-4F08-BAF2-4F702A92F6FC}" srcOrd="2" destOrd="0" parTransId="{BB997AB5-A74D-40FF-8209-4F2C80C160D0}" sibTransId="{9E5BB2D6-6AAA-4FF2-8836-25C8133F9ABF}"/>
    <dgm:cxn modelId="{1770DD98-14FF-47FC-BEE1-498199DFDC3B}" srcId="{4F06F0E5-35F1-4E52-9807-937DC79D1CD6}" destId="{BFD4E70B-CFBE-4EF6-8480-E4586155303E}" srcOrd="2" destOrd="0" parTransId="{FD256883-8F22-432C-9A1A-4A99C4C62F6A}" sibTransId="{2680FE0E-843A-411D-A556-9579887EB8D0}"/>
    <dgm:cxn modelId="{D2BA7DA1-34D3-4DCF-AE8A-3702C6B9CE75}" srcId="{811C228E-5619-40A6-99BF-47555E1CF27B}" destId="{1E5346AB-629C-412B-84F6-D51C730B23F1}" srcOrd="2" destOrd="0" parTransId="{F44734D0-C968-4A3C-A7B1-E64A929D1DC8}" sibTransId="{49F08647-C2E3-4649-B0BA-20B93D5BCD88}"/>
    <dgm:cxn modelId="{770701A3-807E-4C38-AB30-CFB7871CB62B}" type="presOf" srcId="{1E5346AB-629C-412B-84F6-D51C730B23F1}" destId="{4918CA81-7BDE-4C0A-B3A8-739546FB09D3}" srcOrd="0" destOrd="2" presId="urn:microsoft.com/office/officeart/2005/8/layout/list1"/>
    <dgm:cxn modelId="{4608E9B4-8177-46DE-BD07-8890B970DA9A}" type="presOf" srcId="{BFD4E70B-CFBE-4EF6-8480-E4586155303E}" destId="{AFCBA940-0109-420F-B946-016A101B7944}" srcOrd="0" destOrd="2" presId="urn:microsoft.com/office/officeart/2005/8/layout/list1"/>
    <dgm:cxn modelId="{276F7BB6-DD0B-445A-8274-A600A70CA445}" srcId="{D1A9F5C4-AEA0-44D8-A583-FAEC3AFB5B6A}" destId="{F0D79C82-2272-4766-8889-C63BB09B3DE8}" srcOrd="0" destOrd="0" parTransId="{81C24159-FC08-447E-A2A7-910A08106671}" sibTransId="{914684AE-9F91-4A4E-B221-74E84DBE66EC}"/>
    <dgm:cxn modelId="{F0F671BC-77DD-426E-8326-17ABB8B4DB0E}" type="presOf" srcId="{D1A9F5C4-AEA0-44D8-A583-FAEC3AFB5B6A}" destId="{7163D0B4-39D6-413E-ADE3-A9AABA4CCE43}" srcOrd="0" destOrd="0" presId="urn:microsoft.com/office/officeart/2005/8/layout/list1"/>
    <dgm:cxn modelId="{601D70C8-7838-403D-AD98-DD725D1786F6}" type="presOf" srcId="{F3C6119D-D56B-48FE-8E2A-D87EF36A1A66}" destId="{4918CA81-7BDE-4C0A-B3A8-739546FB09D3}" srcOrd="0" destOrd="0" presId="urn:microsoft.com/office/officeart/2005/8/layout/list1"/>
    <dgm:cxn modelId="{90BA3DC9-AEF1-4B82-BD0B-2562F14B708A}" type="presOf" srcId="{3C4D31A0-13B0-4514-9F81-93C4F0C92CD6}" destId="{AFCBA940-0109-420F-B946-016A101B7944}" srcOrd="0" destOrd="1" presId="urn:microsoft.com/office/officeart/2005/8/layout/list1"/>
    <dgm:cxn modelId="{9A089ACA-F2E9-439F-944D-8A5245298C43}" srcId="{811C228E-5619-40A6-99BF-47555E1CF27B}" destId="{F3C6119D-D56B-48FE-8E2A-D87EF36A1A66}" srcOrd="0" destOrd="0" parTransId="{E4979139-6A48-4B39-AAB9-6D41D70844F9}" sibTransId="{EDEAE730-AEEB-4895-818E-95761208CF0E}"/>
    <dgm:cxn modelId="{4C630CCC-3E33-4C72-8100-ABF41B815BD1}" srcId="{811C228E-5619-40A6-99BF-47555E1CF27B}" destId="{2A8595D1-D563-40D2-B8E1-C307790818BF}" srcOrd="1" destOrd="0" parTransId="{ABC02DE2-CAC2-4E01-A96C-0501E3DE5169}" sibTransId="{C632F677-AB9F-43DF-A543-560E628E4C54}"/>
    <dgm:cxn modelId="{07BF00CD-22B4-488A-9EB8-3C0A58B94C45}" type="presOf" srcId="{FB529D98-8A5C-4F08-BAF2-4F702A92F6FC}" destId="{C23792B1-E389-4C65-A7E6-985A59008AA7}" srcOrd="0" destOrd="2" presId="urn:microsoft.com/office/officeart/2005/8/layout/list1"/>
    <dgm:cxn modelId="{3EE58DE8-66ED-4CA4-A86E-F16D63879E08}" type="presOf" srcId="{811C228E-5619-40A6-99BF-47555E1CF27B}" destId="{BC27C417-38AB-4D81-BFEE-CB789B6E20F0}" srcOrd="1" destOrd="0" presId="urn:microsoft.com/office/officeart/2005/8/layout/list1"/>
    <dgm:cxn modelId="{20D3AFE8-3D11-49EC-99DD-7F8A174032AE}" type="presOf" srcId="{1D6A0C5D-A35B-4A3A-9660-DED73EB2CE09}" destId="{AFCBA940-0109-420F-B946-016A101B7944}" srcOrd="0" destOrd="0" presId="urn:microsoft.com/office/officeart/2005/8/layout/list1"/>
    <dgm:cxn modelId="{BB81B7E9-1C44-43B3-908D-475C7256E036}" type="presOf" srcId="{F0D79C82-2272-4766-8889-C63BB09B3DE8}" destId="{C23792B1-E389-4C65-A7E6-985A59008AA7}" srcOrd="0" destOrd="0" presId="urn:microsoft.com/office/officeart/2005/8/layout/list1"/>
    <dgm:cxn modelId="{5CDD8BFD-E0DA-4375-8252-102ECD229339}" type="presOf" srcId="{D1A9F5C4-AEA0-44D8-A583-FAEC3AFB5B6A}" destId="{700E018D-DE12-4EDA-A4C0-B317EE3F13AE}" srcOrd="1" destOrd="0" presId="urn:microsoft.com/office/officeart/2005/8/layout/list1"/>
    <dgm:cxn modelId="{F65990D6-9E10-495A-91D7-E0AEF7B1952A}" type="presParOf" srcId="{38E8EA72-D64A-4AD5-9BD4-B3AE976571D8}" destId="{6E0978AE-EFCF-45B4-8628-6E230E2CDFB0}" srcOrd="0" destOrd="0" presId="urn:microsoft.com/office/officeart/2005/8/layout/list1"/>
    <dgm:cxn modelId="{4AC366A3-926E-42FB-A0A9-BBDCCCA4CAE6}" type="presParOf" srcId="{6E0978AE-EFCF-45B4-8628-6E230E2CDFB0}" destId="{D9499B18-F36A-4D70-BB64-5F155023386D}" srcOrd="0" destOrd="0" presId="urn:microsoft.com/office/officeart/2005/8/layout/list1"/>
    <dgm:cxn modelId="{1AE335FC-11BB-43F4-8CDD-D9BE706E5E53}" type="presParOf" srcId="{6E0978AE-EFCF-45B4-8628-6E230E2CDFB0}" destId="{BC27C417-38AB-4D81-BFEE-CB789B6E20F0}" srcOrd="1" destOrd="0" presId="urn:microsoft.com/office/officeart/2005/8/layout/list1"/>
    <dgm:cxn modelId="{DD970351-1390-4E95-8CD8-5922E38E2D99}" type="presParOf" srcId="{38E8EA72-D64A-4AD5-9BD4-B3AE976571D8}" destId="{5254267B-92F7-45D6-BA1C-E44727CDAD13}" srcOrd="1" destOrd="0" presId="urn:microsoft.com/office/officeart/2005/8/layout/list1"/>
    <dgm:cxn modelId="{AB2955F6-482E-4E8A-BDE3-B0C19A9E102C}" type="presParOf" srcId="{38E8EA72-D64A-4AD5-9BD4-B3AE976571D8}" destId="{4918CA81-7BDE-4C0A-B3A8-739546FB09D3}" srcOrd="2" destOrd="0" presId="urn:microsoft.com/office/officeart/2005/8/layout/list1"/>
    <dgm:cxn modelId="{509C6A4B-D7F8-453B-84E5-64ACD8588A41}" type="presParOf" srcId="{38E8EA72-D64A-4AD5-9BD4-B3AE976571D8}" destId="{695576DA-01CF-4EE7-9CDE-545407AE42DE}" srcOrd="3" destOrd="0" presId="urn:microsoft.com/office/officeart/2005/8/layout/list1"/>
    <dgm:cxn modelId="{36FC71CB-BF40-408D-BD45-70A23A1BB78D}" type="presParOf" srcId="{38E8EA72-D64A-4AD5-9BD4-B3AE976571D8}" destId="{A97EE2F4-F8D3-4A23-8C9C-12C2C6C353E2}" srcOrd="4" destOrd="0" presId="urn:microsoft.com/office/officeart/2005/8/layout/list1"/>
    <dgm:cxn modelId="{F7899E5D-7CBF-469D-893C-02804D576005}" type="presParOf" srcId="{A97EE2F4-F8D3-4A23-8C9C-12C2C6C353E2}" destId="{7163D0B4-39D6-413E-ADE3-A9AABA4CCE43}" srcOrd="0" destOrd="0" presId="urn:microsoft.com/office/officeart/2005/8/layout/list1"/>
    <dgm:cxn modelId="{666863D6-F5A0-44D2-B302-B45C12A68433}" type="presParOf" srcId="{A97EE2F4-F8D3-4A23-8C9C-12C2C6C353E2}" destId="{700E018D-DE12-4EDA-A4C0-B317EE3F13AE}" srcOrd="1" destOrd="0" presId="urn:microsoft.com/office/officeart/2005/8/layout/list1"/>
    <dgm:cxn modelId="{3D512D35-B656-4541-958A-8D26D05B97F1}" type="presParOf" srcId="{38E8EA72-D64A-4AD5-9BD4-B3AE976571D8}" destId="{1D6A6DE8-D425-48BF-8341-571A8C0DF79A}" srcOrd="5" destOrd="0" presId="urn:microsoft.com/office/officeart/2005/8/layout/list1"/>
    <dgm:cxn modelId="{0E0F4B13-205F-490E-B996-EE9C31E61394}" type="presParOf" srcId="{38E8EA72-D64A-4AD5-9BD4-B3AE976571D8}" destId="{C23792B1-E389-4C65-A7E6-985A59008AA7}" srcOrd="6" destOrd="0" presId="urn:microsoft.com/office/officeart/2005/8/layout/list1"/>
    <dgm:cxn modelId="{8AF15D75-85D3-4A82-AF46-4D7B70B27C8C}" type="presParOf" srcId="{38E8EA72-D64A-4AD5-9BD4-B3AE976571D8}" destId="{FAD3F89A-6B02-4023-B82B-7246C48DD567}" srcOrd="7" destOrd="0" presId="urn:microsoft.com/office/officeart/2005/8/layout/list1"/>
    <dgm:cxn modelId="{D4E17436-7768-4EC5-B01F-3AA665C32617}" type="presParOf" srcId="{38E8EA72-D64A-4AD5-9BD4-B3AE976571D8}" destId="{F3172032-0F2E-4F9F-85D1-B800DD7F3BC3}" srcOrd="8" destOrd="0" presId="urn:microsoft.com/office/officeart/2005/8/layout/list1"/>
    <dgm:cxn modelId="{DE89908C-9DDC-4CBE-8074-2292E4A7A2FF}" type="presParOf" srcId="{F3172032-0F2E-4F9F-85D1-B800DD7F3BC3}" destId="{AB74D77F-7BEE-4866-A43F-EE4B9611F92A}" srcOrd="0" destOrd="0" presId="urn:microsoft.com/office/officeart/2005/8/layout/list1"/>
    <dgm:cxn modelId="{F4B14FAC-7FC2-4C75-8EEE-AEB9ADF14DB3}" type="presParOf" srcId="{F3172032-0F2E-4F9F-85D1-B800DD7F3BC3}" destId="{2728E8D7-A7A1-4794-924F-DF3B3DFC1B1B}" srcOrd="1" destOrd="0" presId="urn:microsoft.com/office/officeart/2005/8/layout/list1"/>
    <dgm:cxn modelId="{9A4533C9-429F-4C64-A3B8-259E8B12249A}" type="presParOf" srcId="{38E8EA72-D64A-4AD5-9BD4-B3AE976571D8}" destId="{7E9FFF73-D5C9-499D-94C2-004A674EC137}" srcOrd="9" destOrd="0" presId="urn:microsoft.com/office/officeart/2005/8/layout/list1"/>
    <dgm:cxn modelId="{438ED469-7F1B-47EE-B698-4D831E229329}" type="presParOf" srcId="{38E8EA72-D64A-4AD5-9BD4-B3AE976571D8}" destId="{AFCBA940-0109-420F-B946-016A101B794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4BE20C-5E4A-429A-8754-EBA0EFB7BD9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57EBF80-2DCF-4216-AB60-CD05494DDA57}">
      <dgm:prSet/>
      <dgm:spPr/>
      <dgm:t>
        <a:bodyPr/>
        <a:lstStyle/>
        <a:p>
          <a:r>
            <a:rPr lang="en-US"/>
            <a:t>25 Questions in Report</a:t>
          </a:r>
        </a:p>
      </dgm:t>
    </dgm:pt>
    <dgm:pt modelId="{6BAF1209-DBF6-436E-992E-DF09CE52382B}" type="parTrans" cxnId="{5F9E3A28-347E-48EF-A7DD-02669C3565B4}">
      <dgm:prSet/>
      <dgm:spPr/>
      <dgm:t>
        <a:bodyPr/>
        <a:lstStyle/>
        <a:p>
          <a:endParaRPr lang="en-US"/>
        </a:p>
      </dgm:t>
    </dgm:pt>
    <dgm:pt modelId="{8B84858E-C42E-4AB3-967B-124E66773C4F}" type="sibTrans" cxnId="{5F9E3A28-347E-48EF-A7DD-02669C3565B4}">
      <dgm:prSet/>
      <dgm:spPr/>
      <dgm:t>
        <a:bodyPr/>
        <a:lstStyle/>
        <a:p>
          <a:endParaRPr lang="en-US"/>
        </a:p>
      </dgm:t>
    </dgm:pt>
    <dgm:pt modelId="{2E2E46CC-A3C9-4AB6-8E34-5F749F6A8318}">
      <dgm:prSet/>
      <dgm:spPr/>
      <dgm:t>
        <a:bodyPr/>
        <a:lstStyle/>
        <a:p>
          <a:r>
            <a:rPr lang="en-US"/>
            <a:t>﻿Answers - Implemented / Not Implemented Only.</a:t>
          </a:r>
        </a:p>
      </dgm:t>
    </dgm:pt>
    <dgm:pt modelId="{32B77FD5-E0C2-4EE1-AC88-05A9A744A3B1}" type="parTrans" cxnId="{EA132955-A155-45CC-8A48-6FA5FF84FA79}">
      <dgm:prSet/>
      <dgm:spPr/>
      <dgm:t>
        <a:bodyPr/>
        <a:lstStyle/>
        <a:p>
          <a:endParaRPr lang="en-US"/>
        </a:p>
      </dgm:t>
    </dgm:pt>
    <dgm:pt modelId="{C3968F88-D582-49F3-8038-1358FD10C831}" type="sibTrans" cxnId="{EA132955-A155-45CC-8A48-6FA5FF84FA79}">
      <dgm:prSet/>
      <dgm:spPr/>
      <dgm:t>
        <a:bodyPr/>
        <a:lstStyle/>
        <a:p>
          <a:endParaRPr lang="en-US"/>
        </a:p>
      </dgm:t>
    </dgm:pt>
    <dgm:pt modelId="{FE687DBE-7E3C-43CC-88DB-69D7F198758E}">
      <dgm:prSet/>
      <dgm:spPr/>
      <dgm:t>
        <a:bodyPr/>
        <a:lstStyle/>
        <a:p>
          <a:r>
            <a:rPr lang="en-US"/>
            <a:t>﻿It includes recommendation applicable at Branch / RO / HO level. </a:t>
          </a:r>
        </a:p>
      </dgm:t>
    </dgm:pt>
    <dgm:pt modelId="{1EF2A17A-E717-402E-ADE6-2EAA7F7C32F9}" type="parTrans" cxnId="{94C91696-FCAE-4250-9D31-308FDE274523}">
      <dgm:prSet/>
      <dgm:spPr/>
      <dgm:t>
        <a:bodyPr/>
        <a:lstStyle/>
        <a:p>
          <a:endParaRPr lang="en-US"/>
        </a:p>
      </dgm:t>
    </dgm:pt>
    <dgm:pt modelId="{333D17E5-C1B8-40B0-B006-F9F0FF2090B3}" type="sibTrans" cxnId="{94C91696-FCAE-4250-9D31-308FDE274523}">
      <dgm:prSet/>
      <dgm:spPr/>
      <dgm:t>
        <a:bodyPr/>
        <a:lstStyle/>
        <a:p>
          <a:endParaRPr lang="en-US"/>
        </a:p>
      </dgm:t>
    </dgm:pt>
    <dgm:pt modelId="{9B4FBB53-1659-4767-A675-1494A30D7A3A}">
      <dgm:prSet/>
      <dgm:spPr/>
      <dgm:t>
        <a:bodyPr/>
        <a:lstStyle/>
        <a:p>
          <a:r>
            <a:rPr lang="en-US"/>
            <a:t>Negligence of auditor - may be held accountable. </a:t>
          </a:r>
        </a:p>
      </dgm:t>
    </dgm:pt>
    <dgm:pt modelId="{EE96C7B4-70EA-4A7D-9125-FF042473840F}" type="parTrans" cxnId="{6052D8FC-244C-42A2-9B15-C60AE79E28BF}">
      <dgm:prSet/>
      <dgm:spPr/>
      <dgm:t>
        <a:bodyPr/>
        <a:lstStyle/>
        <a:p>
          <a:endParaRPr lang="en-US"/>
        </a:p>
      </dgm:t>
    </dgm:pt>
    <dgm:pt modelId="{A8647554-CDF2-4091-B98A-E21E7150D1EB}" type="sibTrans" cxnId="{6052D8FC-244C-42A2-9B15-C60AE79E28BF}">
      <dgm:prSet/>
      <dgm:spPr/>
      <dgm:t>
        <a:bodyPr/>
        <a:lstStyle/>
        <a:p>
          <a:endParaRPr lang="en-US"/>
        </a:p>
      </dgm:t>
    </dgm:pt>
    <dgm:pt modelId="{B6CEF0F0-B358-42A9-9A7D-9BF9B2A1FBDC}" type="pres">
      <dgm:prSet presAssocID="{4F4BE20C-5E4A-429A-8754-EBA0EFB7BD9C}" presName="Name0" presStyleCnt="0">
        <dgm:presLayoutVars>
          <dgm:dir/>
          <dgm:animLvl val="lvl"/>
          <dgm:resizeHandles val="exact"/>
        </dgm:presLayoutVars>
      </dgm:prSet>
      <dgm:spPr/>
    </dgm:pt>
    <dgm:pt modelId="{D1DF3DC7-D840-486C-A15E-DFFDE0529205}" type="pres">
      <dgm:prSet presAssocID="{9B4FBB53-1659-4767-A675-1494A30D7A3A}" presName="boxAndChildren" presStyleCnt="0"/>
      <dgm:spPr/>
    </dgm:pt>
    <dgm:pt modelId="{0EB102AD-D9C3-498D-ADA7-02E3B24731C4}" type="pres">
      <dgm:prSet presAssocID="{9B4FBB53-1659-4767-A675-1494A30D7A3A}" presName="parentTextBox" presStyleLbl="node1" presStyleIdx="0" presStyleCnt="4"/>
      <dgm:spPr/>
    </dgm:pt>
    <dgm:pt modelId="{D4E68F1B-7C88-48CC-B459-F456856AB105}" type="pres">
      <dgm:prSet presAssocID="{333D17E5-C1B8-40B0-B006-F9F0FF2090B3}" presName="sp" presStyleCnt="0"/>
      <dgm:spPr/>
    </dgm:pt>
    <dgm:pt modelId="{A044C683-352B-4897-AA05-97334E90D2EE}" type="pres">
      <dgm:prSet presAssocID="{FE687DBE-7E3C-43CC-88DB-69D7F198758E}" presName="arrowAndChildren" presStyleCnt="0"/>
      <dgm:spPr/>
    </dgm:pt>
    <dgm:pt modelId="{C77B0698-F071-4790-8E65-15E24EF76285}" type="pres">
      <dgm:prSet presAssocID="{FE687DBE-7E3C-43CC-88DB-69D7F198758E}" presName="parentTextArrow" presStyleLbl="node1" presStyleIdx="1" presStyleCnt="4"/>
      <dgm:spPr/>
    </dgm:pt>
    <dgm:pt modelId="{63065C15-0C72-4B5C-AC8D-6F382AFB2D41}" type="pres">
      <dgm:prSet presAssocID="{C3968F88-D582-49F3-8038-1358FD10C831}" presName="sp" presStyleCnt="0"/>
      <dgm:spPr/>
    </dgm:pt>
    <dgm:pt modelId="{989766BC-1F80-41C1-9A21-E6C10A5A826D}" type="pres">
      <dgm:prSet presAssocID="{2E2E46CC-A3C9-4AB6-8E34-5F749F6A8318}" presName="arrowAndChildren" presStyleCnt="0"/>
      <dgm:spPr/>
    </dgm:pt>
    <dgm:pt modelId="{CF9F64DE-46B2-4238-94AA-C71C982FEA7F}" type="pres">
      <dgm:prSet presAssocID="{2E2E46CC-A3C9-4AB6-8E34-5F749F6A8318}" presName="parentTextArrow" presStyleLbl="node1" presStyleIdx="2" presStyleCnt="4"/>
      <dgm:spPr/>
    </dgm:pt>
    <dgm:pt modelId="{587D2ECB-F14D-4B9A-B615-7AA0C2DD9EEE}" type="pres">
      <dgm:prSet presAssocID="{8B84858E-C42E-4AB3-967B-124E66773C4F}" presName="sp" presStyleCnt="0"/>
      <dgm:spPr/>
    </dgm:pt>
    <dgm:pt modelId="{975AFDB6-595F-4894-8937-2376CBC9EFD2}" type="pres">
      <dgm:prSet presAssocID="{D57EBF80-2DCF-4216-AB60-CD05494DDA57}" presName="arrowAndChildren" presStyleCnt="0"/>
      <dgm:spPr/>
    </dgm:pt>
    <dgm:pt modelId="{FAED3998-FEBE-44BA-8729-0305B7296A90}" type="pres">
      <dgm:prSet presAssocID="{D57EBF80-2DCF-4216-AB60-CD05494DDA57}" presName="parentTextArrow" presStyleLbl="node1" presStyleIdx="3" presStyleCnt="4"/>
      <dgm:spPr/>
    </dgm:pt>
  </dgm:ptLst>
  <dgm:cxnLst>
    <dgm:cxn modelId="{5F9E3A28-347E-48EF-A7DD-02669C3565B4}" srcId="{4F4BE20C-5E4A-429A-8754-EBA0EFB7BD9C}" destId="{D57EBF80-2DCF-4216-AB60-CD05494DDA57}" srcOrd="0" destOrd="0" parTransId="{6BAF1209-DBF6-436E-992E-DF09CE52382B}" sibTransId="{8B84858E-C42E-4AB3-967B-124E66773C4F}"/>
    <dgm:cxn modelId="{FC5CE66A-4F64-4A9B-8C77-D0D765C2A911}" type="presOf" srcId="{9B4FBB53-1659-4767-A675-1494A30D7A3A}" destId="{0EB102AD-D9C3-498D-ADA7-02E3B24731C4}" srcOrd="0" destOrd="0" presId="urn:microsoft.com/office/officeart/2005/8/layout/process4"/>
    <dgm:cxn modelId="{4BE5394B-7587-44B1-89FF-472C6DBEE28B}" type="presOf" srcId="{4F4BE20C-5E4A-429A-8754-EBA0EFB7BD9C}" destId="{B6CEF0F0-B358-42A9-9A7D-9BF9B2A1FBDC}" srcOrd="0" destOrd="0" presId="urn:microsoft.com/office/officeart/2005/8/layout/process4"/>
    <dgm:cxn modelId="{EA132955-A155-45CC-8A48-6FA5FF84FA79}" srcId="{4F4BE20C-5E4A-429A-8754-EBA0EFB7BD9C}" destId="{2E2E46CC-A3C9-4AB6-8E34-5F749F6A8318}" srcOrd="1" destOrd="0" parTransId="{32B77FD5-E0C2-4EE1-AC88-05A9A744A3B1}" sibTransId="{C3968F88-D582-49F3-8038-1358FD10C831}"/>
    <dgm:cxn modelId="{94C91696-FCAE-4250-9D31-308FDE274523}" srcId="{4F4BE20C-5E4A-429A-8754-EBA0EFB7BD9C}" destId="{FE687DBE-7E3C-43CC-88DB-69D7F198758E}" srcOrd="2" destOrd="0" parTransId="{1EF2A17A-E717-402E-ADE6-2EAA7F7C32F9}" sibTransId="{333D17E5-C1B8-40B0-B006-F9F0FF2090B3}"/>
    <dgm:cxn modelId="{172EE9AB-7D52-45CA-B5DC-D902208537B1}" type="presOf" srcId="{D57EBF80-2DCF-4216-AB60-CD05494DDA57}" destId="{FAED3998-FEBE-44BA-8729-0305B7296A90}" srcOrd="0" destOrd="0" presId="urn:microsoft.com/office/officeart/2005/8/layout/process4"/>
    <dgm:cxn modelId="{0D5819B4-418B-4751-9B48-D9C090ACB7A0}" type="presOf" srcId="{FE687DBE-7E3C-43CC-88DB-69D7F198758E}" destId="{C77B0698-F071-4790-8E65-15E24EF76285}" srcOrd="0" destOrd="0" presId="urn:microsoft.com/office/officeart/2005/8/layout/process4"/>
    <dgm:cxn modelId="{481733D5-1079-4FD2-9CDE-8820C577D16F}" type="presOf" srcId="{2E2E46CC-A3C9-4AB6-8E34-5F749F6A8318}" destId="{CF9F64DE-46B2-4238-94AA-C71C982FEA7F}" srcOrd="0" destOrd="0" presId="urn:microsoft.com/office/officeart/2005/8/layout/process4"/>
    <dgm:cxn modelId="{6052D8FC-244C-42A2-9B15-C60AE79E28BF}" srcId="{4F4BE20C-5E4A-429A-8754-EBA0EFB7BD9C}" destId="{9B4FBB53-1659-4767-A675-1494A30D7A3A}" srcOrd="3" destOrd="0" parTransId="{EE96C7B4-70EA-4A7D-9125-FF042473840F}" sibTransId="{A8647554-CDF2-4091-B98A-E21E7150D1EB}"/>
    <dgm:cxn modelId="{09DCA000-464A-4DB4-997A-4E13F8F6DCF1}" type="presParOf" srcId="{B6CEF0F0-B358-42A9-9A7D-9BF9B2A1FBDC}" destId="{D1DF3DC7-D840-486C-A15E-DFFDE0529205}" srcOrd="0" destOrd="0" presId="urn:microsoft.com/office/officeart/2005/8/layout/process4"/>
    <dgm:cxn modelId="{7F461582-B881-4EAB-B224-EE8A884A7052}" type="presParOf" srcId="{D1DF3DC7-D840-486C-A15E-DFFDE0529205}" destId="{0EB102AD-D9C3-498D-ADA7-02E3B24731C4}" srcOrd="0" destOrd="0" presId="urn:microsoft.com/office/officeart/2005/8/layout/process4"/>
    <dgm:cxn modelId="{19F15C5B-CA65-4DB2-AD49-FADA0BE20E97}" type="presParOf" srcId="{B6CEF0F0-B358-42A9-9A7D-9BF9B2A1FBDC}" destId="{D4E68F1B-7C88-48CC-B459-F456856AB105}" srcOrd="1" destOrd="0" presId="urn:microsoft.com/office/officeart/2005/8/layout/process4"/>
    <dgm:cxn modelId="{3BCE6441-FE60-42D6-8761-795FE88C875C}" type="presParOf" srcId="{B6CEF0F0-B358-42A9-9A7D-9BF9B2A1FBDC}" destId="{A044C683-352B-4897-AA05-97334E90D2EE}" srcOrd="2" destOrd="0" presId="urn:microsoft.com/office/officeart/2005/8/layout/process4"/>
    <dgm:cxn modelId="{041A8888-AA01-4E3F-8F9E-E4AEE4B30B0A}" type="presParOf" srcId="{A044C683-352B-4897-AA05-97334E90D2EE}" destId="{C77B0698-F071-4790-8E65-15E24EF76285}" srcOrd="0" destOrd="0" presId="urn:microsoft.com/office/officeart/2005/8/layout/process4"/>
    <dgm:cxn modelId="{13A84D94-7F4E-4CF7-B99D-A69DC88DBE14}" type="presParOf" srcId="{B6CEF0F0-B358-42A9-9A7D-9BF9B2A1FBDC}" destId="{63065C15-0C72-4B5C-AC8D-6F382AFB2D41}" srcOrd="3" destOrd="0" presId="urn:microsoft.com/office/officeart/2005/8/layout/process4"/>
    <dgm:cxn modelId="{5DBE8588-A476-4762-A46C-622657F51585}" type="presParOf" srcId="{B6CEF0F0-B358-42A9-9A7D-9BF9B2A1FBDC}" destId="{989766BC-1F80-41C1-9A21-E6C10A5A826D}" srcOrd="4" destOrd="0" presId="urn:microsoft.com/office/officeart/2005/8/layout/process4"/>
    <dgm:cxn modelId="{56E7B23C-0E8D-460F-B42D-B298B1DD31D8}" type="presParOf" srcId="{989766BC-1F80-41C1-9A21-E6C10A5A826D}" destId="{CF9F64DE-46B2-4238-94AA-C71C982FEA7F}" srcOrd="0" destOrd="0" presId="urn:microsoft.com/office/officeart/2005/8/layout/process4"/>
    <dgm:cxn modelId="{F860DAF9-BEFC-45DE-A680-B4709686D542}" type="presParOf" srcId="{B6CEF0F0-B358-42A9-9A7D-9BF9B2A1FBDC}" destId="{587D2ECB-F14D-4B9A-B615-7AA0C2DD9EEE}" srcOrd="5" destOrd="0" presId="urn:microsoft.com/office/officeart/2005/8/layout/process4"/>
    <dgm:cxn modelId="{9352BB64-0EBA-41CA-9374-53C59A166001}" type="presParOf" srcId="{B6CEF0F0-B358-42A9-9A7D-9BF9B2A1FBDC}" destId="{975AFDB6-595F-4894-8937-2376CBC9EFD2}" srcOrd="6" destOrd="0" presId="urn:microsoft.com/office/officeart/2005/8/layout/process4"/>
    <dgm:cxn modelId="{3952F5E0-4F3D-4765-8B2C-DE0485C17289}" type="presParOf" srcId="{975AFDB6-595F-4894-8937-2376CBC9EFD2}" destId="{FAED3998-FEBE-44BA-8729-0305B7296A90}"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6305B21-919C-4BDD-B787-38C20F59C78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151325-B777-4C26-80E4-331527A7A641}">
      <dgm:prSet/>
      <dgm:spPr/>
      <dgm:t>
        <a:bodyPr/>
        <a:lstStyle/>
        <a:p>
          <a:pPr>
            <a:lnSpc>
              <a:spcPct val="100000"/>
            </a:lnSpc>
          </a:pPr>
          <a:r>
            <a:rPr lang="en-US"/>
            <a:t>51 Questions in Report</a:t>
          </a:r>
        </a:p>
      </dgm:t>
    </dgm:pt>
    <dgm:pt modelId="{D1A38BD2-8470-4C5F-B382-422ECF94FEE5}" type="parTrans" cxnId="{E1012927-0873-4300-BA51-BD7C4BAB10AC}">
      <dgm:prSet/>
      <dgm:spPr/>
      <dgm:t>
        <a:bodyPr/>
        <a:lstStyle/>
        <a:p>
          <a:endParaRPr lang="en-US"/>
        </a:p>
      </dgm:t>
    </dgm:pt>
    <dgm:pt modelId="{CFD5A60A-40DF-4F32-8D02-AD511D2F7AB8}" type="sibTrans" cxnId="{E1012927-0873-4300-BA51-BD7C4BAB10AC}">
      <dgm:prSet/>
      <dgm:spPr/>
      <dgm:t>
        <a:bodyPr/>
        <a:lstStyle/>
        <a:p>
          <a:endParaRPr lang="en-US"/>
        </a:p>
      </dgm:t>
    </dgm:pt>
    <dgm:pt modelId="{AEDF5434-6B2F-409B-846C-3EE83F9D1D07}">
      <dgm:prSet/>
      <dgm:spPr/>
      <dgm:t>
        <a:bodyPr/>
        <a:lstStyle/>
        <a:p>
          <a:pPr>
            <a:lnSpc>
              <a:spcPct val="100000"/>
            </a:lnSpc>
          </a:pPr>
          <a:r>
            <a:rPr lang="en-US"/>
            <a:t>﻿Answers - Yes / No Only.</a:t>
          </a:r>
        </a:p>
      </dgm:t>
    </dgm:pt>
    <dgm:pt modelId="{7BE99927-B501-47B1-852C-AD69DD65D5A1}" type="parTrans" cxnId="{A361DD79-574F-4581-93FD-45BABF0ED211}">
      <dgm:prSet/>
      <dgm:spPr/>
      <dgm:t>
        <a:bodyPr/>
        <a:lstStyle/>
        <a:p>
          <a:endParaRPr lang="en-US"/>
        </a:p>
      </dgm:t>
    </dgm:pt>
    <dgm:pt modelId="{A620D1FB-53DA-4C50-88CF-375215220DDE}" type="sibTrans" cxnId="{A361DD79-574F-4581-93FD-45BABF0ED211}">
      <dgm:prSet/>
      <dgm:spPr/>
      <dgm:t>
        <a:bodyPr/>
        <a:lstStyle/>
        <a:p>
          <a:endParaRPr lang="en-US"/>
        </a:p>
      </dgm:t>
    </dgm:pt>
    <dgm:pt modelId="{EABFCDC9-985C-4435-9855-85E7527824D2}">
      <dgm:prSet/>
      <dgm:spPr/>
      <dgm:t>
        <a:bodyPr/>
        <a:lstStyle/>
        <a:p>
          <a:pPr>
            <a:lnSpc>
              <a:spcPct val="100000"/>
            </a:lnSpc>
          </a:pPr>
          <a:r>
            <a:rPr lang="en-US"/>
            <a:t>﻿Main Objective of this report is to ensure existence of Proper System</a:t>
          </a:r>
        </a:p>
      </dgm:t>
    </dgm:pt>
    <dgm:pt modelId="{116FCFF4-8D5A-4FEC-AF21-3478D9BD67DE}" type="parTrans" cxnId="{70C20899-476C-4B93-988C-CBBEBA60AFC9}">
      <dgm:prSet/>
      <dgm:spPr/>
      <dgm:t>
        <a:bodyPr/>
        <a:lstStyle/>
        <a:p>
          <a:endParaRPr lang="en-US"/>
        </a:p>
      </dgm:t>
    </dgm:pt>
    <dgm:pt modelId="{FA0EF847-DC68-45B6-9207-1505C6B9DAD1}" type="sibTrans" cxnId="{70C20899-476C-4B93-988C-CBBEBA60AFC9}">
      <dgm:prSet/>
      <dgm:spPr/>
      <dgm:t>
        <a:bodyPr/>
        <a:lstStyle/>
        <a:p>
          <a:endParaRPr lang="en-US"/>
        </a:p>
      </dgm:t>
    </dgm:pt>
    <dgm:pt modelId="{57BD2CFC-36D8-4B39-86A5-3F48CBA98C86}">
      <dgm:prSet/>
      <dgm:spPr/>
      <dgm:t>
        <a:bodyPr/>
        <a:lstStyle/>
        <a:p>
          <a:pPr>
            <a:lnSpc>
              <a:spcPct val="100000"/>
            </a:lnSpc>
          </a:pPr>
          <a:r>
            <a:rPr lang="en-US"/>
            <a:t>﻿Negligence of auditor - may be held accountable</a:t>
          </a:r>
        </a:p>
      </dgm:t>
    </dgm:pt>
    <dgm:pt modelId="{050BAAF0-32B3-4B18-A317-61F5E1A327C5}" type="parTrans" cxnId="{F66F5D09-CDBB-47D6-8CBF-08AAC11ED0D2}">
      <dgm:prSet/>
      <dgm:spPr/>
      <dgm:t>
        <a:bodyPr/>
        <a:lstStyle/>
        <a:p>
          <a:endParaRPr lang="en-US"/>
        </a:p>
      </dgm:t>
    </dgm:pt>
    <dgm:pt modelId="{B2792FEC-F153-4C73-ABF6-1C5CEA898047}" type="sibTrans" cxnId="{F66F5D09-CDBB-47D6-8CBF-08AAC11ED0D2}">
      <dgm:prSet/>
      <dgm:spPr/>
      <dgm:t>
        <a:bodyPr/>
        <a:lstStyle/>
        <a:p>
          <a:endParaRPr lang="en-US"/>
        </a:p>
      </dgm:t>
    </dgm:pt>
    <dgm:pt modelId="{E5E3955E-D5A7-4C33-A4D4-39516E2B5C7C}">
      <dgm:prSet/>
      <dgm:spPr/>
      <dgm:t>
        <a:bodyPr/>
        <a:lstStyle/>
        <a:p>
          <a:pPr>
            <a:lnSpc>
              <a:spcPct val="100000"/>
            </a:lnSpc>
          </a:pPr>
          <a:r>
            <a:rPr lang="en-US"/>
            <a:t>Being its fact statement, suggested to attach our examination report on sample basis.</a:t>
          </a:r>
        </a:p>
      </dgm:t>
    </dgm:pt>
    <dgm:pt modelId="{0235A3F0-DBFA-48EB-B2F7-A70B158ABD69}" type="parTrans" cxnId="{5E3B7810-1D8D-4179-93AA-1AAC9712B273}">
      <dgm:prSet/>
      <dgm:spPr/>
      <dgm:t>
        <a:bodyPr/>
        <a:lstStyle/>
        <a:p>
          <a:endParaRPr lang="en-US"/>
        </a:p>
      </dgm:t>
    </dgm:pt>
    <dgm:pt modelId="{930EE05A-3960-45C3-8E9E-BDDC986478D8}" type="sibTrans" cxnId="{5E3B7810-1D8D-4179-93AA-1AAC9712B273}">
      <dgm:prSet/>
      <dgm:spPr/>
      <dgm:t>
        <a:bodyPr/>
        <a:lstStyle/>
        <a:p>
          <a:endParaRPr lang="en-US"/>
        </a:p>
      </dgm:t>
    </dgm:pt>
    <dgm:pt modelId="{D6F86EC5-FC7D-4B3E-B291-105A33E11ED2}" type="pres">
      <dgm:prSet presAssocID="{66305B21-919C-4BDD-B787-38C20F59C78E}" presName="root" presStyleCnt="0">
        <dgm:presLayoutVars>
          <dgm:dir/>
          <dgm:resizeHandles val="exact"/>
        </dgm:presLayoutVars>
      </dgm:prSet>
      <dgm:spPr/>
    </dgm:pt>
    <dgm:pt modelId="{BCD19FFF-280C-4EEC-A294-B31318484CB8}" type="pres">
      <dgm:prSet presAssocID="{4B151325-B777-4C26-80E4-331527A7A641}" presName="compNode" presStyleCnt="0"/>
      <dgm:spPr/>
    </dgm:pt>
    <dgm:pt modelId="{2B98EBD4-116B-4E68-BF9C-4301B73956E7}" type="pres">
      <dgm:prSet presAssocID="{4B151325-B777-4C26-80E4-331527A7A641}" presName="bgRect" presStyleLbl="bgShp" presStyleIdx="0" presStyleCnt="5"/>
      <dgm:spPr/>
    </dgm:pt>
    <dgm:pt modelId="{6A6A5028-D49B-4A82-80E9-D30FC54974E9}" type="pres">
      <dgm:prSet presAssocID="{4B151325-B777-4C26-80E4-331527A7A64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1A1913A3-928C-41A6-91C9-82B0E5B546E6}" type="pres">
      <dgm:prSet presAssocID="{4B151325-B777-4C26-80E4-331527A7A641}" presName="spaceRect" presStyleCnt="0"/>
      <dgm:spPr/>
    </dgm:pt>
    <dgm:pt modelId="{8235FDDF-F96B-428A-82C4-803B947D41E7}" type="pres">
      <dgm:prSet presAssocID="{4B151325-B777-4C26-80E4-331527A7A641}" presName="parTx" presStyleLbl="revTx" presStyleIdx="0" presStyleCnt="5">
        <dgm:presLayoutVars>
          <dgm:chMax val="0"/>
          <dgm:chPref val="0"/>
        </dgm:presLayoutVars>
      </dgm:prSet>
      <dgm:spPr/>
    </dgm:pt>
    <dgm:pt modelId="{C07931E8-60D1-48E1-BB31-E3678B11A1EB}" type="pres">
      <dgm:prSet presAssocID="{CFD5A60A-40DF-4F32-8D02-AD511D2F7AB8}" presName="sibTrans" presStyleCnt="0"/>
      <dgm:spPr/>
    </dgm:pt>
    <dgm:pt modelId="{C1CDE38D-FBF1-4576-A235-F8417D07D419}" type="pres">
      <dgm:prSet presAssocID="{AEDF5434-6B2F-409B-846C-3EE83F9D1D07}" presName="compNode" presStyleCnt="0"/>
      <dgm:spPr/>
    </dgm:pt>
    <dgm:pt modelId="{71AA1B54-7122-49FA-95BB-A259DCB57160}" type="pres">
      <dgm:prSet presAssocID="{AEDF5434-6B2F-409B-846C-3EE83F9D1D07}" presName="bgRect" presStyleLbl="bgShp" presStyleIdx="1" presStyleCnt="5"/>
      <dgm:spPr/>
    </dgm:pt>
    <dgm:pt modelId="{9811BADE-0722-4988-A638-D915F3B5AFAD}" type="pres">
      <dgm:prSet presAssocID="{AEDF5434-6B2F-409B-846C-3EE83F9D1D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DB28342-B741-445E-9B70-0EE6B72ABFAC}" type="pres">
      <dgm:prSet presAssocID="{AEDF5434-6B2F-409B-846C-3EE83F9D1D07}" presName="spaceRect" presStyleCnt="0"/>
      <dgm:spPr/>
    </dgm:pt>
    <dgm:pt modelId="{6199F60F-AB57-4164-B715-052C03811551}" type="pres">
      <dgm:prSet presAssocID="{AEDF5434-6B2F-409B-846C-3EE83F9D1D07}" presName="parTx" presStyleLbl="revTx" presStyleIdx="1" presStyleCnt="5">
        <dgm:presLayoutVars>
          <dgm:chMax val="0"/>
          <dgm:chPref val="0"/>
        </dgm:presLayoutVars>
      </dgm:prSet>
      <dgm:spPr/>
    </dgm:pt>
    <dgm:pt modelId="{D92D907A-C781-4D19-B5B7-C923718FF803}" type="pres">
      <dgm:prSet presAssocID="{A620D1FB-53DA-4C50-88CF-375215220DDE}" presName="sibTrans" presStyleCnt="0"/>
      <dgm:spPr/>
    </dgm:pt>
    <dgm:pt modelId="{02B524C1-85F5-4DE5-9FD7-5B111214CEF7}" type="pres">
      <dgm:prSet presAssocID="{EABFCDC9-985C-4435-9855-85E7527824D2}" presName="compNode" presStyleCnt="0"/>
      <dgm:spPr/>
    </dgm:pt>
    <dgm:pt modelId="{2EC64D2F-515C-448B-8AB1-F65080A25448}" type="pres">
      <dgm:prSet presAssocID="{EABFCDC9-985C-4435-9855-85E7527824D2}" presName="bgRect" presStyleLbl="bgShp" presStyleIdx="2" presStyleCnt="5"/>
      <dgm:spPr/>
    </dgm:pt>
    <dgm:pt modelId="{33A7CB67-D8D3-4092-B885-B53308B439E1}" type="pres">
      <dgm:prSet presAssocID="{EABFCDC9-985C-4435-9855-85E7527824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B47149BA-0B28-4B68-B390-7685C1978150}" type="pres">
      <dgm:prSet presAssocID="{EABFCDC9-985C-4435-9855-85E7527824D2}" presName="spaceRect" presStyleCnt="0"/>
      <dgm:spPr/>
    </dgm:pt>
    <dgm:pt modelId="{C7C4A87F-6959-4F48-B089-C319FBD1DD37}" type="pres">
      <dgm:prSet presAssocID="{EABFCDC9-985C-4435-9855-85E7527824D2}" presName="parTx" presStyleLbl="revTx" presStyleIdx="2" presStyleCnt="5">
        <dgm:presLayoutVars>
          <dgm:chMax val="0"/>
          <dgm:chPref val="0"/>
        </dgm:presLayoutVars>
      </dgm:prSet>
      <dgm:spPr/>
    </dgm:pt>
    <dgm:pt modelId="{2F79F783-474C-4D6D-A5A7-BF55585855FE}" type="pres">
      <dgm:prSet presAssocID="{FA0EF847-DC68-45B6-9207-1505C6B9DAD1}" presName="sibTrans" presStyleCnt="0"/>
      <dgm:spPr/>
    </dgm:pt>
    <dgm:pt modelId="{AC72FEE5-CA7A-443B-97A1-8D8604009123}" type="pres">
      <dgm:prSet presAssocID="{57BD2CFC-36D8-4B39-86A5-3F48CBA98C86}" presName="compNode" presStyleCnt="0"/>
      <dgm:spPr/>
    </dgm:pt>
    <dgm:pt modelId="{E3FFC79B-A9DC-4865-ACA9-39F2BD56E351}" type="pres">
      <dgm:prSet presAssocID="{57BD2CFC-36D8-4B39-86A5-3F48CBA98C86}" presName="bgRect" presStyleLbl="bgShp" presStyleIdx="3" presStyleCnt="5"/>
      <dgm:spPr/>
    </dgm:pt>
    <dgm:pt modelId="{E2F04F39-1ED8-43BF-BE95-9D3BD35F00B0}" type="pres">
      <dgm:prSet presAssocID="{57BD2CFC-36D8-4B39-86A5-3F48CBA98C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CE386D5F-D5A1-465F-9EC5-DD7E65B81C67}" type="pres">
      <dgm:prSet presAssocID="{57BD2CFC-36D8-4B39-86A5-3F48CBA98C86}" presName="spaceRect" presStyleCnt="0"/>
      <dgm:spPr/>
    </dgm:pt>
    <dgm:pt modelId="{E58C855D-1C57-4FA4-AC30-6C7AED1126E4}" type="pres">
      <dgm:prSet presAssocID="{57BD2CFC-36D8-4B39-86A5-3F48CBA98C86}" presName="parTx" presStyleLbl="revTx" presStyleIdx="3" presStyleCnt="5">
        <dgm:presLayoutVars>
          <dgm:chMax val="0"/>
          <dgm:chPref val="0"/>
        </dgm:presLayoutVars>
      </dgm:prSet>
      <dgm:spPr/>
    </dgm:pt>
    <dgm:pt modelId="{32517753-AA41-4CF4-BDA3-1ED27420D442}" type="pres">
      <dgm:prSet presAssocID="{B2792FEC-F153-4C73-ABF6-1C5CEA898047}" presName="sibTrans" presStyleCnt="0"/>
      <dgm:spPr/>
    </dgm:pt>
    <dgm:pt modelId="{0BF36B8D-A2B4-4DF0-AD6C-0EC3B7968977}" type="pres">
      <dgm:prSet presAssocID="{E5E3955E-D5A7-4C33-A4D4-39516E2B5C7C}" presName="compNode" presStyleCnt="0"/>
      <dgm:spPr/>
    </dgm:pt>
    <dgm:pt modelId="{CAFDC612-4E17-4EAB-8D8B-6E8CB8E85FB0}" type="pres">
      <dgm:prSet presAssocID="{E5E3955E-D5A7-4C33-A4D4-39516E2B5C7C}" presName="bgRect" presStyleLbl="bgShp" presStyleIdx="4" presStyleCnt="5"/>
      <dgm:spPr/>
    </dgm:pt>
    <dgm:pt modelId="{1C80672E-DC4B-46DD-AE8B-1479BBA5419E}" type="pres">
      <dgm:prSet presAssocID="{E5E3955E-D5A7-4C33-A4D4-39516E2B5C7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3EFB41D4-CA44-472E-A2EE-6DC016B1FE8B}" type="pres">
      <dgm:prSet presAssocID="{E5E3955E-D5A7-4C33-A4D4-39516E2B5C7C}" presName="spaceRect" presStyleCnt="0"/>
      <dgm:spPr/>
    </dgm:pt>
    <dgm:pt modelId="{B0B9177B-6554-4687-8C31-BAB2F420670F}" type="pres">
      <dgm:prSet presAssocID="{E5E3955E-D5A7-4C33-A4D4-39516E2B5C7C}" presName="parTx" presStyleLbl="revTx" presStyleIdx="4" presStyleCnt="5">
        <dgm:presLayoutVars>
          <dgm:chMax val="0"/>
          <dgm:chPref val="0"/>
        </dgm:presLayoutVars>
      </dgm:prSet>
      <dgm:spPr/>
    </dgm:pt>
  </dgm:ptLst>
  <dgm:cxnLst>
    <dgm:cxn modelId="{F66F5D09-CDBB-47D6-8CBF-08AAC11ED0D2}" srcId="{66305B21-919C-4BDD-B787-38C20F59C78E}" destId="{57BD2CFC-36D8-4B39-86A5-3F48CBA98C86}" srcOrd="3" destOrd="0" parTransId="{050BAAF0-32B3-4B18-A317-61F5E1A327C5}" sibTransId="{B2792FEC-F153-4C73-ABF6-1C5CEA898047}"/>
    <dgm:cxn modelId="{5E3B7810-1D8D-4179-93AA-1AAC9712B273}" srcId="{66305B21-919C-4BDD-B787-38C20F59C78E}" destId="{E5E3955E-D5A7-4C33-A4D4-39516E2B5C7C}" srcOrd="4" destOrd="0" parTransId="{0235A3F0-DBFA-48EB-B2F7-A70B158ABD69}" sibTransId="{930EE05A-3960-45C3-8E9E-BDDC986478D8}"/>
    <dgm:cxn modelId="{E1012927-0873-4300-BA51-BD7C4BAB10AC}" srcId="{66305B21-919C-4BDD-B787-38C20F59C78E}" destId="{4B151325-B777-4C26-80E4-331527A7A641}" srcOrd="0" destOrd="0" parTransId="{D1A38BD2-8470-4C5F-B382-422ECF94FEE5}" sibTransId="{CFD5A60A-40DF-4F32-8D02-AD511D2F7AB8}"/>
    <dgm:cxn modelId="{A361DD79-574F-4581-93FD-45BABF0ED211}" srcId="{66305B21-919C-4BDD-B787-38C20F59C78E}" destId="{AEDF5434-6B2F-409B-846C-3EE83F9D1D07}" srcOrd="1" destOrd="0" parTransId="{7BE99927-B501-47B1-852C-AD69DD65D5A1}" sibTransId="{A620D1FB-53DA-4C50-88CF-375215220DDE}"/>
    <dgm:cxn modelId="{70C20899-476C-4B93-988C-CBBEBA60AFC9}" srcId="{66305B21-919C-4BDD-B787-38C20F59C78E}" destId="{EABFCDC9-985C-4435-9855-85E7527824D2}" srcOrd="2" destOrd="0" parTransId="{116FCFF4-8D5A-4FEC-AF21-3478D9BD67DE}" sibTransId="{FA0EF847-DC68-45B6-9207-1505C6B9DAD1}"/>
    <dgm:cxn modelId="{9DE531AA-53D6-47AC-BF64-FF5D46E8FA1E}" type="presOf" srcId="{66305B21-919C-4BDD-B787-38C20F59C78E}" destId="{D6F86EC5-FC7D-4B3E-B291-105A33E11ED2}" srcOrd="0" destOrd="0" presId="urn:microsoft.com/office/officeart/2018/2/layout/IconVerticalSolidList"/>
    <dgm:cxn modelId="{C340DED3-0B11-4BA3-BFB2-09D15C587C72}" type="presOf" srcId="{EABFCDC9-985C-4435-9855-85E7527824D2}" destId="{C7C4A87F-6959-4F48-B089-C319FBD1DD37}" srcOrd="0" destOrd="0" presId="urn:microsoft.com/office/officeart/2018/2/layout/IconVerticalSolidList"/>
    <dgm:cxn modelId="{1EB200E1-B6FC-432D-9C1A-143F03F6B195}" type="presOf" srcId="{AEDF5434-6B2F-409B-846C-3EE83F9D1D07}" destId="{6199F60F-AB57-4164-B715-052C03811551}" srcOrd="0" destOrd="0" presId="urn:microsoft.com/office/officeart/2018/2/layout/IconVerticalSolidList"/>
    <dgm:cxn modelId="{3605ECE3-1DC7-4BE3-AC7E-9755FB15854E}" type="presOf" srcId="{57BD2CFC-36D8-4B39-86A5-3F48CBA98C86}" destId="{E58C855D-1C57-4FA4-AC30-6C7AED1126E4}" srcOrd="0" destOrd="0" presId="urn:microsoft.com/office/officeart/2018/2/layout/IconVerticalSolidList"/>
    <dgm:cxn modelId="{1F17ADED-6A0D-417F-85ED-3B1F1FD4022C}" type="presOf" srcId="{E5E3955E-D5A7-4C33-A4D4-39516E2B5C7C}" destId="{B0B9177B-6554-4687-8C31-BAB2F420670F}" srcOrd="0" destOrd="0" presId="urn:microsoft.com/office/officeart/2018/2/layout/IconVerticalSolidList"/>
    <dgm:cxn modelId="{3AC0C6F3-0690-47D0-A012-6E86499D8606}" type="presOf" srcId="{4B151325-B777-4C26-80E4-331527A7A641}" destId="{8235FDDF-F96B-428A-82C4-803B947D41E7}" srcOrd="0" destOrd="0" presId="urn:microsoft.com/office/officeart/2018/2/layout/IconVerticalSolidList"/>
    <dgm:cxn modelId="{DAB68DE9-F45C-42D0-AF4C-E5A70E456EB7}" type="presParOf" srcId="{D6F86EC5-FC7D-4B3E-B291-105A33E11ED2}" destId="{BCD19FFF-280C-4EEC-A294-B31318484CB8}" srcOrd="0" destOrd="0" presId="urn:microsoft.com/office/officeart/2018/2/layout/IconVerticalSolidList"/>
    <dgm:cxn modelId="{5F9E34E4-27DB-4099-BA1C-1A1A59FE9340}" type="presParOf" srcId="{BCD19FFF-280C-4EEC-A294-B31318484CB8}" destId="{2B98EBD4-116B-4E68-BF9C-4301B73956E7}" srcOrd="0" destOrd="0" presId="urn:microsoft.com/office/officeart/2018/2/layout/IconVerticalSolidList"/>
    <dgm:cxn modelId="{4A348CE6-E253-4529-AC6B-85DD187311D4}" type="presParOf" srcId="{BCD19FFF-280C-4EEC-A294-B31318484CB8}" destId="{6A6A5028-D49B-4A82-80E9-D30FC54974E9}" srcOrd="1" destOrd="0" presId="urn:microsoft.com/office/officeart/2018/2/layout/IconVerticalSolidList"/>
    <dgm:cxn modelId="{F6A77CD6-AD3F-415B-8692-83B77AB9B3FC}" type="presParOf" srcId="{BCD19FFF-280C-4EEC-A294-B31318484CB8}" destId="{1A1913A3-928C-41A6-91C9-82B0E5B546E6}" srcOrd="2" destOrd="0" presId="urn:microsoft.com/office/officeart/2018/2/layout/IconVerticalSolidList"/>
    <dgm:cxn modelId="{089B2AC0-55FE-4421-A0A9-9156FCAA6448}" type="presParOf" srcId="{BCD19FFF-280C-4EEC-A294-B31318484CB8}" destId="{8235FDDF-F96B-428A-82C4-803B947D41E7}" srcOrd="3" destOrd="0" presId="urn:microsoft.com/office/officeart/2018/2/layout/IconVerticalSolidList"/>
    <dgm:cxn modelId="{4C78EB54-9A93-4957-A6C7-0906D48F79BF}" type="presParOf" srcId="{D6F86EC5-FC7D-4B3E-B291-105A33E11ED2}" destId="{C07931E8-60D1-48E1-BB31-E3678B11A1EB}" srcOrd="1" destOrd="0" presId="urn:microsoft.com/office/officeart/2018/2/layout/IconVerticalSolidList"/>
    <dgm:cxn modelId="{05D02F3F-E641-4AF5-B532-DCEBF3ECF043}" type="presParOf" srcId="{D6F86EC5-FC7D-4B3E-B291-105A33E11ED2}" destId="{C1CDE38D-FBF1-4576-A235-F8417D07D419}" srcOrd="2" destOrd="0" presId="urn:microsoft.com/office/officeart/2018/2/layout/IconVerticalSolidList"/>
    <dgm:cxn modelId="{057D3E9D-C400-4BF9-8503-CE896331BFC6}" type="presParOf" srcId="{C1CDE38D-FBF1-4576-A235-F8417D07D419}" destId="{71AA1B54-7122-49FA-95BB-A259DCB57160}" srcOrd="0" destOrd="0" presId="urn:microsoft.com/office/officeart/2018/2/layout/IconVerticalSolidList"/>
    <dgm:cxn modelId="{92FD7493-E926-42EA-B112-FE6FE8406E71}" type="presParOf" srcId="{C1CDE38D-FBF1-4576-A235-F8417D07D419}" destId="{9811BADE-0722-4988-A638-D915F3B5AFAD}" srcOrd="1" destOrd="0" presId="urn:microsoft.com/office/officeart/2018/2/layout/IconVerticalSolidList"/>
    <dgm:cxn modelId="{693D0133-D280-4648-BC48-B8BBC1D29EDB}" type="presParOf" srcId="{C1CDE38D-FBF1-4576-A235-F8417D07D419}" destId="{1DB28342-B741-445E-9B70-0EE6B72ABFAC}" srcOrd="2" destOrd="0" presId="urn:microsoft.com/office/officeart/2018/2/layout/IconVerticalSolidList"/>
    <dgm:cxn modelId="{73896EE5-805E-4F50-9A07-BA09509711AB}" type="presParOf" srcId="{C1CDE38D-FBF1-4576-A235-F8417D07D419}" destId="{6199F60F-AB57-4164-B715-052C03811551}" srcOrd="3" destOrd="0" presId="urn:microsoft.com/office/officeart/2018/2/layout/IconVerticalSolidList"/>
    <dgm:cxn modelId="{3129C3AB-9EFC-45AA-9C32-671FB69B9EDE}" type="presParOf" srcId="{D6F86EC5-FC7D-4B3E-B291-105A33E11ED2}" destId="{D92D907A-C781-4D19-B5B7-C923718FF803}" srcOrd="3" destOrd="0" presId="urn:microsoft.com/office/officeart/2018/2/layout/IconVerticalSolidList"/>
    <dgm:cxn modelId="{17A88569-F573-46C1-9076-59E398010DCB}" type="presParOf" srcId="{D6F86EC5-FC7D-4B3E-B291-105A33E11ED2}" destId="{02B524C1-85F5-4DE5-9FD7-5B111214CEF7}" srcOrd="4" destOrd="0" presId="urn:microsoft.com/office/officeart/2018/2/layout/IconVerticalSolidList"/>
    <dgm:cxn modelId="{9598EFF3-28BD-43DE-9FFB-26E35C1A3C08}" type="presParOf" srcId="{02B524C1-85F5-4DE5-9FD7-5B111214CEF7}" destId="{2EC64D2F-515C-448B-8AB1-F65080A25448}" srcOrd="0" destOrd="0" presId="urn:microsoft.com/office/officeart/2018/2/layout/IconVerticalSolidList"/>
    <dgm:cxn modelId="{E817CC4F-D5D9-4DF4-BD3E-A0A0703652D5}" type="presParOf" srcId="{02B524C1-85F5-4DE5-9FD7-5B111214CEF7}" destId="{33A7CB67-D8D3-4092-B885-B53308B439E1}" srcOrd="1" destOrd="0" presId="urn:microsoft.com/office/officeart/2018/2/layout/IconVerticalSolidList"/>
    <dgm:cxn modelId="{6A5BF558-7D2E-430C-8AE1-14B3AB07CA19}" type="presParOf" srcId="{02B524C1-85F5-4DE5-9FD7-5B111214CEF7}" destId="{B47149BA-0B28-4B68-B390-7685C1978150}" srcOrd="2" destOrd="0" presId="urn:microsoft.com/office/officeart/2018/2/layout/IconVerticalSolidList"/>
    <dgm:cxn modelId="{3C95931E-DB02-40B5-A636-BEE497E1C026}" type="presParOf" srcId="{02B524C1-85F5-4DE5-9FD7-5B111214CEF7}" destId="{C7C4A87F-6959-4F48-B089-C319FBD1DD37}" srcOrd="3" destOrd="0" presId="urn:microsoft.com/office/officeart/2018/2/layout/IconVerticalSolidList"/>
    <dgm:cxn modelId="{AF551DA7-C923-40BC-BD14-F72CBB354780}" type="presParOf" srcId="{D6F86EC5-FC7D-4B3E-B291-105A33E11ED2}" destId="{2F79F783-474C-4D6D-A5A7-BF55585855FE}" srcOrd="5" destOrd="0" presId="urn:microsoft.com/office/officeart/2018/2/layout/IconVerticalSolidList"/>
    <dgm:cxn modelId="{701919B8-E4AE-43BA-B0CB-650379823167}" type="presParOf" srcId="{D6F86EC5-FC7D-4B3E-B291-105A33E11ED2}" destId="{AC72FEE5-CA7A-443B-97A1-8D8604009123}" srcOrd="6" destOrd="0" presId="urn:microsoft.com/office/officeart/2018/2/layout/IconVerticalSolidList"/>
    <dgm:cxn modelId="{FB007B74-D7D9-4611-A915-ED5EE158EB53}" type="presParOf" srcId="{AC72FEE5-CA7A-443B-97A1-8D8604009123}" destId="{E3FFC79B-A9DC-4865-ACA9-39F2BD56E351}" srcOrd="0" destOrd="0" presId="urn:microsoft.com/office/officeart/2018/2/layout/IconVerticalSolidList"/>
    <dgm:cxn modelId="{CDE36002-EE66-49DC-9022-58A31208BD1A}" type="presParOf" srcId="{AC72FEE5-CA7A-443B-97A1-8D8604009123}" destId="{E2F04F39-1ED8-43BF-BE95-9D3BD35F00B0}" srcOrd="1" destOrd="0" presId="urn:microsoft.com/office/officeart/2018/2/layout/IconVerticalSolidList"/>
    <dgm:cxn modelId="{EFCB6879-B33A-4B87-8810-5FD10C6F35BC}" type="presParOf" srcId="{AC72FEE5-CA7A-443B-97A1-8D8604009123}" destId="{CE386D5F-D5A1-465F-9EC5-DD7E65B81C67}" srcOrd="2" destOrd="0" presId="urn:microsoft.com/office/officeart/2018/2/layout/IconVerticalSolidList"/>
    <dgm:cxn modelId="{86D95F59-C27E-42CA-843D-47E3D75E83E7}" type="presParOf" srcId="{AC72FEE5-CA7A-443B-97A1-8D8604009123}" destId="{E58C855D-1C57-4FA4-AC30-6C7AED1126E4}" srcOrd="3" destOrd="0" presId="urn:microsoft.com/office/officeart/2018/2/layout/IconVerticalSolidList"/>
    <dgm:cxn modelId="{F70B56AA-4DF6-4B4C-BD1A-EFED21412DF5}" type="presParOf" srcId="{D6F86EC5-FC7D-4B3E-B291-105A33E11ED2}" destId="{32517753-AA41-4CF4-BDA3-1ED27420D442}" srcOrd="7" destOrd="0" presId="urn:microsoft.com/office/officeart/2018/2/layout/IconVerticalSolidList"/>
    <dgm:cxn modelId="{B6496EEB-0102-4777-8D75-8BAC0D1C4C38}" type="presParOf" srcId="{D6F86EC5-FC7D-4B3E-B291-105A33E11ED2}" destId="{0BF36B8D-A2B4-4DF0-AD6C-0EC3B7968977}" srcOrd="8" destOrd="0" presId="urn:microsoft.com/office/officeart/2018/2/layout/IconVerticalSolidList"/>
    <dgm:cxn modelId="{5A416314-DE11-4E94-8E83-DF9E37EDF8F4}" type="presParOf" srcId="{0BF36B8D-A2B4-4DF0-AD6C-0EC3B7968977}" destId="{CAFDC612-4E17-4EAB-8D8B-6E8CB8E85FB0}" srcOrd="0" destOrd="0" presId="urn:microsoft.com/office/officeart/2018/2/layout/IconVerticalSolidList"/>
    <dgm:cxn modelId="{C57B20BE-10BF-4B34-A534-F428848B34A4}" type="presParOf" srcId="{0BF36B8D-A2B4-4DF0-AD6C-0EC3B7968977}" destId="{1C80672E-DC4B-46DD-AE8B-1479BBA5419E}" srcOrd="1" destOrd="0" presId="urn:microsoft.com/office/officeart/2018/2/layout/IconVerticalSolidList"/>
    <dgm:cxn modelId="{8C4A4CCC-571F-4033-866F-66C440F11CEE}" type="presParOf" srcId="{0BF36B8D-A2B4-4DF0-AD6C-0EC3B7968977}" destId="{3EFB41D4-CA44-472E-A2EE-6DC016B1FE8B}" srcOrd="2" destOrd="0" presId="urn:microsoft.com/office/officeart/2018/2/layout/IconVerticalSolidList"/>
    <dgm:cxn modelId="{320AA001-E55D-4BE6-998E-A7E1101D446A}" type="presParOf" srcId="{0BF36B8D-A2B4-4DF0-AD6C-0EC3B7968977}" destId="{B0B9177B-6554-4687-8C31-BAB2F420670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B516938-F9C5-4B8D-B11A-43FBA0D9AC9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7EED172-2B91-4883-AF15-2E37C31AAF62}">
      <dgm:prSet/>
      <dgm:spPr/>
      <dgm:t>
        <a:bodyPr/>
        <a:lstStyle/>
        <a:p>
          <a:r>
            <a:rPr lang="en-US"/>
            <a:t>Cash in Hand</a:t>
          </a:r>
        </a:p>
      </dgm:t>
    </dgm:pt>
    <dgm:pt modelId="{6585092F-6A63-4AD8-B150-033F12D9D263}" type="parTrans" cxnId="{09EF77BD-B63B-4F58-A4FA-3EF8C03DE7C4}">
      <dgm:prSet/>
      <dgm:spPr/>
      <dgm:t>
        <a:bodyPr/>
        <a:lstStyle/>
        <a:p>
          <a:endParaRPr lang="en-US"/>
        </a:p>
      </dgm:t>
    </dgm:pt>
    <dgm:pt modelId="{FB1E2234-E4B3-4270-A413-E74D0CC1833A}" type="sibTrans" cxnId="{09EF77BD-B63B-4F58-A4FA-3EF8C03DE7C4}">
      <dgm:prSet/>
      <dgm:spPr/>
      <dgm:t>
        <a:bodyPr/>
        <a:lstStyle/>
        <a:p>
          <a:endParaRPr lang="en-US"/>
        </a:p>
      </dgm:t>
    </dgm:pt>
    <dgm:pt modelId="{AEDEB9C1-9883-40F5-83FD-A9A7360347B6}">
      <dgm:prSet/>
      <dgm:spPr/>
      <dgm:t>
        <a:bodyPr/>
        <a:lstStyle/>
        <a:p>
          <a:r>
            <a:rPr lang="en-US"/>
            <a:t>﻿Cash at ATM</a:t>
          </a:r>
        </a:p>
      </dgm:t>
    </dgm:pt>
    <dgm:pt modelId="{EC6F01AB-BB9A-44AF-8E86-E44121AF3A13}" type="parTrans" cxnId="{7E83A68C-F7AE-48DD-AF04-662A950093DA}">
      <dgm:prSet/>
      <dgm:spPr/>
      <dgm:t>
        <a:bodyPr/>
        <a:lstStyle/>
        <a:p>
          <a:endParaRPr lang="en-US"/>
        </a:p>
      </dgm:t>
    </dgm:pt>
    <dgm:pt modelId="{39878AED-09F7-408E-9255-122DCA015B76}" type="sibTrans" cxnId="{7E83A68C-F7AE-48DD-AF04-662A950093DA}">
      <dgm:prSet/>
      <dgm:spPr/>
      <dgm:t>
        <a:bodyPr/>
        <a:lstStyle/>
        <a:p>
          <a:endParaRPr lang="en-US"/>
        </a:p>
      </dgm:t>
    </dgm:pt>
    <dgm:pt modelId="{369561B8-16E6-467C-9C0F-52922CDAA421}">
      <dgm:prSet/>
      <dgm:spPr/>
      <dgm:t>
        <a:bodyPr/>
        <a:lstStyle/>
        <a:p>
          <a:r>
            <a:rPr lang="en-US"/>
            <a:t>﻿Tokens</a:t>
          </a:r>
        </a:p>
      </dgm:t>
    </dgm:pt>
    <dgm:pt modelId="{BFA04AE1-DEAC-44AC-95C5-38360D8CEEE3}" type="parTrans" cxnId="{B302A9A2-6EC6-42E3-9F14-B8F26426421C}">
      <dgm:prSet/>
      <dgm:spPr/>
      <dgm:t>
        <a:bodyPr/>
        <a:lstStyle/>
        <a:p>
          <a:endParaRPr lang="en-US"/>
        </a:p>
      </dgm:t>
    </dgm:pt>
    <dgm:pt modelId="{0C521533-2C62-4FDE-A1E5-19DF413DFE71}" type="sibTrans" cxnId="{B302A9A2-6EC6-42E3-9F14-B8F26426421C}">
      <dgm:prSet/>
      <dgm:spPr/>
      <dgm:t>
        <a:bodyPr/>
        <a:lstStyle/>
        <a:p>
          <a:endParaRPr lang="en-US"/>
        </a:p>
      </dgm:t>
    </dgm:pt>
    <dgm:pt modelId="{0BAA56F4-D32A-4D62-A15C-51904D084363}">
      <dgm:prSet/>
      <dgm:spPr/>
      <dgm:t>
        <a:bodyPr/>
        <a:lstStyle/>
        <a:p>
          <a:r>
            <a:rPr lang="en-US"/>
            <a:t>﻿Gold Bags</a:t>
          </a:r>
        </a:p>
      </dgm:t>
    </dgm:pt>
    <dgm:pt modelId="{DD5150BF-2784-40B9-8E09-17EA70D6205F}" type="parTrans" cxnId="{A0A9494B-2DAA-4C19-A0CD-ADFE428D0890}">
      <dgm:prSet/>
      <dgm:spPr/>
      <dgm:t>
        <a:bodyPr/>
        <a:lstStyle/>
        <a:p>
          <a:endParaRPr lang="en-US"/>
        </a:p>
      </dgm:t>
    </dgm:pt>
    <dgm:pt modelId="{0C2F4CA1-3887-4B54-BE2C-93A5BC409856}" type="sibTrans" cxnId="{A0A9494B-2DAA-4C19-A0CD-ADFE428D0890}">
      <dgm:prSet/>
      <dgm:spPr/>
      <dgm:t>
        <a:bodyPr/>
        <a:lstStyle/>
        <a:p>
          <a:endParaRPr lang="en-US"/>
        </a:p>
      </dgm:t>
    </dgm:pt>
    <dgm:pt modelId="{32F39B42-69BA-43CC-BA45-23AC0E132D79}">
      <dgm:prSet/>
      <dgm:spPr/>
      <dgm:t>
        <a:bodyPr/>
        <a:lstStyle/>
        <a:p>
          <a:r>
            <a:rPr lang="en-US"/>
            <a:t>Fixed Assets</a:t>
          </a:r>
        </a:p>
      </dgm:t>
    </dgm:pt>
    <dgm:pt modelId="{BD6DA5BD-BCBB-4568-8404-EB9C1933F784}" type="parTrans" cxnId="{BA5D531B-0E46-4961-AB55-77918D5EFAEF}">
      <dgm:prSet/>
      <dgm:spPr/>
      <dgm:t>
        <a:bodyPr/>
        <a:lstStyle/>
        <a:p>
          <a:endParaRPr lang="en-US"/>
        </a:p>
      </dgm:t>
    </dgm:pt>
    <dgm:pt modelId="{73B7BC05-D386-4298-B09E-00ACE31A7A4F}" type="sibTrans" cxnId="{BA5D531B-0E46-4961-AB55-77918D5EFAEF}">
      <dgm:prSet/>
      <dgm:spPr/>
      <dgm:t>
        <a:bodyPr/>
        <a:lstStyle/>
        <a:p>
          <a:endParaRPr lang="en-US"/>
        </a:p>
      </dgm:t>
    </dgm:pt>
    <dgm:pt modelId="{BB427944-E3E6-4E44-8EC1-B6377C9D4449}">
      <dgm:prSet/>
      <dgm:spPr/>
      <dgm:t>
        <a:bodyPr/>
        <a:lstStyle/>
        <a:p>
          <a:r>
            <a:rPr lang="en-US"/>
            <a:t>Stationary &amp; Security Items - DD, Cheques, PO , Adhesive Stamps, Postage Stamps</a:t>
          </a:r>
        </a:p>
      </dgm:t>
    </dgm:pt>
    <dgm:pt modelId="{4FD7E738-E3CE-4725-8A84-1EF001B049C0}" type="parTrans" cxnId="{72BE433B-2EDB-4FB9-AB87-5E24A179D75D}">
      <dgm:prSet/>
      <dgm:spPr/>
      <dgm:t>
        <a:bodyPr/>
        <a:lstStyle/>
        <a:p>
          <a:endParaRPr lang="en-US"/>
        </a:p>
      </dgm:t>
    </dgm:pt>
    <dgm:pt modelId="{9ED4941F-64E9-4138-A074-E360357470EA}" type="sibTrans" cxnId="{72BE433B-2EDB-4FB9-AB87-5E24A179D75D}">
      <dgm:prSet/>
      <dgm:spPr/>
      <dgm:t>
        <a:bodyPr/>
        <a:lstStyle/>
        <a:p>
          <a:endParaRPr lang="en-US"/>
        </a:p>
      </dgm:t>
    </dgm:pt>
    <dgm:pt modelId="{A6304BC1-B620-435B-BF49-49C22E20E14D}">
      <dgm:prSet/>
      <dgm:spPr/>
      <dgm:t>
        <a:bodyPr/>
        <a:lstStyle/>
        <a:p>
          <a:r>
            <a:rPr lang="en-US"/>
            <a:t>Investments ﻿</a:t>
          </a:r>
        </a:p>
      </dgm:t>
    </dgm:pt>
    <dgm:pt modelId="{D902E095-B1F3-492D-B5AE-C9B53781EF08}" type="parTrans" cxnId="{CE3DBB03-8DDD-4B24-B516-9E7330F91A43}">
      <dgm:prSet/>
      <dgm:spPr/>
      <dgm:t>
        <a:bodyPr/>
        <a:lstStyle/>
        <a:p>
          <a:endParaRPr lang="en-US"/>
        </a:p>
      </dgm:t>
    </dgm:pt>
    <dgm:pt modelId="{0C1FFD25-2FFA-4733-9FB3-DD2BF8755836}" type="sibTrans" cxnId="{CE3DBB03-8DDD-4B24-B516-9E7330F91A43}">
      <dgm:prSet/>
      <dgm:spPr/>
      <dgm:t>
        <a:bodyPr/>
        <a:lstStyle/>
        <a:p>
          <a:endParaRPr lang="en-US"/>
        </a:p>
      </dgm:t>
    </dgm:pt>
    <dgm:pt modelId="{7A9ACB04-7972-466E-A5F5-EABF49019B54}" type="pres">
      <dgm:prSet presAssocID="{5B516938-F9C5-4B8D-B11A-43FBA0D9AC9B}" presName="diagram" presStyleCnt="0">
        <dgm:presLayoutVars>
          <dgm:dir/>
          <dgm:resizeHandles val="exact"/>
        </dgm:presLayoutVars>
      </dgm:prSet>
      <dgm:spPr/>
    </dgm:pt>
    <dgm:pt modelId="{F585E690-99D4-4415-AA15-25E9DBDE645F}" type="pres">
      <dgm:prSet presAssocID="{B7EED172-2B91-4883-AF15-2E37C31AAF62}" presName="node" presStyleLbl="node1" presStyleIdx="0" presStyleCnt="7">
        <dgm:presLayoutVars>
          <dgm:bulletEnabled val="1"/>
        </dgm:presLayoutVars>
      </dgm:prSet>
      <dgm:spPr/>
    </dgm:pt>
    <dgm:pt modelId="{1FBD8C4A-B8F0-4CDB-8D00-7F8EF0CDAD70}" type="pres">
      <dgm:prSet presAssocID="{FB1E2234-E4B3-4270-A413-E74D0CC1833A}" presName="sibTrans" presStyleCnt="0"/>
      <dgm:spPr/>
    </dgm:pt>
    <dgm:pt modelId="{745C22A2-DF7D-4347-860B-6E50E12FBCA1}" type="pres">
      <dgm:prSet presAssocID="{AEDEB9C1-9883-40F5-83FD-A9A7360347B6}" presName="node" presStyleLbl="node1" presStyleIdx="1" presStyleCnt="7">
        <dgm:presLayoutVars>
          <dgm:bulletEnabled val="1"/>
        </dgm:presLayoutVars>
      </dgm:prSet>
      <dgm:spPr/>
    </dgm:pt>
    <dgm:pt modelId="{676E3446-6953-4FDE-89E3-C9180A7BA39E}" type="pres">
      <dgm:prSet presAssocID="{39878AED-09F7-408E-9255-122DCA015B76}" presName="sibTrans" presStyleCnt="0"/>
      <dgm:spPr/>
    </dgm:pt>
    <dgm:pt modelId="{027A2E13-8C90-4295-BB26-9533F8DD4C36}" type="pres">
      <dgm:prSet presAssocID="{369561B8-16E6-467C-9C0F-52922CDAA421}" presName="node" presStyleLbl="node1" presStyleIdx="2" presStyleCnt="7">
        <dgm:presLayoutVars>
          <dgm:bulletEnabled val="1"/>
        </dgm:presLayoutVars>
      </dgm:prSet>
      <dgm:spPr/>
    </dgm:pt>
    <dgm:pt modelId="{0CE7F720-22DB-439E-903A-360AE910ED70}" type="pres">
      <dgm:prSet presAssocID="{0C521533-2C62-4FDE-A1E5-19DF413DFE71}" presName="sibTrans" presStyleCnt="0"/>
      <dgm:spPr/>
    </dgm:pt>
    <dgm:pt modelId="{A2B6ED46-380A-4F6D-9AE3-03E49B59B377}" type="pres">
      <dgm:prSet presAssocID="{0BAA56F4-D32A-4D62-A15C-51904D084363}" presName="node" presStyleLbl="node1" presStyleIdx="3" presStyleCnt="7">
        <dgm:presLayoutVars>
          <dgm:bulletEnabled val="1"/>
        </dgm:presLayoutVars>
      </dgm:prSet>
      <dgm:spPr/>
    </dgm:pt>
    <dgm:pt modelId="{C825B59D-D418-42F1-B573-3E78C0D527EC}" type="pres">
      <dgm:prSet presAssocID="{0C2F4CA1-3887-4B54-BE2C-93A5BC409856}" presName="sibTrans" presStyleCnt="0"/>
      <dgm:spPr/>
    </dgm:pt>
    <dgm:pt modelId="{220E8BC0-83B7-4205-AE74-7281EF079805}" type="pres">
      <dgm:prSet presAssocID="{32F39B42-69BA-43CC-BA45-23AC0E132D79}" presName="node" presStyleLbl="node1" presStyleIdx="4" presStyleCnt="7">
        <dgm:presLayoutVars>
          <dgm:bulletEnabled val="1"/>
        </dgm:presLayoutVars>
      </dgm:prSet>
      <dgm:spPr/>
    </dgm:pt>
    <dgm:pt modelId="{4FF11F8F-90F3-4A8E-B173-68DE02748D94}" type="pres">
      <dgm:prSet presAssocID="{73B7BC05-D386-4298-B09E-00ACE31A7A4F}" presName="sibTrans" presStyleCnt="0"/>
      <dgm:spPr/>
    </dgm:pt>
    <dgm:pt modelId="{A62D4F93-2BD5-4AC8-A260-0644010BBF6A}" type="pres">
      <dgm:prSet presAssocID="{BB427944-E3E6-4E44-8EC1-B6377C9D4449}" presName="node" presStyleLbl="node1" presStyleIdx="5" presStyleCnt="7">
        <dgm:presLayoutVars>
          <dgm:bulletEnabled val="1"/>
        </dgm:presLayoutVars>
      </dgm:prSet>
      <dgm:spPr/>
    </dgm:pt>
    <dgm:pt modelId="{651D0442-5C33-4F9F-893D-04BE379A138B}" type="pres">
      <dgm:prSet presAssocID="{9ED4941F-64E9-4138-A074-E360357470EA}" presName="sibTrans" presStyleCnt="0"/>
      <dgm:spPr/>
    </dgm:pt>
    <dgm:pt modelId="{B3F9F94F-A52C-47FC-A439-CE9ACCD62BBA}" type="pres">
      <dgm:prSet presAssocID="{A6304BC1-B620-435B-BF49-49C22E20E14D}" presName="node" presStyleLbl="node1" presStyleIdx="6" presStyleCnt="7">
        <dgm:presLayoutVars>
          <dgm:bulletEnabled val="1"/>
        </dgm:presLayoutVars>
      </dgm:prSet>
      <dgm:spPr/>
    </dgm:pt>
  </dgm:ptLst>
  <dgm:cxnLst>
    <dgm:cxn modelId="{CE3DBB03-8DDD-4B24-B516-9E7330F91A43}" srcId="{5B516938-F9C5-4B8D-B11A-43FBA0D9AC9B}" destId="{A6304BC1-B620-435B-BF49-49C22E20E14D}" srcOrd="6" destOrd="0" parTransId="{D902E095-B1F3-492D-B5AE-C9B53781EF08}" sibTransId="{0C1FFD25-2FFA-4733-9FB3-DD2BF8755836}"/>
    <dgm:cxn modelId="{FAA29111-2CCA-4DA9-88A4-A6E3FEDC2CB0}" type="presOf" srcId="{A6304BC1-B620-435B-BF49-49C22E20E14D}" destId="{B3F9F94F-A52C-47FC-A439-CE9ACCD62BBA}" srcOrd="0" destOrd="0" presId="urn:microsoft.com/office/officeart/2005/8/layout/default"/>
    <dgm:cxn modelId="{112A4017-B112-419A-8E98-F1B1425BF378}" type="presOf" srcId="{BB427944-E3E6-4E44-8EC1-B6377C9D4449}" destId="{A62D4F93-2BD5-4AC8-A260-0644010BBF6A}" srcOrd="0" destOrd="0" presId="urn:microsoft.com/office/officeart/2005/8/layout/default"/>
    <dgm:cxn modelId="{BA5D531B-0E46-4961-AB55-77918D5EFAEF}" srcId="{5B516938-F9C5-4B8D-B11A-43FBA0D9AC9B}" destId="{32F39B42-69BA-43CC-BA45-23AC0E132D79}" srcOrd="4" destOrd="0" parTransId="{BD6DA5BD-BCBB-4568-8404-EB9C1933F784}" sibTransId="{73B7BC05-D386-4298-B09E-00ACE31A7A4F}"/>
    <dgm:cxn modelId="{3C3BC227-BA5A-4F57-BE0E-02A5EE584E32}" type="presOf" srcId="{0BAA56F4-D32A-4D62-A15C-51904D084363}" destId="{A2B6ED46-380A-4F6D-9AE3-03E49B59B377}" srcOrd="0" destOrd="0" presId="urn:microsoft.com/office/officeart/2005/8/layout/default"/>
    <dgm:cxn modelId="{72BE433B-2EDB-4FB9-AB87-5E24A179D75D}" srcId="{5B516938-F9C5-4B8D-B11A-43FBA0D9AC9B}" destId="{BB427944-E3E6-4E44-8EC1-B6377C9D4449}" srcOrd="5" destOrd="0" parTransId="{4FD7E738-E3CE-4725-8A84-1EF001B049C0}" sibTransId="{9ED4941F-64E9-4138-A074-E360357470EA}"/>
    <dgm:cxn modelId="{5DE26240-A638-4631-8399-A3DF3558CA00}" type="presOf" srcId="{AEDEB9C1-9883-40F5-83FD-A9A7360347B6}" destId="{745C22A2-DF7D-4347-860B-6E50E12FBCA1}" srcOrd="0" destOrd="0" presId="urn:microsoft.com/office/officeart/2005/8/layout/default"/>
    <dgm:cxn modelId="{A0A9494B-2DAA-4C19-A0CD-ADFE428D0890}" srcId="{5B516938-F9C5-4B8D-B11A-43FBA0D9AC9B}" destId="{0BAA56F4-D32A-4D62-A15C-51904D084363}" srcOrd="3" destOrd="0" parTransId="{DD5150BF-2784-40B9-8E09-17EA70D6205F}" sibTransId="{0C2F4CA1-3887-4B54-BE2C-93A5BC409856}"/>
    <dgm:cxn modelId="{47D4B888-9417-4976-B95B-9CBD65C97BEE}" type="presOf" srcId="{369561B8-16E6-467C-9C0F-52922CDAA421}" destId="{027A2E13-8C90-4295-BB26-9533F8DD4C36}" srcOrd="0" destOrd="0" presId="urn:microsoft.com/office/officeart/2005/8/layout/default"/>
    <dgm:cxn modelId="{7E83A68C-F7AE-48DD-AF04-662A950093DA}" srcId="{5B516938-F9C5-4B8D-B11A-43FBA0D9AC9B}" destId="{AEDEB9C1-9883-40F5-83FD-A9A7360347B6}" srcOrd="1" destOrd="0" parTransId="{EC6F01AB-BB9A-44AF-8E86-E44121AF3A13}" sibTransId="{39878AED-09F7-408E-9255-122DCA015B76}"/>
    <dgm:cxn modelId="{B302A9A2-6EC6-42E3-9F14-B8F26426421C}" srcId="{5B516938-F9C5-4B8D-B11A-43FBA0D9AC9B}" destId="{369561B8-16E6-467C-9C0F-52922CDAA421}" srcOrd="2" destOrd="0" parTransId="{BFA04AE1-DEAC-44AC-95C5-38360D8CEEE3}" sibTransId="{0C521533-2C62-4FDE-A1E5-19DF413DFE71}"/>
    <dgm:cxn modelId="{D56BB2A6-3451-42D0-B57E-908B177E58DA}" type="presOf" srcId="{B7EED172-2B91-4883-AF15-2E37C31AAF62}" destId="{F585E690-99D4-4415-AA15-25E9DBDE645F}" srcOrd="0" destOrd="0" presId="urn:microsoft.com/office/officeart/2005/8/layout/default"/>
    <dgm:cxn modelId="{1D27A5B4-5B00-46F1-B15C-19E75F0C736E}" type="presOf" srcId="{32F39B42-69BA-43CC-BA45-23AC0E132D79}" destId="{220E8BC0-83B7-4205-AE74-7281EF079805}" srcOrd="0" destOrd="0" presId="urn:microsoft.com/office/officeart/2005/8/layout/default"/>
    <dgm:cxn modelId="{A2B6ACB7-58CB-4978-8DDE-BBAF0FAAF040}" type="presOf" srcId="{5B516938-F9C5-4B8D-B11A-43FBA0D9AC9B}" destId="{7A9ACB04-7972-466E-A5F5-EABF49019B54}" srcOrd="0" destOrd="0" presId="urn:microsoft.com/office/officeart/2005/8/layout/default"/>
    <dgm:cxn modelId="{09EF77BD-B63B-4F58-A4FA-3EF8C03DE7C4}" srcId="{5B516938-F9C5-4B8D-B11A-43FBA0D9AC9B}" destId="{B7EED172-2B91-4883-AF15-2E37C31AAF62}" srcOrd="0" destOrd="0" parTransId="{6585092F-6A63-4AD8-B150-033F12D9D263}" sibTransId="{FB1E2234-E4B3-4270-A413-E74D0CC1833A}"/>
    <dgm:cxn modelId="{4B520EB6-7380-4BB0-ADFA-0B7FA1F1C6C0}" type="presParOf" srcId="{7A9ACB04-7972-466E-A5F5-EABF49019B54}" destId="{F585E690-99D4-4415-AA15-25E9DBDE645F}" srcOrd="0" destOrd="0" presId="urn:microsoft.com/office/officeart/2005/8/layout/default"/>
    <dgm:cxn modelId="{834F799A-7727-4CC0-9FBC-65CCF36FD4A6}" type="presParOf" srcId="{7A9ACB04-7972-466E-A5F5-EABF49019B54}" destId="{1FBD8C4A-B8F0-4CDB-8D00-7F8EF0CDAD70}" srcOrd="1" destOrd="0" presId="urn:microsoft.com/office/officeart/2005/8/layout/default"/>
    <dgm:cxn modelId="{83AA1936-FF48-4B01-8B10-72248B5DDEAB}" type="presParOf" srcId="{7A9ACB04-7972-466E-A5F5-EABF49019B54}" destId="{745C22A2-DF7D-4347-860B-6E50E12FBCA1}" srcOrd="2" destOrd="0" presId="urn:microsoft.com/office/officeart/2005/8/layout/default"/>
    <dgm:cxn modelId="{A66DD2E5-B08C-4114-8DD5-7822CDF11303}" type="presParOf" srcId="{7A9ACB04-7972-466E-A5F5-EABF49019B54}" destId="{676E3446-6953-4FDE-89E3-C9180A7BA39E}" srcOrd="3" destOrd="0" presId="urn:microsoft.com/office/officeart/2005/8/layout/default"/>
    <dgm:cxn modelId="{829C4201-B98A-40E8-8EEF-BA264DBE0E32}" type="presParOf" srcId="{7A9ACB04-7972-466E-A5F5-EABF49019B54}" destId="{027A2E13-8C90-4295-BB26-9533F8DD4C36}" srcOrd="4" destOrd="0" presId="urn:microsoft.com/office/officeart/2005/8/layout/default"/>
    <dgm:cxn modelId="{35F6298C-FDE4-4E5D-B66B-E9459AF38305}" type="presParOf" srcId="{7A9ACB04-7972-466E-A5F5-EABF49019B54}" destId="{0CE7F720-22DB-439E-903A-360AE910ED70}" srcOrd="5" destOrd="0" presId="urn:microsoft.com/office/officeart/2005/8/layout/default"/>
    <dgm:cxn modelId="{78FFDAEC-E00C-4AB2-AC21-639C3C2CAAA9}" type="presParOf" srcId="{7A9ACB04-7972-466E-A5F5-EABF49019B54}" destId="{A2B6ED46-380A-4F6D-9AE3-03E49B59B377}" srcOrd="6" destOrd="0" presId="urn:microsoft.com/office/officeart/2005/8/layout/default"/>
    <dgm:cxn modelId="{E6AB2D4F-3D09-40C0-A1F4-37CCE6612227}" type="presParOf" srcId="{7A9ACB04-7972-466E-A5F5-EABF49019B54}" destId="{C825B59D-D418-42F1-B573-3E78C0D527EC}" srcOrd="7" destOrd="0" presId="urn:microsoft.com/office/officeart/2005/8/layout/default"/>
    <dgm:cxn modelId="{2C445961-25CB-4B24-9CE4-0E43E5DC35DA}" type="presParOf" srcId="{7A9ACB04-7972-466E-A5F5-EABF49019B54}" destId="{220E8BC0-83B7-4205-AE74-7281EF079805}" srcOrd="8" destOrd="0" presId="urn:microsoft.com/office/officeart/2005/8/layout/default"/>
    <dgm:cxn modelId="{F555EEDE-99A3-4579-8141-1F830D70041D}" type="presParOf" srcId="{7A9ACB04-7972-466E-A5F5-EABF49019B54}" destId="{4FF11F8F-90F3-4A8E-B173-68DE02748D94}" srcOrd="9" destOrd="0" presId="urn:microsoft.com/office/officeart/2005/8/layout/default"/>
    <dgm:cxn modelId="{356EC513-DCB1-4A82-AF92-67019DB45E03}" type="presParOf" srcId="{7A9ACB04-7972-466E-A5F5-EABF49019B54}" destId="{A62D4F93-2BD5-4AC8-A260-0644010BBF6A}" srcOrd="10" destOrd="0" presId="urn:microsoft.com/office/officeart/2005/8/layout/default"/>
    <dgm:cxn modelId="{9635C7FF-21B6-4DD0-95C9-074C2A22EE78}" type="presParOf" srcId="{7A9ACB04-7972-466E-A5F5-EABF49019B54}" destId="{651D0442-5C33-4F9F-893D-04BE379A138B}" srcOrd="11" destOrd="0" presId="urn:microsoft.com/office/officeart/2005/8/layout/default"/>
    <dgm:cxn modelId="{0154CAEB-FA2B-44E4-BD64-9EB68B7A3D58}" type="presParOf" srcId="{7A9ACB04-7972-466E-A5F5-EABF49019B54}" destId="{B3F9F94F-A52C-47FC-A439-CE9ACCD62BBA}"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C008677-4805-46FE-87A5-00825C43BF15}"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C63B38A3-9505-49D7-9315-5F6FB68F9E1A}">
      <dgm:prSet/>
      <dgm:spPr/>
      <dgm:t>
        <a:bodyPr/>
        <a:lstStyle/>
        <a:p>
          <a:r>
            <a:rPr lang="en-US"/>
            <a:t>Stock Audit by External Agencies</a:t>
          </a:r>
        </a:p>
      </dgm:t>
    </dgm:pt>
    <dgm:pt modelId="{83B5DB48-1A64-4B72-B961-0C41301D4B08}" type="parTrans" cxnId="{0A089FED-DC6A-4A94-8690-3372FFD31419}">
      <dgm:prSet/>
      <dgm:spPr/>
      <dgm:t>
        <a:bodyPr/>
        <a:lstStyle/>
        <a:p>
          <a:endParaRPr lang="en-US"/>
        </a:p>
      </dgm:t>
    </dgm:pt>
    <dgm:pt modelId="{086C469F-378B-428F-BAFF-2E9CB899D7B3}" type="sibTrans" cxnId="{0A089FED-DC6A-4A94-8690-3372FFD31419}">
      <dgm:prSet/>
      <dgm:spPr/>
      <dgm:t>
        <a:bodyPr/>
        <a:lstStyle/>
        <a:p>
          <a:endParaRPr lang="en-US"/>
        </a:p>
      </dgm:t>
    </dgm:pt>
    <dgm:pt modelId="{D570BF52-C55E-4134-9871-0CC93F14BE01}">
      <dgm:prSet/>
      <dgm:spPr/>
      <dgm:t>
        <a:bodyPr/>
        <a:lstStyle/>
        <a:p>
          <a:r>
            <a:rPr lang="en-US"/>
            <a:t>Banks are Required to conduct annual stock audits by external agencies as per bank guidelines approved by Board of Directors.</a:t>
          </a:r>
        </a:p>
      </dgm:t>
    </dgm:pt>
    <dgm:pt modelId="{EFAA8AEE-20EC-4ECE-93BA-DE4C9AAC0814}" type="parTrans" cxnId="{346BE183-8CF0-4D16-B2E8-8849733C84B5}">
      <dgm:prSet/>
      <dgm:spPr/>
      <dgm:t>
        <a:bodyPr/>
        <a:lstStyle/>
        <a:p>
          <a:endParaRPr lang="en-US"/>
        </a:p>
      </dgm:t>
    </dgm:pt>
    <dgm:pt modelId="{91CCD537-F4E5-4929-9442-B588CFF9E7BF}" type="sibTrans" cxnId="{346BE183-8CF0-4D16-B2E8-8849733C84B5}">
      <dgm:prSet/>
      <dgm:spPr/>
      <dgm:t>
        <a:bodyPr/>
        <a:lstStyle/>
        <a:p>
          <a:endParaRPr lang="en-US"/>
        </a:p>
      </dgm:t>
    </dgm:pt>
    <dgm:pt modelId="{D0EB6134-FDB5-431A-B612-93FD9A97C3B3}">
      <dgm:prSet/>
      <dgm:spPr/>
      <dgm:t>
        <a:bodyPr/>
        <a:lstStyle/>
        <a:p>
          <a:r>
            <a:rPr lang="en-US"/>
            <a:t>Valuation of Immovable Properties</a:t>
          </a:r>
        </a:p>
      </dgm:t>
    </dgm:pt>
    <dgm:pt modelId="{2756BDD7-0AB1-4A36-B653-D2D96803D954}" type="parTrans" cxnId="{519B75E1-E290-4606-BAD5-B2D1CFA1FC3A}">
      <dgm:prSet/>
      <dgm:spPr/>
      <dgm:t>
        <a:bodyPr/>
        <a:lstStyle/>
        <a:p>
          <a:endParaRPr lang="en-US"/>
        </a:p>
      </dgm:t>
    </dgm:pt>
    <dgm:pt modelId="{414F17B6-4B84-476C-827F-A86953E05960}" type="sibTrans" cxnId="{519B75E1-E290-4606-BAD5-B2D1CFA1FC3A}">
      <dgm:prSet/>
      <dgm:spPr/>
      <dgm:t>
        <a:bodyPr/>
        <a:lstStyle/>
        <a:p>
          <a:endParaRPr lang="en-US"/>
        </a:p>
      </dgm:t>
    </dgm:pt>
    <dgm:pt modelId="{E9048FFD-73DC-4D86-807D-9C9292F5B1A5}">
      <dgm:prSet/>
      <dgm:spPr/>
      <dgm:t>
        <a:bodyPr/>
        <a:lstStyle/>
        <a:p>
          <a:r>
            <a:rPr lang="en-US"/>
            <a:t>Collateral like immovable properties charged in favour of banks must be valued once in three years by qualified valuer </a:t>
          </a:r>
        </a:p>
      </dgm:t>
    </dgm:pt>
    <dgm:pt modelId="{51AB13A9-B543-45B6-899B-0B8ED45CDED6}" type="parTrans" cxnId="{F17E9A37-41E0-4D5A-B7E7-9C26CA561013}">
      <dgm:prSet/>
      <dgm:spPr/>
      <dgm:t>
        <a:bodyPr/>
        <a:lstStyle/>
        <a:p>
          <a:endParaRPr lang="en-US"/>
        </a:p>
      </dgm:t>
    </dgm:pt>
    <dgm:pt modelId="{1A9CD90A-575E-4497-8CC7-E12949E5E781}" type="sibTrans" cxnId="{F17E9A37-41E0-4D5A-B7E7-9C26CA561013}">
      <dgm:prSet/>
      <dgm:spPr/>
      <dgm:t>
        <a:bodyPr/>
        <a:lstStyle/>
        <a:p>
          <a:endParaRPr lang="en-US"/>
        </a:p>
      </dgm:t>
    </dgm:pt>
    <dgm:pt modelId="{85369902-62AE-4693-A5DE-C82D4689FC48}" type="pres">
      <dgm:prSet presAssocID="{3C008677-4805-46FE-87A5-00825C43BF15}" presName="linear" presStyleCnt="0">
        <dgm:presLayoutVars>
          <dgm:dir/>
          <dgm:animLvl val="lvl"/>
          <dgm:resizeHandles val="exact"/>
        </dgm:presLayoutVars>
      </dgm:prSet>
      <dgm:spPr/>
    </dgm:pt>
    <dgm:pt modelId="{90A1F603-833F-4751-B3CD-B336500E730A}" type="pres">
      <dgm:prSet presAssocID="{C63B38A3-9505-49D7-9315-5F6FB68F9E1A}" presName="parentLin" presStyleCnt="0"/>
      <dgm:spPr/>
    </dgm:pt>
    <dgm:pt modelId="{4E51EF4E-1FA8-4049-AAFE-25E8A94067CF}" type="pres">
      <dgm:prSet presAssocID="{C63B38A3-9505-49D7-9315-5F6FB68F9E1A}" presName="parentLeftMargin" presStyleLbl="node1" presStyleIdx="0" presStyleCnt="2"/>
      <dgm:spPr/>
    </dgm:pt>
    <dgm:pt modelId="{54EBF0EC-7F17-4887-A6E1-1F1E6652F90D}" type="pres">
      <dgm:prSet presAssocID="{C63B38A3-9505-49D7-9315-5F6FB68F9E1A}" presName="parentText" presStyleLbl="node1" presStyleIdx="0" presStyleCnt="2">
        <dgm:presLayoutVars>
          <dgm:chMax val="0"/>
          <dgm:bulletEnabled val="1"/>
        </dgm:presLayoutVars>
      </dgm:prSet>
      <dgm:spPr/>
    </dgm:pt>
    <dgm:pt modelId="{099F05E9-D5E0-496C-8A34-C4B7F1E0B9D1}" type="pres">
      <dgm:prSet presAssocID="{C63B38A3-9505-49D7-9315-5F6FB68F9E1A}" presName="negativeSpace" presStyleCnt="0"/>
      <dgm:spPr/>
    </dgm:pt>
    <dgm:pt modelId="{1CCF3051-4181-4AF5-B077-24626BDAB827}" type="pres">
      <dgm:prSet presAssocID="{C63B38A3-9505-49D7-9315-5F6FB68F9E1A}" presName="childText" presStyleLbl="conFgAcc1" presStyleIdx="0" presStyleCnt="2">
        <dgm:presLayoutVars>
          <dgm:bulletEnabled val="1"/>
        </dgm:presLayoutVars>
      </dgm:prSet>
      <dgm:spPr/>
    </dgm:pt>
    <dgm:pt modelId="{0039D7A6-721B-44E6-AC45-F51FB3E06E4D}" type="pres">
      <dgm:prSet presAssocID="{086C469F-378B-428F-BAFF-2E9CB899D7B3}" presName="spaceBetweenRectangles" presStyleCnt="0"/>
      <dgm:spPr/>
    </dgm:pt>
    <dgm:pt modelId="{4A84310F-0E60-4523-930F-740CB6614BF5}" type="pres">
      <dgm:prSet presAssocID="{D0EB6134-FDB5-431A-B612-93FD9A97C3B3}" presName="parentLin" presStyleCnt="0"/>
      <dgm:spPr/>
    </dgm:pt>
    <dgm:pt modelId="{DFB956CC-E163-433A-86FE-D7B9962608AD}" type="pres">
      <dgm:prSet presAssocID="{D0EB6134-FDB5-431A-B612-93FD9A97C3B3}" presName="parentLeftMargin" presStyleLbl="node1" presStyleIdx="0" presStyleCnt="2"/>
      <dgm:spPr/>
    </dgm:pt>
    <dgm:pt modelId="{E0F7B82E-40BB-423E-B8C7-5AAFFD6DA147}" type="pres">
      <dgm:prSet presAssocID="{D0EB6134-FDB5-431A-B612-93FD9A97C3B3}" presName="parentText" presStyleLbl="node1" presStyleIdx="1" presStyleCnt="2">
        <dgm:presLayoutVars>
          <dgm:chMax val="0"/>
          <dgm:bulletEnabled val="1"/>
        </dgm:presLayoutVars>
      </dgm:prSet>
      <dgm:spPr/>
    </dgm:pt>
    <dgm:pt modelId="{B4F4E316-E661-4940-9062-E26BCDE5FC79}" type="pres">
      <dgm:prSet presAssocID="{D0EB6134-FDB5-431A-B612-93FD9A97C3B3}" presName="negativeSpace" presStyleCnt="0"/>
      <dgm:spPr/>
    </dgm:pt>
    <dgm:pt modelId="{7E569A5D-3FFF-4C75-899C-0DBAF52F6798}" type="pres">
      <dgm:prSet presAssocID="{D0EB6134-FDB5-431A-B612-93FD9A97C3B3}" presName="childText" presStyleLbl="conFgAcc1" presStyleIdx="1" presStyleCnt="2">
        <dgm:presLayoutVars>
          <dgm:bulletEnabled val="1"/>
        </dgm:presLayoutVars>
      </dgm:prSet>
      <dgm:spPr/>
    </dgm:pt>
  </dgm:ptLst>
  <dgm:cxnLst>
    <dgm:cxn modelId="{E38E2719-FEA1-4C11-8AE5-6006EF8D9CBB}" type="presOf" srcId="{3C008677-4805-46FE-87A5-00825C43BF15}" destId="{85369902-62AE-4693-A5DE-C82D4689FC48}" srcOrd="0" destOrd="0" presId="urn:microsoft.com/office/officeart/2005/8/layout/list1"/>
    <dgm:cxn modelId="{95967121-DE31-4545-9252-529F6011A463}" type="presOf" srcId="{D0EB6134-FDB5-431A-B612-93FD9A97C3B3}" destId="{E0F7B82E-40BB-423E-B8C7-5AAFFD6DA147}" srcOrd="1" destOrd="0" presId="urn:microsoft.com/office/officeart/2005/8/layout/list1"/>
    <dgm:cxn modelId="{F17E9A37-41E0-4D5A-B7E7-9C26CA561013}" srcId="{D0EB6134-FDB5-431A-B612-93FD9A97C3B3}" destId="{E9048FFD-73DC-4D86-807D-9C9292F5B1A5}" srcOrd="0" destOrd="0" parTransId="{51AB13A9-B543-45B6-899B-0B8ED45CDED6}" sibTransId="{1A9CD90A-575E-4497-8CC7-E12949E5E781}"/>
    <dgm:cxn modelId="{346BE183-8CF0-4D16-B2E8-8849733C84B5}" srcId="{C63B38A3-9505-49D7-9315-5F6FB68F9E1A}" destId="{D570BF52-C55E-4134-9871-0CC93F14BE01}" srcOrd="0" destOrd="0" parTransId="{EFAA8AEE-20EC-4ECE-93BA-DE4C9AAC0814}" sibTransId="{91CCD537-F4E5-4929-9442-B588CFF9E7BF}"/>
    <dgm:cxn modelId="{E9D2A285-C95C-4D8D-B13D-9934DB3D446B}" type="presOf" srcId="{D570BF52-C55E-4134-9871-0CC93F14BE01}" destId="{1CCF3051-4181-4AF5-B077-24626BDAB827}" srcOrd="0" destOrd="0" presId="urn:microsoft.com/office/officeart/2005/8/layout/list1"/>
    <dgm:cxn modelId="{122FF7A3-7DF7-4050-86AD-6C8FFFF5CA65}" type="presOf" srcId="{D0EB6134-FDB5-431A-B612-93FD9A97C3B3}" destId="{DFB956CC-E163-433A-86FE-D7B9962608AD}" srcOrd="0" destOrd="0" presId="urn:microsoft.com/office/officeart/2005/8/layout/list1"/>
    <dgm:cxn modelId="{67B749B4-4614-42C3-AAB2-DD424463511F}" type="presOf" srcId="{E9048FFD-73DC-4D86-807D-9C9292F5B1A5}" destId="{7E569A5D-3FFF-4C75-899C-0DBAF52F6798}" srcOrd="0" destOrd="0" presId="urn:microsoft.com/office/officeart/2005/8/layout/list1"/>
    <dgm:cxn modelId="{B4E0ADC7-25AA-437F-9AB1-A37FD24FE01C}" type="presOf" srcId="{C63B38A3-9505-49D7-9315-5F6FB68F9E1A}" destId="{4E51EF4E-1FA8-4049-AAFE-25E8A94067CF}" srcOrd="0" destOrd="0" presId="urn:microsoft.com/office/officeart/2005/8/layout/list1"/>
    <dgm:cxn modelId="{519B75E1-E290-4606-BAD5-B2D1CFA1FC3A}" srcId="{3C008677-4805-46FE-87A5-00825C43BF15}" destId="{D0EB6134-FDB5-431A-B612-93FD9A97C3B3}" srcOrd="1" destOrd="0" parTransId="{2756BDD7-0AB1-4A36-B653-D2D96803D954}" sibTransId="{414F17B6-4B84-476C-827F-A86953E05960}"/>
    <dgm:cxn modelId="{0A089FED-DC6A-4A94-8690-3372FFD31419}" srcId="{3C008677-4805-46FE-87A5-00825C43BF15}" destId="{C63B38A3-9505-49D7-9315-5F6FB68F9E1A}" srcOrd="0" destOrd="0" parTransId="{83B5DB48-1A64-4B72-B961-0C41301D4B08}" sibTransId="{086C469F-378B-428F-BAFF-2E9CB899D7B3}"/>
    <dgm:cxn modelId="{0335B0EE-446F-44D2-B12C-A0BB99DDD995}" type="presOf" srcId="{C63B38A3-9505-49D7-9315-5F6FB68F9E1A}" destId="{54EBF0EC-7F17-4887-A6E1-1F1E6652F90D}" srcOrd="1" destOrd="0" presId="urn:microsoft.com/office/officeart/2005/8/layout/list1"/>
    <dgm:cxn modelId="{A8F79E7F-C70C-4E1A-9B13-880CA4350EE2}" type="presParOf" srcId="{85369902-62AE-4693-A5DE-C82D4689FC48}" destId="{90A1F603-833F-4751-B3CD-B336500E730A}" srcOrd="0" destOrd="0" presId="urn:microsoft.com/office/officeart/2005/8/layout/list1"/>
    <dgm:cxn modelId="{74036FD8-E489-4E01-AD68-BE55410697D7}" type="presParOf" srcId="{90A1F603-833F-4751-B3CD-B336500E730A}" destId="{4E51EF4E-1FA8-4049-AAFE-25E8A94067CF}" srcOrd="0" destOrd="0" presId="urn:microsoft.com/office/officeart/2005/8/layout/list1"/>
    <dgm:cxn modelId="{06AA982F-6543-4000-B0EB-3623C41FE1CF}" type="presParOf" srcId="{90A1F603-833F-4751-B3CD-B336500E730A}" destId="{54EBF0EC-7F17-4887-A6E1-1F1E6652F90D}" srcOrd="1" destOrd="0" presId="urn:microsoft.com/office/officeart/2005/8/layout/list1"/>
    <dgm:cxn modelId="{6AC0781B-7386-42D8-9EE1-D56BDD171F87}" type="presParOf" srcId="{85369902-62AE-4693-A5DE-C82D4689FC48}" destId="{099F05E9-D5E0-496C-8A34-C4B7F1E0B9D1}" srcOrd="1" destOrd="0" presId="urn:microsoft.com/office/officeart/2005/8/layout/list1"/>
    <dgm:cxn modelId="{FF1C0B32-A284-44DB-BDA7-4120E24C15E4}" type="presParOf" srcId="{85369902-62AE-4693-A5DE-C82D4689FC48}" destId="{1CCF3051-4181-4AF5-B077-24626BDAB827}" srcOrd="2" destOrd="0" presId="urn:microsoft.com/office/officeart/2005/8/layout/list1"/>
    <dgm:cxn modelId="{53C7C3C7-7080-43A2-89D5-1978359FDFB1}" type="presParOf" srcId="{85369902-62AE-4693-A5DE-C82D4689FC48}" destId="{0039D7A6-721B-44E6-AC45-F51FB3E06E4D}" srcOrd="3" destOrd="0" presId="urn:microsoft.com/office/officeart/2005/8/layout/list1"/>
    <dgm:cxn modelId="{0430A86E-618E-4C20-A881-83536746D665}" type="presParOf" srcId="{85369902-62AE-4693-A5DE-C82D4689FC48}" destId="{4A84310F-0E60-4523-930F-740CB6614BF5}" srcOrd="4" destOrd="0" presId="urn:microsoft.com/office/officeart/2005/8/layout/list1"/>
    <dgm:cxn modelId="{3107648F-E4F7-4059-89C1-7663BA358252}" type="presParOf" srcId="{4A84310F-0E60-4523-930F-740CB6614BF5}" destId="{DFB956CC-E163-433A-86FE-D7B9962608AD}" srcOrd="0" destOrd="0" presId="urn:microsoft.com/office/officeart/2005/8/layout/list1"/>
    <dgm:cxn modelId="{1854BDAA-7F89-489D-A9C5-E81D360C6579}" type="presParOf" srcId="{4A84310F-0E60-4523-930F-740CB6614BF5}" destId="{E0F7B82E-40BB-423E-B8C7-5AAFFD6DA147}" srcOrd="1" destOrd="0" presId="urn:microsoft.com/office/officeart/2005/8/layout/list1"/>
    <dgm:cxn modelId="{3C8FB355-6835-4437-9941-3E7175CC3D2F}" type="presParOf" srcId="{85369902-62AE-4693-A5DE-C82D4689FC48}" destId="{B4F4E316-E661-4940-9062-E26BCDE5FC79}" srcOrd="5" destOrd="0" presId="urn:microsoft.com/office/officeart/2005/8/layout/list1"/>
    <dgm:cxn modelId="{1E824793-BAD3-4FF9-AEBF-AEB96275F279}" type="presParOf" srcId="{85369902-62AE-4693-A5DE-C82D4689FC48}" destId="{7E569A5D-3FFF-4C75-899C-0DBAF52F679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69DF90D-477D-454C-8070-056FE921081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7BD9E0D-EF0B-490D-80B2-3B059118F2BC}">
      <dgm:prSet custT="1"/>
      <dgm:spPr/>
      <dgm:t>
        <a:bodyPr/>
        <a:lstStyle/>
        <a:p>
          <a:r>
            <a:rPr lang="en-US" sz="2400"/>
            <a:t>Irregular practices in grant of loans against pledge of gold ornaments and jewellery by Banks and NBFCs. </a:t>
          </a:r>
        </a:p>
      </dgm:t>
    </dgm:pt>
    <dgm:pt modelId="{3EBB93F8-0CA0-45DD-B163-9524255AD193}" type="parTrans" cxnId="{31FC578B-FE75-48CC-B587-22658E8EED6F}">
      <dgm:prSet/>
      <dgm:spPr/>
      <dgm:t>
        <a:bodyPr/>
        <a:lstStyle/>
        <a:p>
          <a:endParaRPr lang="en-US"/>
        </a:p>
      </dgm:t>
    </dgm:pt>
    <dgm:pt modelId="{971C19F0-DFBD-4B4D-8BFF-CAF7F15BA733}" type="sibTrans" cxnId="{31FC578B-FE75-48CC-B587-22658E8EED6F}">
      <dgm:prSet/>
      <dgm:spPr/>
      <dgm:t>
        <a:bodyPr/>
        <a:lstStyle/>
        <a:p>
          <a:endParaRPr lang="en-US"/>
        </a:p>
      </dgm:t>
    </dgm:pt>
    <dgm:pt modelId="{691FE7EB-5390-4502-BC30-56792B0AE54A}">
      <dgm:prSet custT="1"/>
      <dgm:spPr/>
      <dgm:t>
        <a:bodyPr/>
        <a:lstStyle/>
        <a:p>
          <a:r>
            <a:rPr lang="en-US" sz="2400" kern="1200"/>
            <a:t>Proper Valuation</a:t>
          </a:r>
        </a:p>
      </dgm:t>
    </dgm:pt>
    <dgm:pt modelId="{B0BACA8E-A499-4E78-9A72-22F50FBB9DA2}" type="parTrans" cxnId="{3B730052-07DF-4560-8EDE-DA48283E9593}">
      <dgm:prSet/>
      <dgm:spPr/>
      <dgm:t>
        <a:bodyPr/>
        <a:lstStyle/>
        <a:p>
          <a:endParaRPr lang="en-US"/>
        </a:p>
      </dgm:t>
    </dgm:pt>
    <dgm:pt modelId="{7837F2A7-A8F4-4B29-B101-FCD873FE8AB5}" type="sibTrans" cxnId="{3B730052-07DF-4560-8EDE-DA48283E9593}">
      <dgm:prSet/>
      <dgm:spPr/>
      <dgm:t>
        <a:bodyPr/>
        <a:lstStyle/>
        <a:p>
          <a:endParaRPr lang="en-US"/>
        </a:p>
      </dgm:t>
    </dgm:pt>
    <dgm:pt modelId="{3E4E3130-02DF-45AF-96D2-0EEFA713D06E}">
      <dgm:prSet custT="1"/>
      <dgm:spPr/>
      <dgm:t>
        <a:bodyPr/>
        <a:lstStyle/>
        <a:p>
          <a:r>
            <a:rPr lang="en-US" sz="2400" kern="1200"/>
            <a:t>Due Diligence</a:t>
          </a:r>
        </a:p>
      </dgm:t>
    </dgm:pt>
    <dgm:pt modelId="{153C15D3-7DEC-4937-AF0B-1550789AEAE0}" type="parTrans" cxnId="{B025C213-7269-48E0-B71B-C9D66D433407}">
      <dgm:prSet/>
      <dgm:spPr/>
      <dgm:t>
        <a:bodyPr/>
        <a:lstStyle/>
        <a:p>
          <a:endParaRPr lang="en-US"/>
        </a:p>
      </dgm:t>
    </dgm:pt>
    <dgm:pt modelId="{FA927F6D-C482-4092-BA21-78DFC097A6A1}" type="sibTrans" cxnId="{B025C213-7269-48E0-B71B-C9D66D433407}">
      <dgm:prSet/>
      <dgm:spPr/>
      <dgm:t>
        <a:bodyPr/>
        <a:lstStyle/>
        <a:p>
          <a:endParaRPr lang="en-US"/>
        </a:p>
      </dgm:t>
    </dgm:pt>
    <dgm:pt modelId="{272DACA9-3A6C-4749-A814-3B976E234D78}">
      <dgm:prSet custT="1"/>
      <dgm:spPr/>
      <dgm:t>
        <a:bodyPr/>
        <a:lstStyle/>
        <a:p>
          <a:r>
            <a:rPr lang="en-US" sz="2400" kern="1200"/>
            <a:t>Transparency in Auctions</a:t>
          </a:r>
        </a:p>
      </dgm:t>
    </dgm:pt>
    <dgm:pt modelId="{D6ED3C6B-9C67-45E9-8208-9B4DDA545AF9}" type="parTrans" cxnId="{2A1EACD9-1FD9-47A8-A840-6AE5E5BB1182}">
      <dgm:prSet/>
      <dgm:spPr/>
      <dgm:t>
        <a:bodyPr/>
        <a:lstStyle/>
        <a:p>
          <a:endParaRPr lang="en-US"/>
        </a:p>
      </dgm:t>
    </dgm:pt>
    <dgm:pt modelId="{3E93F158-91B2-4754-94A8-47B1400BAC30}" type="sibTrans" cxnId="{2A1EACD9-1FD9-47A8-A840-6AE5E5BB1182}">
      <dgm:prSet/>
      <dgm:spPr/>
      <dgm:t>
        <a:bodyPr/>
        <a:lstStyle/>
        <a:p>
          <a:endParaRPr lang="en-US"/>
        </a:p>
      </dgm:t>
    </dgm:pt>
    <dgm:pt modelId="{FF7AD9C1-C229-4B4F-BD04-025B3B34F275}">
      <dgm:prSet custT="1"/>
      <dgm:spPr/>
      <dgm:t>
        <a:bodyPr/>
        <a:lstStyle/>
        <a:p>
          <a:r>
            <a:rPr lang="en-US" sz="2400" kern="1200"/>
            <a:t>Regulation of LTV and Interest Rates</a:t>
          </a:r>
        </a:p>
      </dgm:t>
    </dgm:pt>
    <dgm:pt modelId="{B7380C6C-4015-4BB2-A7CD-174D221EA776}" type="parTrans" cxnId="{E6A3B93D-0B78-4CCB-9D2C-AE9608B2A04C}">
      <dgm:prSet/>
      <dgm:spPr/>
      <dgm:t>
        <a:bodyPr/>
        <a:lstStyle/>
        <a:p>
          <a:endParaRPr lang="en-US"/>
        </a:p>
      </dgm:t>
    </dgm:pt>
    <dgm:pt modelId="{196B24AF-9A33-4AE3-98BB-AAF148D8E55A}" type="sibTrans" cxnId="{E6A3B93D-0B78-4CCB-9D2C-AE9608B2A04C}">
      <dgm:prSet/>
      <dgm:spPr/>
      <dgm:t>
        <a:bodyPr/>
        <a:lstStyle/>
        <a:p>
          <a:endParaRPr lang="en-US"/>
        </a:p>
      </dgm:t>
    </dgm:pt>
    <dgm:pt modelId="{043D9038-E43E-44FA-B7F1-755C7EDFC0C7}">
      <dgm:prSet custT="1"/>
      <dgm:spPr/>
      <dgm:t>
        <a:bodyPr/>
        <a:lstStyle/>
        <a:p>
          <a:r>
            <a:rPr lang="en-US" sz="2400" kern="1200"/>
            <a:t>Internal Controls</a:t>
          </a:r>
        </a:p>
      </dgm:t>
    </dgm:pt>
    <dgm:pt modelId="{58707A55-264F-4CAC-8A35-A29E65969A2B}" type="parTrans" cxnId="{1910503F-DC7E-422D-A147-F7638681AAF0}">
      <dgm:prSet/>
      <dgm:spPr/>
      <dgm:t>
        <a:bodyPr/>
        <a:lstStyle/>
        <a:p>
          <a:endParaRPr lang="en-US"/>
        </a:p>
      </dgm:t>
    </dgm:pt>
    <dgm:pt modelId="{86BC3A98-466F-4AA5-A94E-7E996CF6DC71}" type="sibTrans" cxnId="{1910503F-DC7E-422D-A147-F7638681AAF0}">
      <dgm:prSet/>
      <dgm:spPr/>
      <dgm:t>
        <a:bodyPr/>
        <a:lstStyle/>
        <a:p>
          <a:endParaRPr lang="en-US"/>
        </a:p>
      </dgm:t>
    </dgm:pt>
    <dgm:pt modelId="{CFCBB184-42D5-4252-B551-59615CD37C6C}">
      <dgm:prSet custT="1"/>
      <dgm:spPr/>
      <dgm:t>
        <a:bodyPr/>
        <a:lstStyle/>
        <a:p>
          <a:r>
            <a:rPr lang="en-US" sz="2400" kern="1200"/>
            <a:t>End Use of Monitoring</a:t>
          </a:r>
        </a:p>
      </dgm:t>
    </dgm:pt>
    <dgm:pt modelId="{24696A35-C09D-4228-970A-E523D9106E1F}" type="parTrans" cxnId="{A73C8281-8F50-49B8-A247-C55FAF1DAB63}">
      <dgm:prSet/>
      <dgm:spPr/>
      <dgm:t>
        <a:bodyPr/>
        <a:lstStyle/>
        <a:p>
          <a:endParaRPr lang="en-US"/>
        </a:p>
      </dgm:t>
    </dgm:pt>
    <dgm:pt modelId="{BE317EF6-E8DB-472F-8035-201E8E0095D0}" type="sibTrans" cxnId="{A73C8281-8F50-49B8-A247-C55FAF1DAB63}">
      <dgm:prSet/>
      <dgm:spPr/>
      <dgm:t>
        <a:bodyPr/>
        <a:lstStyle/>
        <a:p>
          <a:endParaRPr lang="en-US"/>
        </a:p>
      </dgm:t>
    </dgm:pt>
    <dgm:pt modelId="{63FB0FA6-C36D-4994-A153-2DB00D3AA6F2}">
      <dgm:prSet custT="1"/>
      <dgm:spPr/>
      <dgm:t>
        <a:bodyPr/>
        <a:lstStyle/>
        <a:p>
          <a:pPr>
            <a:buFontTx/>
            <a:buNone/>
          </a:pPr>
          <a:r>
            <a:rPr lang="en-US" sz="2400" kern="1200"/>
            <a:t>The circular emphasizes the need for :-</a:t>
          </a:r>
          <a:endParaRPr lang="en-US" sz="2400" b="1" kern="1200" cap="all" baseline="0">
            <a:blipFill>
              <a:blip xmlns:r="http://schemas.openxmlformats.org/officeDocument/2006/relationships" r:embed="rId1">
                <a:extLst>
                  <a:ext uri="{28A0092B-C50C-407E-A947-70E740481C1C}">
                    <a14:useLocalDpi xmlns:a14="http://schemas.microsoft.com/office/drawing/2010/main" val="0"/>
                  </a:ext>
                </a:extLst>
              </a:blip>
              <a:tile tx="6350" ty="-127000" sx="65000" sy="64000" flip="none" algn="tl"/>
            </a:blipFill>
            <a:effectLst/>
            <a:latin typeface="Aptos" panose="020B0004020202020204" pitchFamily="34" charset="0"/>
            <a:ea typeface="Aptos" panose="020B0004020202020204" pitchFamily="34" charset="0"/>
            <a:cs typeface="Times New Roman" panose="02020603050405020304" pitchFamily="18" charset="0"/>
          </a:endParaRPr>
        </a:p>
      </dgm:t>
    </dgm:pt>
    <dgm:pt modelId="{F6DAB9D2-12F6-4666-8C73-DFBAF9B09F50}" type="parTrans" cxnId="{6F52E98E-E531-49A8-AE82-D7ADBF3FF820}">
      <dgm:prSet/>
      <dgm:spPr/>
      <dgm:t>
        <a:bodyPr/>
        <a:lstStyle/>
        <a:p>
          <a:endParaRPr lang="en-IN"/>
        </a:p>
      </dgm:t>
    </dgm:pt>
    <dgm:pt modelId="{037A41B5-11CD-4B4B-A303-E07BCA904558}" type="sibTrans" cxnId="{6F52E98E-E531-49A8-AE82-D7ADBF3FF820}">
      <dgm:prSet/>
      <dgm:spPr/>
      <dgm:t>
        <a:bodyPr/>
        <a:lstStyle/>
        <a:p>
          <a:endParaRPr lang="en-IN"/>
        </a:p>
      </dgm:t>
    </dgm:pt>
    <dgm:pt modelId="{ECA8F1EB-6248-4018-9AD3-2E73DF6A0FEB}" type="pres">
      <dgm:prSet presAssocID="{069DF90D-477D-454C-8070-056FE9210819}" presName="Name0" presStyleCnt="0">
        <dgm:presLayoutVars>
          <dgm:dir/>
          <dgm:animLvl val="lvl"/>
          <dgm:resizeHandles val="exact"/>
        </dgm:presLayoutVars>
      </dgm:prSet>
      <dgm:spPr/>
    </dgm:pt>
    <dgm:pt modelId="{B93985BE-CD1E-43E3-9AF2-8CF4C71E2300}" type="pres">
      <dgm:prSet presAssocID="{D7BD9E0D-EF0B-490D-80B2-3B059118F2BC}" presName="linNode" presStyleCnt="0"/>
      <dgm:spPr/>
    </dgm:pt>
    <dgm:pt modelId="{1D7AFDA6-6152-41F9-A429-ABA324A1AFA2}" type="pres">
      <dgm:prSet presAssocID="{D7BD9E0D-EF0B-490D-80B2-3B059118F2BC}" presName="parentText" presStyleLbl="node1" presStyleIdx="0" presStyleCnt="1">
        <dgm:presLayoutVars>
          <dgm:chMax val="1"/>
          <dgm:bulletEnabled val="1"/>
        </dgm:presLayoutVars>
      </dgm:prSet>
      <dgm:spPr/>
    </dgm:pt>
    <dgm:pt modelId="{38FEE0F7-3CC6-4B18-85B6-9AE90F55E710}" type="pres">
      <dgm:prSet presAssocID="{D7BD9E0D-EF0B-490D-80B2-3B059118F2BC}" presName="descendantText" presStyleLbl="alignAccFollowNode1" presStyleIdx="0" presStyleCnt="1">
        <dgm:presLayoutVars>
          <dgm:bulletEnabled val="1"/>
        </dgm:presLayoutVars>
      </dgm:prSet>
      <dgm:spPr/>
    </dgm:pt>
  </dgm:ptLst>
  <dgm:cxnLst>
    <dgm:cxn modelId="{B025C213-7269-48E0-B71B-C9D66D433407}" srcId="{D7BD9E0D-EF0B-490D-80B2-3B059118F2BC}" destId="{3E4E3130-02DF-45AF-96D2-0EEFA713D06E}" srcOrd="2" destOrd="0" parTransId="{153C15D3-7DEC-4937-AF0B-1550789AEAE0}" sibTransId="{FA927F6D-C482-4092-BA21-78DFC097A6A1}"/>
    <dgm:cxn modelId="{E6A3B93D-0B78-4CCB-9D2C-AE9608B2A04C}" srcId="{D7BD9E0D-EF0B-490D-80B2-3B059118F2BC}" destId="{FF7AD9C1-C229-4B4F-BD04-025B3B34F275}" srcOrd="4" destOrd="0" parTransId="{B7380C6C-4015-4BB2-A7CD-174D221EA776}" sibTransId="{196B24AF-9A33-4AE3-98BB-AAF148D8E55A}"/>
    <dgm:cxn modelId="{1910503F-DC7E-422D-A147-F7638681AAF0}" srcId="{D7BD9E0D-EF0B-490D-80B2-3B059118F2BC}" destId="{043D9038-E43E-44FA-B7F1-755C7EDFC0C7}" srcOrd="5" destOrd="0" parTransId="{58707A55-264F-4CAC-8A35-A29E65969A2B}" sibTransId="{86BC3A98-466F-4AA5-A94E-7E996CF6DC71}"/>
    <dgm:cxn modelId="{B4004045-ACF3-4551-85C1-6A136A2641AC}" type="presOf" srcId="{691FE7EB-5390-4502-BC30-56792B0AE54A}" destId="{38FEE0F7-3CC6-4B18-85B6-9AE90F55E710}" srcOrd="0" destOrd="1" presId="urn:microsoft.com/office/officeart/2005/8/layout/vList5"/>
    <dgm:cxn modelId="{3B730052-07DF-4560-8EDE-DA48283E9593}" srcId="{D7BD9E0D-EF0B-490D-80B2-3B059118F2BC}" destId="{691FE7EB-5390-4502-BC30-56792B0AE54A}" srcOrd="1" destOrd="0" parTransId="{B0BACA8E-A499-4E78-9A72-22F50FBB9DA2}" sibTransId="{7837F2A7-A8F4-4B29-B101-FCD873FE8AB5}"/>
    <dgm:cxn modelId="{C09B4456-F934-4A6E-89F5-0CF0713BFFAA}" type="presOf" srcId="{043D9038-E43E-44FA-B7F1-755C7EDFC0C7}" destId="{38FEE0F7-3CC6-4B18-85B6-9AE90F55E710}" srcOrd="0" destOrd="5" presId="urn:microsoft.com/office/officeart/2005/8/layout/vList5"/>
    <dgm:cxn modelId="{7968ED56-A734-49F0-8825-9563F06307C5}" type="presOf" srcId="{069DF90D-477D-454C-8070-056FE9210819}" destId="{ECA8F1EB-6248-4018-9AD3-2E73DF6A0FEB}" srcOrd="0" destOrd="0" presId="urn:microsoft.com/office/officeart/2005/8/layout/vList5"/>
    <dgm:cxn modelId="{A73C8281-8F50-49B8-A247-C55FAF1DAB63}" srcId="{D7BD9E0D-EF0B-490D-80B2-3B059118F2BC}" destId="{CFCBB184-42D5-4252-B551-59615CD37C6C}" srcOrd="6" destOrd="0" parTransId="{24696A35-C09D-4228-970A-E523D9106E1F}" sibTransId="{BE317EF6-E8DB-472F-8035-201E8E0095D0}"/>
    <dgm:cxn modelId="{31FC578B-FE75-48CC-B587-22658E8EED6F}" srcId="{069DF90D-477D-454C-8070-056FE9210819}" destId="{D7BD9E0D-EF0B-490D-80B2-3B059118F2BC}" srcOrd="0" destOrd="0" parTransId="{3EBB93F8-0CA0-45DD-B163-9524255AD193}" sibTransId="{971C19F0-DFBD-4B4D-8BFF-CAF7F15BA733}"/>
    <dgm:cxn modelId="{6F52E98E-E531-49A8-AE82-D7ADBF3FF820}" srcId="{D7BD9E0D-EF0B-490D-80B2-3B059118F2BC}" destId="{63FB0FA6-C36D-4994-A153-2DB00D3AA6F2}" srcOrd="0" destOrd="0" parTransId="{F6DAB9D2-12F6-4666-8C73-DFBAF9B09F50}" sibTransId="{037A41B5-11CD-4B4B-A303-E07BCA904558}"/>
    <dgm:cxn modelId="{85070394-0C5F-41A9-AFDB-560255F628DE}" type="presOf" srcId="{3E4E3130-02DF-45AF-96D2-0EEFA713D06E}" destId="{38FEE0F7-3CC6-4B18-85B6-9AE90F55E710}" srcOrd="0" destOrd="2" presId="urn:microsoft.com/office/officeart/2005/8/layout/vList5"/>
    <dgm:cxn modelId="{3CD80BA8-F7F2-456B-8B1C-12E4CF26CE5D}" type="presOf" srcId="{272DACA9-3A6C-4749-A814-3B976E234D78}" destId="{38FEE0F7-3CC6-4B18-85B6-9AE90F55E710}" srcOrd="0" destOrd="3" presId="urn:microsoft.com/office/officeart/2005/8/layout/vList5"/>
    <dgm:cxn modelId="{199A0AB4-79B5-4922-8F2F-060AA780DF69}" type="presOf" srcId="{CFCBB184-42D5-4252-B551-59615CD37C6C}" destId="{38FEE0F7-3CC6-4B18-85B6-9AE90F55E710}" srcOrd="0" destOrd="6" presId="urn:microsoft.com/office/officeart/2005/8/layout/vList5"/>
    <dgm:cxn modelId="{2A1EACD9-1FD9-47A8-A840-6AE5E5BB1182}" srcId="{D7BD9E0D-EF0B-490D-80B2-3B059118F2BC}" destId="{272DACA9-3A6C-4749-A814-3B976E234D78}" srcOrd="3" destOrd="0" parTransId="{D6ED3C6B-9C67-45E9-8208-9B4DDA545AF9}" sibTransId="{3E93F158-91B2-4754-94A8-47B1400BAC30}"/>
    <dgm:cxn modelId="{14E898E3-FCFA-4D99-BFD2-DD5EC1BC9184}" type="presOf" srcId="{D7BD9E0D-EF0B-490D-80B2-3B059118F2BC}" destId="{1D7AFDA6-6152-41F9-A429-ABA324A1AFA2}" srcOrd="0" destOrd="0" presId="urn:microsoft.com/office/officeart/2005/8/layout/vList5"/>
    <dgm:cxn modelId="{ABE5EEF0-B1FE-4656-A0A4-9C0D7A96E888}" type="presOf" srcId="{63FB0FA6-C36D-4994-A153-2DB00D3AA6F2}" destId="{38FEE0F7-3CC6-4B18-85B6-9AE90F55E710}" srcOrd="0" destOrd="0" presId="urn:microsoft.com/office/officeart/2005/8/layout/vList5"/>
    <dgm:cxn modelId="{9328B0FF-D880-4D70-92AC-094F44FE89E9}" type="presOf" srcId="{FF7AD9C1-C229-4B4F-BD04-025B3B34F275}" destId="{38FEE0F7-3CC6-4B18-85B6-9AE90F55E710}" srcOrd="0" destOrd="4" presId="urn:microsoft.com/office/officeart/2005/8/layout/vList5"/>
    <dgm:cxn modelId="{8826AA54-D7EF-430F-BD87-0E6049BBF378}" type="presParOf" srcId="{ECA8F1EB-6248-4018-9AD3-2E73DF6A0FEB}" destId="{B93985BE-CD1E-43E3-9AF2-8CF4C71E2300}" srcOrd="0" destOrd="0" presId="urn:microsoft.com/office/officeart/2005/8/layout/vList5"/>
    <dgm:cxn modelId="{CD803822-5606-42EB-9BAB-C8DBE94F3267}" type="presParOf" srcId="{B93985BE-CD1E-43E3-9AF2-8CF4C71E2300}" destId="{1D7AFDA6-6152-41F9-A429-ABA324A1AFA2}" srcOrd="0" destOrd="0" presId="urn:microsoft.com/office/officeart/2005/8/layout/vList5"/>
    <dgm:cxn modelId="{BD84F642-B993-4C20-95E1-6831EFD3F539}" type="presParOf" srcId="{B93985BE-CD1E-43E3-9AF2-8CF4C71E2300}" destId="{38FEE0F7-3CC6-4B18-85B6-9AE90F55E710}"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11BCA15-FB36-42F5-8695-58F3703D4E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D6F525F-C81B-4C4F-8CD3-5BB28663A6E2}">
      <dgm:prSet/>
      <dgm:spPr/>
      <dgm:t>
        <a:bodyPr/>
        <a:lstStyle/>
        <a:p>
          <a:r>
            <a:rPr lang="en-US"/>
            <a:t>The circular issued by RBI on 18th August 2018, however on 19th December 2023 with reference to this circular. The RBI issued Extension of Timeline for Implementation of Instructions with effect from 1st April 2024.</a:t>
          </a:r>
        </a:p>
      </dgm:t>
    </dgm:pt>
    <dgm:pt modelId="{45037414-7563-4E69-9BDF-D6FB4A1DE17D}" type="parTrans" cxnId="{C9444665-BC87-4FC5-95BA-C11496153FDA}">
      <dgm:prSet/>
      <dgm:spPr/>
      <dgm:t>
        <a:bodyPr/>
        <a:lstStyle/>
        <a:p>
          <a:endParaRPr lang="en-US"/>
        </a:p>
      </dgm:t>
    </dgm:pt>
    <dgm:pt modelId="{0B56AF81-B51B-4D0D-9393-95A5A8D12CDA}" type="sibTrans" cxnId="{C9444665-BC87-4FC5-95BA-C11496153FDA}">
      <dgm:prSet/>
      <dgm:spPr/>
      <dgm:t>
        <a:bodyPr/>
        <a:lstStyle/>
        <a:p>
          <a:endParaRPr lang="en-US"/>
        </a:p>
      </dgm:t>
    </dgm:pt>
    <dgm:pt modelId="{43918E44-B25A-44DB-84FB-D15E633670DD}">
      <dgm:prSet/>
      <dgm:spPr/>
      <dgm:t>
        <a:bodyPr/>
        <a:lstStyle/>
        <a:p>
          <a:r>
            <a:rPr lang="en-US"/>
            <a:t>RBI has issued various guidelines to ensure reasonableness and transparency in disclosure of penal interest. Under the extant guidelines, lending institutions have the operational autonomy to formulate Board approved policy for levy of penal rates of interest.</a:t>
          </a:r>
        </a:p>
      </dgm:t>
    </dgm:pt>
    <dgm:pt modelId="{04D75E3D-22BC-4E2B-9EB1-F7AAA349D13E}" type="parTrans" cxnId="{9BB4D174-D6C8-448F-A643-8030E717AD5C}">
      <dgm:prSet/>
      <dgm:spPr/>
      <dgm:t>
        <a:bodyPr/>
        <a:lstStyle/>
        <a:p>
          <a:endParaRPr lang="en-US"/>
        </a:p>
      </dgm:t>
    </dgm:pt>
    <dgm:pt modelId="{4983C510-894A-4AEF-95EC-C4DA7D5C2B8A}" type="sibTrans" cxnId="{9BB4D174-D6C8-448F-A643-8030E717AD5C}">
      <dgm:prSet/>
      <dgm:spPr/>
      <dgm:t>
        <a:bodyPr/>
        <a:lstStyle/>
        <a:p>
          <a:endParaRPr lang="en-US"/>
        </a:p>
      </dgm:t>
    </dgm:pt>
    <dgm:pt modelId="{D6B7401A-AD70-4889-A229-05D4F71E056F}">
      <dgm:prSet/>
      <dgm:spPr/>
      <dgm:t>
        <a:bodyPr/>
        <a:lstStyle/>
        <a:p>
          <a:r>
            <a:rPr lang="en-US"/>
            <a:t>The primary focus is on regulating and clarifying the application of penal charges,  ensuring they are reasonable and properly communicated  to customers.</a:t>
          </a:r>
        </a:p>
      </dgm:t>
    </dgm:pt>
    <dgm:pt modelId="{35A36E48-8C15-493E-8E4F-E563C621CBE5}" type="parTrans" cxnId="{A79AC462-424C-42E6-B10B-0691E8782616}">
      <dgm:prSet/>
      <dgm:spPr/>
      <dgm:t>
        <a:bodyPr/>
        <a:lstStyle/>
        <a:p>
          <a:endParaRPr lang="en-US"/>
        </a:p>
      </dgm:t>
    </dgm:pt>
    <dgm:pt modelId="{73568340-E47C-4691-8D89-B1962F3F7403}" type="sibTrans" cxnId="{A79AC462-424C-42E6-B10B-0691E8782616}">
      <dgm:prSet/>
      <dgm:spPr/>
      <dgm:t>
        <a:bodyPr/>
        <a:lstStyle/>
        <a:p>
          <a:endParaRPr lang="en-US"/>
        </a:p>
      </dgm:t>
    </dgm:pt>
    <dgm:pt modelId="{14A96D61-5F82-463D-8209-EC77E15CC9BC}">
      <dgm:prSet/>
      <dgm:spPr/>
      <dgm:t>
        <a:bodyPr/>
        <a:lstStyle/>
        <a:p>
          <a:r>
            <a:rPr lang="en-US"/>
            <a:t>The Branch auditor should review the compliance of the above circular, including its lending practices and internal policies</a:t>
          </a:r>
        </a:p>
      </dgm:t>
    </dgm:pt>
    <dgm:pt modelId="{085B25B7-4F5B-47EE-959A-5629FB400327}" type="parTrans" cxnId="{3B85D211-C3E3-479E-8FF7-5990A4C7B867}">
      <dgm:prSet/>
      <dgm:spPr/>
      <dgm:t>
        <a:bodyPr/>
        <a:lstStyle/>
        <a:p>
          <a:endParaRPr lang="en-US"/>
        </a:p>
      </dgm:t>
    </dgm:pt>
    <dgm:pt modelId="{F3CB2878-C384-4458-8B7E-CAB1EDCAD0A4}" type="sibTrans" cxnId="{3B85D211-C3E3-479E-8FF7-5990A4C7B867}">
      <dgm:prSet/>
      <dgm:spPr/>
      <dgm:t>
        <a:bodyPr/>
        <a:lstStyle/>
        <a:p>
          <a:endParaRPr lang="en-US"/>
        </a:p>
      </dgm:t>
    </dgm:pt>
    <dgm:pt modelId="{D6E259E0-0B81-4780-A4E6-9696087416A0}" type="pres">
      <dgm:prSet presAssocID="{D11BCA15-FB36-42F5-8695-58F3703D4E81}" presName="linear" presStyleCnt="0">
        <dgm:presLayoutVars>
          <dgm:animLvl val="lvl"/>
          <dgm:resizeHandles val="exact"/>
        </dgm:presLayoutVars>
      </dgm:prSet>
      <dgm:spPr/>
    </dgm:pt>
    <dgm:pt modelId="{14632A4F-05F4-4FBE-985F-1262423529A7}" type="pres">
      <dgm:prSet presAssocID="{6D6F525F-C81B-4C4F-8CD3-5BB28663A6E2}" presName="parentText" presStyleLbl="node1" presStyleIdx="0" presStyleCnt="4">
        <dgm:presLayoutVars>
          <dgm:chMax val="0"/>
          <dgm:bulletEnabled val="1"/>
        </dgm:presLayoutVars>
      </dgm:prSet>
      <dgm:spPr/>
    </dgm:pt>
    <dgm:pt modelId="{55EEEE75-BA45-44B9-9F11-9FCD3709FD90}" type="pres">
      <dgm:prSet presAssocID="{0B56AF81-B51B-4D0D-9393-95A5A8D12CDA}" presName="spacer" presStyleCnt="0"/>
      <dgm:spPr/>
    </dgm:pt>
    <dgm:pt modelId="{0D7975AB-3117-4E0A-A3A3-15A10A954E7B}" type="pres">
      <dgm:prSet presAssocID="{43918E44-B25A-44DB-84FB-D15E633670DD}" presName="parentText" presStyleLbl="node1" presStyleIdx="1" presStyleCnt="4">
        <dgm:presLayoutVars>
          <dgm:chMax val="0"/>
          <dgm:bulletEnabled val="1"/>
        </dgm:presLayoutVars>
      </dgm:prSet>
      <dgm:spPr/>
    </dgm:pt>
    <dgm:pt modelId="{E89A41A7-931B-4D1B-8B24-73ED75D50A79}" type="pres">
      <dgm:prSet presAssocID="{4983C510-894A-4AEF-95EC-C4DA7D5C2B8A}" presName="spacer" presStyleCnt="0"/>
      <dgm:spPr/>
    </dgm:pt>
    <dgm:pt modelId="{3952A49F-F479-407D-AAB7-7DDF561B87C4}" type="pres">
      <dgm:prSet presAssocID="{D6B7401A-AD70-4889-A229-05D4F71E056F}" presName="parentText" presStyleLbl="node1" presStyleIdx="2" presStyleCnt="4">
        <dgm:presLayoutVars>
          <dgm:chMax val="0"/>
          <dgm:bulletEnabled val="1"/>
        </dgm:presLayoutVars>
      </dgm:prSet>
      <dgm:spPr/>
    </dgm:pt>
    <dgm:pt modelId="{9C8D2146-636D-4C32-AD37-35832984F54D}" type="pres">
      <dgm:prSet presAssocID="{73568340-E47C-4691-8D89-B1962F3F7403}" presName="spacer" presStyleCnt="0"/>
      <dgm:spPr/>
    </dgm:pt>
    <dgm:pt modelId="{CDB7F489-001B-4907-8569-C9431E0C570C}" type="pres">
      <dgm:prSet presAssocID="{14A96D61-5F82-463D-8209-EC77E15CC9BC}" presName="parentText" presStyleLbl="node1" presStyleIdx="3" presStyleCnt="4">
        <dgm:presLayoutVars>
          <dgm:chMax val="0"/>
          <dgm:bulletEnabled val="1"/>
        </dgm:presLayoutVars>
      </dgm:prSet>
      <dgm:spPr/>
    </dgm:pt>
  </dgm:ptLst>
  <dgm:cxnLst>
    <dgm:cxn modelId="{3B85D211-C3E3-479E-8FF7-5990A4C7B867}" srcId="{D11BCA15-FB36-42F5-8695-58F3703D4E81}" destId="{14A96D61-5F82-463D-8209-EC77E15CC9BC}" srcOrd="3" destOrd="0" parTransId="{085B25B7-4F5B-47EE-959A-5629FB400327}" sibTransId="{F3CB2878-C384-4458-8B7E-CAB1EDCAD0A4}"/>
    <dgm:cxn modelId="{A79AC462-424C-42E6-B10B-0691E8782616}" srcId="{D11BCA15-FB36-42F5-8695-58F3703D4E81}" destId="{D6B7401A-AD70-4889-A229-05D4F71E056F}" srcOrd="2" destOrd="0" parTransId="{35A36E48-8C15-493E-8E4F-E563C621CBE5}" sibTransId="{73568340-E47C-4691-8D89-B1962F3F7403}"/>
    <dgm:cxn modelId="{C9444665-BC87-4FC5-95BA-C11496153FDA}" srcId="{D11BCA15-FB36-42F5-8695-58F3703D4E81}" destId="{6D6F525F-C81B-4C4F-8CD3-5BB28663A6E2}" srcOrd="0" destOrd="0" parTransId="{45037414-7563-4E69-9BDF-D6FB4A1DE17D}" sibTransId="{0B56AF81-B51B-4D0D-9393-95A5A8D12CDA}"/>
    <dgm:cxn modelId="{EC66AB71-6B95-4836-A0D4-A180D072A18D}" type="presOf" srcId="{D11BCA15-FB36-42F5-8695-58F3703D4E81}" destId="{D6E259E0-0B81-4780-A4E6-9696087416A0}" srcOrd="0" destOrd="0" presId="urn:microsoft.com/office/officeart/2005/8/layout/vList2"/>
    <dgm:cxn modelId="{9BB4D174-D6C8-448F-A643-8030E717AD5C}" srcId="{D11BCA15-FB36-42F5-8695-58F3703D4E81}" destId="{43918E44-B25A-44DB-84FB-D15E633670DD}" srcOrd="1" destOrd="0" parTransId="{04D75E3D-22BC-4E2B-9EB1-F7AAA349D13E}" sibTransId="{4983C510-894A-4AEF-95EC-C4DA7D5C2B8A}"/>
    <dgm:cxn modelId="{E00E9395-4B3B-43B5-819C-197E498A851B}" type="presOf" srcId="{14A96D61-5F82-463D-8209-EC77E15CC9BC}" destId="{CDB7F489-001B-4907-8569-C9431E0C570C}" srcOrd="0" destOrd="0" presId="urn:microsoft.com/office/officeart/2005/8/layout/vList2"/>
    <dgm:cxn modelId="{BBA54BD9-8344-4A15-8551-07BA158D0A87}" type="presOf" srcId="{D6B7401A-AD70-4889-A229-05D4F71E056F}" destId="{3952A49F-F479-407D-AAB7-7DDF561B87C4}" srcOrd="0" destOrd="0" presId="urn:microsoft.com/office/officeart/2005/8/layout/vList2"/>
    <dgm:cxn modelId="{2A4C2BEE-40AF-4D1C-B3D3-FDF7977DC7D2}" type="presOf" srcId="{6D6F525F-C81B-4C4F-8CD3-5BB28663A6E2}" destId="{14632A4F-05F4-4FBE-985F-1262423529A7}" srcOrd="0" destOrd="0" presId="urn:microsoft.com/office/officeart/2005/8/layout/vList2"/>
    <dgm:cxn modelId="{D30BD9F2-BBFD-495A-9E8A-7894511F5A76}" type="presOf" srcId="{43918E44-B25A-44DB-84FB-D15E633670DD}" destId="{0D7975AB-3117-4E0A-A3A3-15A10A954E7B}" srcOrd="0" destOrd="0" presId="urn:microsoft.com/office/officeart/2005/8/layout/vList2"/>
    <dgm:cxn modelId="{23A4FE69-E0CE-4BE0-A068-2BB0FA5C32BC}" type="presParOf" srcId="{D6E259E0-0B81-4780-A4E6-9696087416A0}" destId="{14632A4F-05F4-4FBE-985F-1262423529A7}" srcOrd="0" destOrd="0" presId="urn:microsoft.com/office/officeart/2005/8/layout/vList2"/>
    <dgm:cxn modelId="{1A1B9C4D-0F90-471F-88BE-D5331F219C80}" type="presParOf" srcId="{D6E259E0-0B81-4780-A4E6-9696087416A0}" destId="{55EEEE75-BA45-44B9-9F11-9FCD3709FD90}" srcOrd="1" destOrd="0" presId="urn:microsoft.com/office/officeart/2005/8/layout/vList2"/>
    <dgm:cxn modelId="{6764E4D3-17A3-42D2-BDBB-5603CD797B50}" type="presParOf" srcId="{D6E259E0-0B81-4780-A4E6-9696087416A0}" destId="{0D7975AB-3117-4E0A-A3A3-15A10A954E7B}" srcOrd="2" destOrd="0" presId="urn:microsoft.com/office/officeart/2005/8/layout/vList2"/>
    <dgm:cxn modelId="{50262A81-D053-4385-BC33-91D06EB1F3DA}" type="presParOf" srcId="{D6E259E0-0B81-4780-A4E6-9696087416A0}" destId="{E89A41A7-931B-4D1B-8B24-73ED75D50A79}" srcOrd="3" destOrd="0" presId="urn:microsoft.com/office/officeart/2005/8/layout/vList2"/>
    <dgm:cxn modelId="{164A9222-A102-415E-8820-41D264BA21A0}" type="presParOf" srcId="{D6E259E0-0B81-4780-A4E6-9696087416A0}" destId="{3952A49F-F479-407D-AAB7-7DDF561B87C4}" srcOrd="4" destOrd="0" presId="urn:microsoft.com/office/officeart/2005/8/layout/vList2"/>
    <dgm:cxn modelId="{94227653-BAD2-43DF-B6FC-5006CA2BE861}" type="presParOf" srcId="{D6E259E0-0B81-4780-A4E6-9696087416A0}" destId="{9C8D2146-636D-4C32-AD37-35832984F54D}" srcOrd="5" destOrd="0" presId="urn:microsoft.com/office/officeart/2005/8/layout/vList2"/>
    <dgm:cxn modelId="{0B854DF5-F22C-4083-BF59-CC350A792D32}" type="presParOf" srcId="{D6E259E0-0B81-4780-A4E6-9696087416A0}" destId="{CDB7F489-001B-4907-8569-C9431E0C570C}"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A2B44-7A44-46D8-91D6-B4FD1F518DB2}"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F025DFCB-A1A0-4D3F-B9F4-E82CE1CC44B7}">
      <dgm:prSet/>
      <dgm:spPr/>
      <dgm:t>
        <a:bodyPr/>
        <a:lstStyle/>
        <a:p>
          <a:r>
            <a:rPr lang="en-US"/>
            <a:t>Master</a:t>
          </a:r>
        </a:p>
      </dgm:t>
    </dgm:pt>
    <dgm:pt modelId="{7555D033-CEB9-43BC-B9E8-902E5048AC78}" type="parTrans" cxnId="{741DBF8E-257D-4E5A-8D95-4C74E6185BEC}">
      <dgm:prSet/>
      <dgm:spPr/>
      <dgm:t>
        <a:bodyPr/>
        <a:lstStyle/>
        <a:p>
          <a:endParaRPr lang="en-US"/>
        </a:p>
      </dgm:t>
    </dgm:pt>
    <dgm:pt modelId="{BC04C771-3735-4F10-BA2A-452BFD3B0F40}" type="sibTrans" cxnId="{741DBF8E-257D-4E5A-8D95-4C74E6185BEC}">
      <dgm:prSet/>
      <dgm:spPr/>
      <dgm:t>
        <a:bodyPr/>
        <a:lstStyle/>
        <a:p>
          <a:endParaRPr lang="en-US"/>
        </a:p>
      </dgm:t>
    </dgm:pt>
    <dgm:pt modelId="{2BA67B93-3A71-42B1-9143-C9E978AA615C}">
      <dgm:prSet/>
      <dgm:spPr/>
      <dgm:t>
        <a:bodyPr/>
        <a:lstStyle/>
        <a:p>
          <a:r>
            <a:rPr lang="en-US"/>
            <a:t>Master Sheet for all the query/observation raised in Branch Audit</a:t>
          </a:r>
        </a:p>
      </dgm:t>
    </dgm:pt>
    <dgm:pt modelId="{00A05999-CD81-4C28-84CA-E0ED1AA73D3B}" type="parTrans" cxnId="{AB0CE05E-2C98-443C-AD21-079BDC647D0E}">
      <dgm:prSet/>
      <dgm:spPr/>
      <dgm:t>
        <a:bodyPr/>
        <a:lstStyle/>
        <a:p>
          <a:endParaRPr lang="en-US"/>
        </a:p>
      </dgm:t>
    </dgm:pt>
    <dgm:pt modelId="{D9227D76-D678-4B54-8A08-EE63A7814272}" type="sibTrans" cxnId="{AB0CE05E-2C98-443C-AD21-079BDC647D0E}">
      <dgm:prSet/>
      <dgm:spPr/>
      <dgm:t>
        <a:bodyPr/>
        <a:lstStyle/>
        <a:p>
          <a:endParaRPr lang="en-US"/>
        </a:p>
      </dgm:t>
    </dgm:pt>
    <dgm:pt modelId="{3E6254AB-8234-43B3-9F7F-F307CD3B96E7}">
      <dgm:prSet/>
      <dgm:spPr/>
      <dgm:t>
        <a:bodyPr/>
        <a:lstStyle/>
        <a:p>
          <a:r>
            <a:rPr lang="en-US"/>
            <a:t>Audit</a:t>
          </a:r>
        </a:p>
      </dgm:t>
    </dgm:pt>
    <dgm:pt modelId="{B8268F9C-281A-4245-A94B-3468DB68E33F}" type="parTrans" cxnId="{456DFA1F-33DA-47FB-9359-CC4B5C75C01E}">
      <dgm:prSet/>
      <dgm:spPr/>
      <dgm:t>
        <a:bodyPr/>
        <a:lstStyle/>
        <a:p>
          <a:endParaRPr lang="en-US"/>
        </a:p>
      </dgm:t>
    </dgm:pt>
    <dgm:pt modelId="{99F85789-E01D-4C34-BE98-6A338DCFC4A9}" type="sibTrans" cxnId="{456DFA1F-33DA-47FB-9359-CC4B5C75C01E}">
      <dgm:prSet/>
      <dgm:spPr/>
      <dgm:t>
        <a:bodyPr/>
        <a:lstStyle/>
        <a:p>
          <a:endParaRPr lang="en-US"/>
        </a:p>
      </dgm:t>
    </dgm:pt>
    <dgm:pt modelId="{03D6FEC0-7356-42BF-8094-B67B502FA772}">
      <dgm:prSet/>
      <dgm:spPr/>
      <dgm:t>
        <a:bodyPr/>
        <a:lstStyle/>
        <a:p>
          <a:r>
            <a:rPr lang="en-US"/>
            <a:t>Audit Evidences for the information/facts stated in LFAR</a:t>
          </a:r>
        </a:p>
      </dgm:t>
    </dgm:pt>
    <dgm:pt modelId="{056F986C-3B3D-4873-98FC-CA31724BE8A0}" type="parTrans" cxnId="{3FA918FE-3141-4B9F-86E8-301B757FE023}">
      <dgm:prSet/>
      <dgm:spPr/>
      <dgm:t>
        <a:bodyPr/>
        <a:lstStyle/>
        <a:p>
          <a:endParaRPr lang="en-US"/>
        </a:p>
      </dgm:t>
    </dgm:pt>
    <dgm:pt modelId="{1278EC58-7B23-4190-AC41-1FC40593DF65}" type="sibTrans" cxnId="{3FA918FE-3141-4B9F-86E8-301B757FE023}">
      <dgm:prSet/>
      <dgm:spPr/>
      <dgm:t>
        <a:bodyPr/>
        <a:lstStyle/>
        <a:p>
          <a:endParaRPr lang="en-US"/>
        </a:p>
      </dgm:t>
    </dgm:pt>
    <dgm:pt modelId="{C21EF05B-7863-4DC3-831A-9F08D5922D0D}">
      <dgm:prSet/>
      <dgm:spPr/>
      <dgm:t>
        <a:bodyPr/>
        <a:lstStyle/>
        <a:p>
          <a:r>
            <a:rPr lang="en-US"/>
            <a:t>List</a:t>
          </a:r>
        </a:p>
      </dgm:t>
    </dgm:pt>
    <dgm:pt modelId="{3FE4289C-1B01-4B63-9A4B-304B5EB23691}" type="parTrans" cxnId="{B19AEA71-BAFE-4374-B574-4E03F5EEFBCE}">
      <dgm:prSet/>
      <dgm:spPr/>
      <dgm:t>
        <a:bodyPr/>
        <a:lstStyle/>
        <a:p>
          <a:endParaRPr lang="en-US"/>
        </a:p>
      </dgm:t>
    </dgm:pt>
    <dgm:pt modelId="{AEBBCF33-5BDD-4F57-B081-DCDAB9244901}" type="sibTrans" cxnId="{B19AEA71-BAFE-4374-B574-4E03F5EEFBCE}">
      <dgm:prSet/>
      <dgm:spPr/>
      <dgm:t>
        <a:bodyPr/>
        <a:lstStyle/>
        <a:p>
          <a:endParaRPr lang="en-US"/>
        </a:p>
      </dgm:t>
    </dgm:pt>
    <dgm:pt modelId="{F6B56926-D1D0-4380-A0DD-E1C7179A9F43}">
      <dgm:prSet/>
      <dgm:spPr/>
      <dgm:t>
        <a:bodyPr/>
        <a:lstStyle/>
        <a:p>
          <a:r>
            <a:rPr lang="en-US"/>
            <a:t>List of MOC's suggested at the Branch along with Supporting working/documentary evidences</a:t>
          </a:r>
        </a:p>
      </dgm:t>
    </dgm:pt>
    <dgm:pt modelId="{4D52B98E-2E77-4933-8EC2-ECD53CD1509B}" type="parTrans" cxnId="{718C5A35-4865-49AB-83FE-DD1FB0979AFB}">
      <dgm:prSet/>
      <dgm:spPr/>
      <dgm:t>
        <a:bodyPr/>
        <a:lstStyle/>
        <a:p>
          <a:endParaRPr lang="en-US"/>
        </a:p>
      </dgm:t>
    </dgm:pt>
    <dgm:pt modelId="{009C43C6-70A0-4672-A6F6-75A5641EE808}" type="sibTrans" cxnId="{718C5A35-4865-49AB-83FE-DD1FB0979AFB}">
      <dgm:prSet/>
      <dgm:spPr/>
      <dgm:t>
        <a:bodyPr/>
        <a:lstStyle/>
        <a:p>
          <a:endParaRPr lang="en-US"/>
        </a:p>
      </dgm:t>
    </dgm:pt>
    <dgm:pt modelId="{58BF697D-756D-4DD6-B4D0-ED5DE3528045}" type="pres">
      <dgm:prSet presAssocID="{A38A2B44-7A44-46D8-91D6-B4FD1F518DB2}" presName="Name0" presStyleCnt="0">
        <dgm:presLayoutVars>
          <dgm:dir/>
          <dgm:animLvl val="lvl"/>
          <dgm:resizeHandles val="exact"/>
        </dgm:presLayoutVars>
      </dgm:prSet>
      <dgm:spPr/>
    </dgm:pt>
    <dgm:pt modelId="{24E45928-1E7F-40D8-B5C9-38671963A427}" type="pres">
      <dgm:prSet presAssocID="{F025DFCB-A1A0-4D3F-B9F4-E82CE1CC44B7}" presName="linNode" presStyleCnt="0"/>
      <dgm:spPr/>
    </dgm:pt>
    <dgm:pt modelId="{DA85EA6F-2B45-44AD-9DD1-BB4C50771E39}" type="pres">
      <dgm:prSet presAssocID="{F025DFCB-A1A0-4D3F-B9F4-E82CE1CC44B7}" presName="parentText" presStyleLbl="alignNode1" presStyleIdx="0" presStyleCnt="3">
        <dgm:presLayoutVars>
          <dgm:chMax val="1"/>
          <dgm:bulletEnabled/>
        </dgm:presLayoutVars>
      </dgm:prSet>
      <dgm:spPr/>
    </dgm:pt>
    <dgm:pt modelId="{D23D3905-E0C6-423B-9EAC-FF5C7D3F4885}" type="pres">
      <dgm:prSet presAssocID="{F025DFCB-A1A0-4D3F-B9F4-E82CE1CC44B7}" presName="descendantText" presStyleLbl="alignAccFollowNode1" presStyleIdx="0" presStyleCnt="3">
        <dgm:presLayoutVars>
          <dgm:bulletEnabled/>
        </dgm:presLayoutVars>
      </dgm:prSet>
      <dgm:spPr/>
    </dgm:pt>
    <dgm:pt modelId="{F8D32ABF-9268-40B7-855C-A888D72AB05A}" type="pres">
      <dgm:prSet presAssocID="{BC04C771-3735-4F10-BA2A-452BFD3B0F40}" presName="sp" presStyleCnt="0"/>
      <dgm:spPr/>
    </dgm:pt>
    <dgm:pt modelId="{8184711A-5665-45B3-8E46-5CE015A0E710}" type="pres">
      <dgm:prSet presAssocID="{3E6254AB-8234-43B3-9F7F-F307CD3B96E7}" presName="linNode" presStyleCnt="0"/>
      <dgm:spPr/>
    </dgm:pt>
    <dgm:pt modelId="{65A87FE7-ED8B-4473-A9C7-E7477231D240}" type="pres">
      <dgm:prSet presAssocID="{3E6254AB-8234-43B3-9F7F-F307CD3B96E7}" presName="parentText" presStyleLbl="alignNode1" presStyleIdx="1" presStyleCnt="3">
        <dgm:presLayoutVars>
          <dgm:chMax val="1"/>
          <dgm:bulletEnabled/>
        </dgm:presLayoutVars>
      </dgm:prSet>
      <dgm:spPr/>
    </dgm:pt>
    <dgm:pt modelId="{C664A73A-30AE-4720-8EA4-EDE0C844EB40}" type="pres">
      <dgm:prSet presAssocID="{3E6254AB-8234-43B3-9F7F-F307CD3B96E7}" presName="descendantText" presStyleLbl="alignAccFollowNode1" presStyleIdx="1" presStyleCnt="3">
        <dgm:presLayoutVars>
          <dgm:bulletEnabled/>
        </dgm:presLayoutVars>
      </dgm:prSet>
      <dgm:spPr/>
    </dgm:pt>
    <dgm:pt modelId="{00CC60DE-E09D-407C-A52A-B4769D4447E0}" type="pres">
      <dgm:prSet presAssocID="{99F85789-E01D-4C34-BE98-6A338DCFC4A9}" presName="sp" presStyleCnt="0"/>
      <dgm:spPr/>
    </dgm:pt>
    <dgm:pt modelId="{006C91C0-A9B3-4F6E-BCC0-0AEADC13664D}" type="pres">
      <dgm:prSet presAssocID="{C21EF05B-7863-4DC3-831A-9F08D5922D0D}" presName="linNode" presStyleCnt="0"/>
      <dgm:spPr/>
    </dgm:pt>
    <dgm:pt modelId="{7D273AF1-364A-44CD-910C-592EE82C31C1}" type="pres">
      <dgm:prSet presAssocID="{C21EF05B-7863-4DC3-831A-9F08D5922D0D}" presName="parentText" presStyleLbl="alignNode1" presStyleIdx="2" presStyleCnt="3">
        <dgm:presLayoutVars>
          <dgm:chMax val="1"/>
          <dgm:bulletEnabled/>
        </dgm:presLayoutVars>
      </dgm:prSet>
      <dgm:spPr/>
    </dgm:pt>
    <dgm:pt modelId="{E9300827-B361-4859-819C-B4F9D7627EAD}" type="pres">
      <dgm:prSet presAssocID="{C21EF05B-7863-4DC3-831A-9F08D5922D0D}" presName="descendantText" presStyleLbl="alignAccFollowNode1" presStyleIdx="2" presStyleCnt="3">
        <dgm:presLayoutVars>
          <dgm:bulletEnabled/>
        </dgm:presLayoutVars>
      </dgm:prSet>
      <dgm:spPr/>
    </dgm:pt>
  </dgm:ptLst>
  <dgm:cxnLst>
    <dgm:cxn modelId="{4BCC5116-B822-4112-BE7E-75F6CD4DFC96}" type="presOf" srcId="{F025DFCB-A1A0-4D3F-B9F4-E82CE1CC44B7}" destId="{DA85EA6F-2B45-44AD-9DD1-BB4C50771E39}" srcOrd="0" destOrd="0" presId="urn:microsoft.com/office/officeart/2016/7/layout/VerticalSolidActionList"/>
    <dgm:cxn modelId="{456DFA1F-33DA-47FB-9359-CC4B5C75C01E}" srcId="{A38A2B44-7A44-46D8-91D6-B4FD1F518DB2}" destId="{3E6254AB-8234-43B3-9F7F-F307CD3B96E7}" srcOrd="1" destOrd="0" parTransId="{B8268F9C-281A-4245-A94B-3468DB68E33F}" sibTransId="{99F85789-E01D-4C34-BE98-6A338DCFC4A9}"/>
    <dgm:cxn modelId="{DD39DE34-D74F-48E9-A800-A0943F477460}" type="presOf" srcId="{A38A2B44-7A44-46D8-91D6-B4FD1F518DB2}" destId="{58BF697D-756D-4DD6-B4D0-ED5DE3528045}" srcOrd="0" destOrd="0" presId="urn:microsoft.com/office/officeart/2016/7/layout/VerticalSolidActionList"/>
    <dgm:cxn modelId="{718C5A35-4865-49AB-83FE-DD1FB0979AFB}" srcId="{C21EF05B-7863-4DC3-831A-9F08D5922D0D}" destId="{F6B56926-D1D0-4380-A0DD-E1C7179A9F43}" srcOrd="0" destOrd="0" parTransId="{4D52B98E-2E77-4933-8EC2-ECD53CD1509B}" sibTransId="{009C43C6-70A0-4672-A6F6-75A5641EE808}"/>
    <dgm:cxn modelId="{AB0CE05E-2C98-443C-AD21-079BDC647D0E}" srcId="{F025DFCB-A1A0-4D3F-B9F4-E82CE1CC44B7}" destId="{2BA67B93-3A71-42B1-9143-C9E978AA615C}" srcOrd="0" destOrd="0" parTransId="{00A05999-CD81-4C28-84CA-E0ED1AA73D3B}" sibTransId="{D9227D76-D678-4B54-8A08-EE63A7814272}"/>
    <dgm:cxn modelId="{B19AEA71-BAFE-4374-B574-4E03F5EEFBCE}" srcId="{A38A2B44-7A44-46D8-91D6-B4FD1F518DB2}" destId="{C21EF05B-7863-4DC3-831A-9F08D5922D0D}" srcOrd="2" destOrd="0" parTransId="{3FE4289C-1B01-4B63-9A4B-304B5EB23691}" sibTransId="{AEBBCF33-5BDD-4F57-B081-DCDAB9244901}"/>
    <dgm:cxn modelId="{741DBF8E-257D-4E5A-8D95-4C74E6185BEC}" srcId="{A38A2B44-7A44-46D8-91D6-B4FD1F518DB2}" destId="{F025DFCB-A1A0-4D3F-B9F4-E82CE1CC44B7}" srcOrd="0" destOrd="0" parTransId="{7555D033-CEB9-43BC-B9E8-902E5048AC78}" sibTransId="{BC04C771-3735-4F10-BA2A-452BFD3B0F40}"/>
    <dgm:cxn modelId="{F019D891-FA40-420F-83EC-7FAFF7791FFC}" type="presOf" srcId="{C21EF05B-7863-4DC3-831A-9F08D5922D0D}" destId="{7D273AF1-364A-44CD-910C-592EE82C31C1}" srcOrd="0" destOrd="0" presId="urn:microsoft.com/office/officeart/2016/7/layout/VerticalSolidActionList"/>
    <dgm:cxn modelId="{7CAF64AA-9C28-4EC8-91F8-57011CF56539}" type="presOf" srcId="{2BA67B93-3A71-42B1-9143-C9E978AA615C}" destId="{D23D3905-E0C6-423B-9EAC-FF5C7D3F4885}" srcOrd="0" destOrd="0" presId="urn:microsoft.com/office/officeart/2016/7/layout/VerticalSolidActionList"/>
    <dgm:cxn modelId="{0049AFCA-7FD8-49B2-8A0D-B0407BA5F96C}" type="presOf" srcId="{3E6254AB-8234-43B3-9F7F-F307CD3B96E7}" destId="{65A87FE7-ED8B-4473-A9C7-E7477231D240}" srcOrd="0" destOrd="0" presId="urn:microsoft.com/office/officeart/2016/7/layout/VerticalSolidActionList"/>
    <dgm:cxn modelId="{366AE5CE-23D2-420C-A303-587A352DE484}" type="presOf" srcId="{03D6FEC0-7356-42BF-8094-B67B502FA772}" destId="{C664A73A-30AE-4720-8EA4-EDE0C844EB40}" srcOrd="0" destOrd="0" presId="urn:microsoft.com/office/officeart/2016/7/layout/VerticalSolidActionList"/>
    <dgm:cxn modelId="{4FED22E1-B75D-4371-80D8-132E9180DB6A}" type="presOf" srcId="{F6B56926-D1D0-4380-A0DD-E1C7179A9F43}" destId="{E9300827-B361-4859-819C-B4F9D7627EAD}" srcOrd="0" destOrd="0" presId="urn:microsoft.com/office/officeart/2016/7/layout/VerticalSolidActionList"/>
    <dgm:cxn modelId="{3FA918FE-3141-4B9F-86E8-301B757FE023}" srcId="{3E6254AB-8234-43B3-9F7F-F307CD3B96E7}" destId="{03D6FEC0-7356-42BF-8094-B67B502FA772}" srcOrd="0" destOrd="0" parTransId="{056F986C-3B3D-4873-98FC-CA31724BE8A0}" sibTransId="{1278EC58-7B23-4190-AC41-1FC40593DF65}"/>
    <dgm:cxn modelId="{C154D9E9-4DCE-4142-95EF-2109895C46AC}" type="presParOf" srcId="{58BF697D-756D-4DD6-B4D0-ED5DE3528045}" destId="{24E45928-1E7F-40D8-B5C9-38671963A427}" srcOrd="0" destOrd="0" presId="urn:microsoft.com/office/officeart/2016/7/layout/VerticalSolidActionList"/>
    <dgm:cxn modelId="{F52ACCA4-0F54-4CBB-B8AE-E4AF9AEB357D}" type="presParOf" srcId="{24E45928-1E7F-40D8-B5C9-38671963A427}" destId="{DA85EA6F-2B45-44AD-9DD1-BB4C50771E39}" srcOrd="0" destOrd="0" presId="urn:microsoft.com/office/officeart/2016/7/layout/VerticalSolidActionList"/>
    <dgm:cxn modelId="{20A2CD8E-28C2-47B2-A916-D20F0BB8B8F4}" type="presParOf" srcId="{24E45928-1E7F-40D8-B5C9-38671963A427}" destId="{D23D3905-E0C6-423B-9EAC-FF5C7D3F4885}" srcOrd="1" destOrd="0" presId="urn:microsoft.com/office/officeart/2016/7/layout/VerticalSolidActionList"/>
    <dgm:cxn modelId="{9AD07CC5-DFB3-42B0-9EED-745CEC3DA48E}" type="presParOf" srcId="{58BF697D-756D-4DD6-B4D0-ED5DE3528045}" destId="{F8D32ABF-9268-40B7-855C-A888D72AB05A}" srcOrd="1" destOrd="0" presId="urn:microsoft.com/office/officeart/2016/7/layout/VerticalSolidActionList"/>
    <dgm:cxn modelId="{E56BC94C-E8CA-46FD-BE72-5ABF7B6D3F86}" type="presParOf" srcId="{58BF697D-756D-4DD6-B4D0-ED5DE3528045}" destId="{8184711A-5665-45B3-8E46-5CE015A0E710}" srcOrd="2" destOrd="0" presId="urn:microsoft.com/office/officeart/2016/7/layout/VerticalSolidActionList"/>
    <dgm:cxn modelId="{7B9BCEB1-2D4B-4F03-8834-7CC909812F2C}" type="presParOf" srcId="{8184711A-5665-45B3-8E46-5CE015A0E710}" destId="{65A87FE7-ED8B-4473-A9C7-E7477231D240}" srcOrd="0" destOrd="0" presId="urn:microsoft.com/office/officeart/2016/7/layout/VerticalSolidActionList"/>
    <dgm:cxn modelId="{549071BE-CC1A-4C79-A0CF-4E2244A4B567}" type="presParOf" srcId="{8184711A-5665-45B3-8E46-5CE015A0E710}" destId="{C664A73A-30AE-4720-8EA4-EDE0C844EB40}" srcOrd="1" destOrd="0" presId="urn:microsoft.com/office/officeart/2016/7/layout/VerticalSolidActionList"/>
    <dgm:cxn modelId="{9248EE2F-9D33-45C9-8A4D-F509734BC0AF}" type="presParOf" srcId="{58BF697D-756D-4DD6-B4D0-ED5DE3528045}" destId="{00CC60DE-E09D-407C-A52A-B4769D4447E0}" srcOrd="3" destOrd="0" presId="urn:microsoft.com/office/officeart/2016/7/layout/VerticalSolidActionList"/>
    <dgm:cxn modelId="{8152E681-0F33-44BD-9AF7-46BD610413AC}" type="presParOf" srcId="{58BF697D-756D-4DD6-B4D0-ED5DE3528045}" destId="{006C91C0-A9B3-4F6E-BCC0-0AEADC13664D}" srcOrd="4" destOrd="0" presId="urn:microsoft.com/office/officeart/2016/7/layout/VerticalSolidActionList"/>
    <dgm:cxn modelId="{38FF05F0-D96E-488E-B2AB-F7209EC552D2}" type="presParOf" srcId="{006C91C0-A9B3-4F6E-BCC0-0AEADC13664D}" destId="{7D273AF1-364A-44CD-910C-592EE82C31C1}" srcOrd="0" destOrd="0" presId="urn:microsoft.com/office/officeart/2016/7/layout/VerticalSolidActionList"/>
    <dgm:cxn modelId="{2FC16529-1628-422C-B737-7181657AD70F}" type="presParOf" srcId="{006C91C0-A9B3-4F6E-BCC0-0AEADC13664D}" destId="{E9300827-B361-4859-819C-B4F9D7627EAD}"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08CDE-8477-447E-A050-41CA1B38033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C5A72C-7683-4AEE-9614-BC2A1BF6BC6A}">
      <dgm:prSet/>
      <dgm:spPr/>
      <dgm:t>
        <a:bodyPr/>
        <a:lstStyle/>
        <a:p>
          <a:pPr>
            <a:lnSpc>
              <a:spcPct val="100000"/>
            </a:lnSpc>
          </a:pPr>
          <a:r>
            <a:rPr lang="en-US"/>
            <a:t>Final Signed Copy of the Financial Statement along with Auditors' Report</a:t>
          </a:r>
        </a:p>
      </dgm:t>
    </dgm:pt>
    <dgm:pt modelId="{9DB14F99-C294-410C-8664-DBD5AE7A4AFF}" type="parTrans" cxnId="{BF19BB2B-5D20-4E62-B87F-E4E31072B091}">
      <dgm:prSet/>
      <dgm:spPr/>
      <dgm:t>
        <a:bodyPr/>
        <a:lstStyle/>
        <a:p>
          <a:endParaRPr lang="en-US"/>
        </a:p>
      </dgm:t>
    </dgm:pt>
    <dgm:pt modelId="{BD6D75E4-D67C-449B-BB9C-391A3501C2E3}" type="sibTrans" cxnId="{BF19BB2B-5D20-4E62-B87F-E4E31072B091}">
      <dgm:prSet/>
      <dgm:spPr/>
      <dgm:t>
        <a:bodyPr/>
        <a:lstStyle/>
        <a:p>
          <a:endParaRPr lang="en-US"/>
        </a:p>
      </dgm:t>
    </dgm:pt>
    <dgm:pt modelId="{17676BE1-F94D-4D35-A6E4-9ABA6D239565}">
      <dgm:prSet/>
      <dgm:spPr/>
      <dgm:t>
        <a:bodyPr/>
        <a:lstStyle/>
        <a:p>
          <a:pPr>
            <a:lnSpc>
              <a:spcPct val="100000"/>
            </a:lnSpc>
          </a:pPr>
          <a:r>
            <a:rPr lang="en-US"/>
            <a:t>Signed copies of various annexures and certificates</a:t>
          </a:r>
        </a:p>
      </dgm:t>
    </dgm:pt>
    <dgm:pt modelId="{DE911CB2-CA56-4E91-9FEC-184210AEFC5F}" type="parTrans" cxnId="{27EACABA-A20C-414B-9687-CCB864859ECD}">
      <dgm:prSet/>
      <dgm:spPr/>
      <dgm:t>
        <a:bodyPr/>
        <a:lstStyle/>
        <a:p>
          <a:endParaRPr lang="en-US"/>
        </a:p>
      </dgm:t>
    </dgm:pt>
    <dgm:pt modelId="{202D7400-0D78-4E2E-A288-CCF7EF52A75C}" type="sibTrans" cxnId="{27EACABA-A20C-414B-9687-CCB864859ECD}">
      <dgm:prSet/>
      <dgm:spPr/>
      <dgm:t>
        <a:bodyPr/>
        <a:lstStyle/>
        <a:p>
          <a:endParaRPr lang="en-US"/>
        </a:p>
      </dgm:t>
    </dgm:pt>
    <dgm:pt modelId="{B47941F6-AE1B-40AF-BDF1-B8829F46A81A}">
      <dgm:prSet/>
      <dgm:spPr/>
      <dgm:t>
        <a:bodyPr/>
        <a:lstStyle/>
        <a:p>
          <a:pPr>
            <a:lnSpc>
              <a:spcPct val="100000"/>
            </a:lnSpc>
          </a:pPr>
          <a:r>
            <a:rPr lang="en-US"/>
            <a:t>Management Representation Letter</a:t>
          </a:r>
        </a:p>
      </dgm:t>
    </dgm:pt>
    <dgm:pt modelId="{6D085B1E-4C12-4F21-9445-F913E3BB4D8B}" type="parTrans" cxnId="{7833678C-4BAD-4D22-9600-208B9800051C}">
      <dgm:prSet/>
      <dgm:spPr/>
      <dgm:t>
        <a:bodyPr/>
        <a:lstStyle/>
        <a:p>
          <a:endParaRPr lang="en-US"/>
        </a:p>
      </dgm:t>
    </dgm:pt>
    <dgm:pt modelId="{8F30D550-3E0C-4C50-8E50-1918DA446D4D}" type="sibTrans" cxnId="{7833678C-4BAD-4D22-9600-208B9800051C}">
      <dgm:prSet/>
      <dgm:spPr/>
      <dgm:t>
        <a:bodyPr/>
        <a:lstStyle/>
        <a:p>
          <a:endParaRPr lang="en-US"/>
        </a:p>
      </dgm:t>
    </dgm:pt>
    <dgm:pt modelId="{DD79A3C1-174D-4315-90A6-18354A19549C}" type="pres">
      <dgm:prSet presAssocID="{2F108CDE-8477-447E-A050-41CA1B380337}" presName="root" presStyleCnt="0">
        <dgm:presLayoutVars>
          <dgm:dir/>
          <dgm:resizeHandles val="exact"/>
        </dgm:presLayoutVars>
      </dgm:prSet>
      <dgm:spPr/>
    </dgm:pt>
    <dgm:pt modelId="{B94D72BC-58DB-4604-879E-E152EFBBDBD4}" type="pres">
      <dgm:prSet presAssocID="{14C5A72C-7683-4AEE-9614-BC2A1BF6BC6A}" presName="compNode" presStyleCnt="0"/>
      <dgm:spPr/>
    </dgm:pt>
    <dgm:pt modelId="{3798D1F6-07A9-49CB-886E-DDA7EF40C224}" type="pres">
      <dgm:prSet presAssocID="{14C5A72C-7683-4AEE-9614-BC2A1BF6BC6A}" presName="bgRect" presStyleLbl="bgShp" presStyleIdx="0" presStyleCnt="3"/>
      <dgm:spPr/>
    </dgm:pt>
    <dgm:pt modelId="{86A757D0-E327-4CA0-BD9D-4E1728768464}" type="pres">
      <dgm:prSet presAssocID="{14C5A72C-7683-4AEE-9614-BC2A1BF6BC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FA6F34C-E927-4619-947A-82F565577E94}" type="pres">
      <dgm:prSet presAssocID="{14C5A72C-7683-4AEE-9614-BC2A1BF6BC6A}" presName="spaceRect" presStyleCnt="0"/>
      <dgm:spPr/>
    </dgm:pt>
    <dgm:pt modelId="{72C32631-10A3-42F5-BBA6-C2F482FF7EDF}" type="pres">
      <dgm:prSet presAssocID="{14C5A72C-7683-4AEE-9614-BC2A1BF6BC6A}" presName="parTx" presStyleLbl="revTx" presStyleIdx="0" presStyleCnt="3">
        <dgm:presLayoutVars>
          <dgm:chMax val="0"/>
          <dgm:chPref val="0"/>
        </dgm:presLayoutVars>
      </dgm:prSet>
      <dgm:spPr/>
    </dgm:pt>
    <dgm:pt modelId="{5928B51E-58FD-4D64-B02E-6DCEAE8B8730}" type="pres">
      <dgm:prSet presAssocID="{BD6D75E4-D67C-449B-BB9C-391A3501C2E3}" presName="sibTrans" presStyleCnt="0"/>
      <dgm:spPr/>
    </dgm:pt>
    <dgm:pt modelId="{6EA057D4-CAA8-4DD0-8B01-9B6A342F3178}" type="pres">
      <dgm:prSet presAssocID="{17676BE1-F94D-4D35-A6E4-9ABA6D239565}" presName="compNode" presStyleCnt="0"/>
      <dgm:spPr/>
    </dgm:pt>
    <dgm:pt modelId="{F554B7B0-BC6A-4D9D-86B8-08D57890FCA0}" type="pres">
      <dgm:prSet presAssocID="{17676BE1-F94D-4D35-A6E4-9ABA6D239565}" presName="bgRect" presStyleLbl="bgShp" presStyleIdx="1" presStyleCnt="3"/>
      <dgm:spPr/>
    </dgm:pt>
    <dgm:pt modelId="{F40928DE-F020-4A4F-81C0-1D8DF50AB388}" type="pres">
      <dgm:prSet presAssocID="{17676BE1-F94D-4D35-A6E4-9ABA6D2395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8B8E470A-0E7C-4E02-B8E5-0675265694AF}" type="pres">
      <dgm:prSet presAssocID="{17676BE1-F94D-4D35-A6E4-9ABA6D239565}" presName="spaceRect" presStyleCnt="0"/>
      <dgm:spPr/>
    </dgm:pt>
    <dgm:pt modelId="{95B95B8E-51C4-4F3C-B4E8-B5EF46820749}" type="pres">
      <dgm:prSet presAssocID="{17676BE1-F94D-4D35-A6E4-9ABA6D239565}" presName="parTx" presStyleLbl="revTx" presStyleIdx="1" presStyleCnt="3">
        <dgm:presLayoutVars>
          <dgm:chMax val="0"/>
          <dgm:chPref val="0"/>
        </dgm:presLayoutVars>
      </dgm:prSet>
      <dgm:spPr/>
    </dgm:pt>
    <dgm:pt modelId="{D8B070A7-6766-4012-864F-E3361C20A56C}" type="pres">
      <dgm:prSet presAssocID="{202D7400-0D78-4E2E-A288-CCF7EF52A75C}" presName="sibTrans" presStyleCnt="0"/>
      <dgm:spPr/>
    </dgm:pt>
    <dgm:pt modelId="{98AF67B0-2DE5-47BC-B364-7A29F0646865}" type="pres">
      <dgm:prSet presAssocID="{B47941F6-AE1B-40AF-BDF1-B8829F46A81A}" presName="compNode" presStyleCnt="0"/>
      <dgm:spPr/>
    </dgm:pt>
    <dgm:pt modelId="{4003A3AE-FD04-44B8-8EC6-BF07C7214877}" type="pres">
      <dgm:prSet presAssocID="{B47941F6-AE1B-40AF-BDF1-B8829F46A81A}" presName="bgRect" presStyleLbl="bgShp" presStyleIdx="2" presStyleCnt="3"/>
      <dgm:spPr/>
    </dgm:pt>
    <dgm:pt modelId="{8B412E01-BF40-43F9-B3D6-92BEDADD3B5F}" type="pres">
      <dgm:prSet presAssocID="{B47941F6-AE1B-40AF-BDF1-B8829F46A8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46FF9D68-6754-461C-9634-692F3B603A0F}" type="pres">
      <dgm:prSet presAssocID="{B47941F6-AE1B-40AF-BDF1-B8829F46A81A}" presName="spaceRect" presStyleCnt="0"/>
      <dgm:spPr/>
    </dgm:pt>
    <dgm:pt modelId="{8EC6CEF3-A2D7-494A-A13B-D14A516BD80D}" type="pres">
      <dgm:prSet presAssocID="{B47941F6-AE1B-40AF-BDF1-B8829F46A81A}" presName="parTx" presStyleLbl="revTx" presStyleIdx="2" presStyleCnt="3">
        <dgm:presLayoutVars>
          <dgm:chMax val="0"/>
          <dgm:chPref val="0"/>
        </dgm:presLayoutVars>
      </dgm:prSet>
      <dgm:spPr/>
    </dgm:pt>
  </dgm:ptLst>
  <dgm:cxnLst>
    <dgm:cxn modelId="{BF19BB2B-5D20-4E62-B87F-E4E31072B091}" srcId="{2F108CDE-8477-447E-A050-41CA1B380337}" destId="{14C5A72C-7683-4AEE-9614-BC2A1BF6BC6A}" srcOrd="0" destOrd="0" parTransId="{9DB14F99-C294-410C-8664-DBD5AE7A4AFF}" sibTransId="{BD6D75E4-D67C-449B-BB9C-391A3501C2E3}"/>
    <dgm:cxn modelId="{6737412C-94C4-4A76-A751-7C1D6703F3A2}" type="presOf" srcId="{17676BE1-F94D-4D35-A6E4-9ABA6D239565}" destId="{95B95B8E-51C4-4F3C-B4E8-B5EF46820749}" srcOrd="0" destOrd="0" presId="urn:microsoft.com/office/officeart/2018/2/layout/IconVerticalSolidList"/>
    <dgm:cxn modelId="{48CE6035-13D9-441B-AF52-EC7C034C153E}" type="presOf" srcId="{14C5A72C-7683-4AEE-9614-BC2A1BF6BC6A}" destId="{72C32631-10A3-42F5-BBA6-C2F482FF7EDF}" srcOrd="0" destOrd="0" presId="urn:microsoft.com/office/officeart/2018/2/layout/IconVerticalSolidList"/>
    <dgm:cxn modelId="{4B6B0567-4AD2-4F16-8F7E-48265E788CC3}" type="presOf" srcId="{B47941F6-AE1B-40AF-BDF1-B8829F46A81A}" destId="{8EC6CEF3-A2D7-494A-A13B-D14A516BD80D}" srcOrd="0" destOrd="0" presId="urn:microsoft.com/office/officeart/2018/2/layout/IconVerticalSolidList"/>
    <dgm:cxn modelId="{DC429553-E0F8-4370-A70A-CA6AFBC8F708}" type="presOf" srcId="{2F108CDE-8477-447E-A050-41CA1B380337}" destId="{DD79A3C1-174D-4315-90A6-18354A19549C}" srcOrd="0" destOrd="0" presId="urn:microsoft.com/office/officeart/2018/2/layout/IconVerticalSolidList"/>
    <dgm:cxn modelId="{7833678C-4BAD-4D22-9600-208B9800051C}" srcId="{2F108CDE-8477-447E-A050-41CA1B380337}" destId="{B47941F6-AE1B-40AF-BDF1-B8829F46A81A}" srcOrd="2" destOrd="0" parTransId="{6D085B1E-4C12-4F21-9445-F913E3BB4D8B}" sibTransId="{8F30D550-3E0C-4C50-8E50-1918DA446D4D}"/>
    <dgm:cxn modelId="{27EACABA-A20C-414B-9687-CCB864859ECD}" srcId="{2F108CDE-8477-447E-A050-41CA1B380337}" destId="{17676BE1-F94D-4D35-A6E4-9ABA6D239565}" srcOrd="1" destOrd="0" parTransId="{DE911CB2-CA56-4E91-9FEC-184210AEFC5F}" sibTransId="{202D7400-0D78-4E2E-A288-CCF7EF52A75C}"/>
    <dgm:cxn modelId="{4BC4EC1B-77FC-4946-BD1C-041EDEAB2146}" type="presParOf" srcId="{DD79A3C1-174D-4315-90A6-18354A19549C}" destId="{B94D72BC-58DB-4604-879E-E152EFBBDBD4}" srcOrd="0" destOrd="0" presId="urn:microsoft.com/office/officeart/2018/2/layout/IconVerticalSolidList"/>
    <dgm:cxn modelId="{8484DD2D-AA97-4F20-843C-AB82A60F6D1D}" type="presParOf" srcId="{B94D72BC-58DB-4604-879E-E152EFBBDBD4}" destId="{3798D1F6-07A9-49CB-886E-DDA7EF40C224}" srcOrd="0" destOrd="0" presId="urn:microsoft.com/office/officeart/2018/2/layout/IconVerticalSolidList"/>
    <dgm:cxn modelId="{32BFE1CB-1F36-46FB-AEA9-EE97104607EC}" type="presParOf" srcId="{B94D72BC-58DB-4604-879E-E152EFBBDBD4}" destId="{86A757D0-E327-4CA0-BD9D-4E1728768464}" srcOrd="1" destOrd="0" presId="urn:microsoft.com/office/officeart/2018/2/layout/IconVerticalSolidList"/>
    <dgm:cxn modelId="{1446F7F4-F7F3-4341-A4AF-1217D3926D6E}" type="presParOf" srcId="{B94D72BC-58DB-4604-879E-E152EFBBDBD4}" destId="{8FA6F34C-E927-4619-947A-82F565577E94}" srcOrd="2" destOrd="0" presId="urn:microsoft.com/office/officeart/2018/2/layout/IconVerticalSolidList"/>
    <dgm:cxn modelId="{525AF8B4-31FD-4093-BCAD-579F552C62FA}" type="presParOf" srcId="{B94D72BC-58DB-4604-879E-E152EFBBDBD4}" destId="{72C32631-10A3-42F5-BBA6-C2F482FF7EDF}" srcOrd="3" destOrd="0" presId="urn:microsoft.com/office/officeart/2018/2/layout/IconVerticalSolidList"/>
    <dgm:cxn modelId="{2C9B87E7-2702-4CA9-AFF6-37E2DF54D49A}" type="presParOf" srcId="{DD79A3C1-174D-4315-90A6-18354A19549C}" destId="{5928B51E-58FD-4D64-B02E-6DCEAE8B8730}" srcOrd="1" destOrd="0" presId="urn:microsoft.com/office/officeart/2018/2/layout/IconVerticalSolidList"/>
    <dgm:cxn modelId="{F64D3D9A-14A4-4F9B-AE4C-F950F5885217}" type="presParOf" srcId="{DD79A3C1-174D-4315-90A6-18354A19549C}" destId="{6EA057D4-CAA8-4DD0-8B01-9B6A342F3178}" srcOrd="2" destOrd="0" presId="urn:microsoft.com/office/officeart/2018/2/layout/IconVerticalSolidList"/>
    <dgm:cxn modelId="{68F056E5-6D9C-48B2-8E4E-3D4379E20755}" type="presParOf" srcId="{6EA057D4-CAA8-4DD0-8B01-9B6A342F3178}" destId="{F554B7B0-BC6A-4D9D-86B8-08D57890FCA0}" srcOrd="0" destOrd="0" presId="urn:microsoft.com/office/officeart/2018/2/layout/IconVerticalSolidList"/>
    <dgm:cxn modelId="{4E6CEBF0-02DC-4FE5-9D10-C95812ED44A2}" type="presParOf" srcId="{6EA057D4-CAA8-4DD0-8B01-9B6A342F3178}" destId="{F40928DE-F020-4A4F-81C0-1D8DF50AB388}" srcOrd="1" destOrd="0" presId="urn:microsoft.com/office/officeart/2018/2/layout/IconVerticalSolidList"/>
    <dgm:cxn modelId="{A36EBC56-FD7E-4E28-979A-BA6EFF5A65FE}" type="presParOf" srcId="{6EA057D4-CAA8-4DD0-8B01-9B6A342F3178}" destId="{8B8E470A-0E7C-4E02-B8E5-0675265694AF}" srcOrd="2" destOrd="0" presId="urn:microsoft.com/office/officeart/2018/2/layout/IconVerticalSolidList"/>
    <dgm:cxn modelId="{2AEC10FC-81C9-4A45-9800-2FADE0B12862}" type="presParOf" srcId="{6EA057D4-CAA8-4DD0-8B01-9B6A342F3178}" destId="{95B95B8E-51C4-4F3C-B4E8-B5EF46820749}" srcOrd="3" destOrd="0" presId="urn:microsoft.com/office/officeart/2018/2/layout/IconVerticalSolidList"/>
    <dgm:cxn modelId="{867EF906-4AB6-485F-82A8-C69E23C3A5CE}" type="presParOf" srcId="{DD79A3C1-174D-4315-90A6-18354A19549C}" destId="{D8B070A7-6766-4012-864F-E3361C20A56C}" srcOrd="3" destOrd="0" presId="urn:microsoft.com/office/officeart/2018/2/layout/IconVerticalSolidList"/>
    <dgm:cxn modelId="{4C4237A8-0E95-4C04-A8B1-AD1DAA3320A9}" type="presParOf" srcId="{DD79A3C1-174D-4315-90A6-18354A19549C}" destId="{98AF67B0-2DE5-47BC-B364-7A29F0646865}" srcOrd="4" destOrd="0" presId="urn:microsoft.com/office/officeart/2018/2/layout/IconVerticalSolidList"/>
    <dgm:cxn modelId="{9720F044-A611-4F2B-A631-6CF611348232}" type="presParOf" srcId="{98AF67B0-2DE5-47BC-B364-7A29F0646865}" destId="{4003A3AE-FD04-44B8-8EC6-BF07C7214877}" srcOrd="0" destOrd="0" presId="urn:microsoft.com/office/officeart/2018/2/layout/IconVerticalSolidList"/>
    <dgm:cxn modelId="{33CC545D-01D7-448B-B1E6-289BD796FF28}" type="presParOf" srcId="{98AF67B0-2DE5-47BC-B364-7A29F0646865}" destId="{8B412E01-BF40-43F9-B3D6-92BEDADD3B5F}" srcOrd="1" destOrd="0" presId="urn:microsoft.com/office/officeart/2018/2/layout/IconVerticalSolidList"/>
    <dgm:cxn modelId="{2E344501-0EA5-4C64-BEC5-4173A367E8E7}" type="presParOf" srcId="{98AF67B0-2DE5-47BC-B364-7A29F0646865}" destId="{46FF9D68-6754-461C-9634-692F3B603A0F}" srcOrd="2" destOrd="0" presId="urn:microsoft.com/office/officeart/2018/2/layout/IconVerticalSolidList"/>
    <dgm:cxn modelId="{77605784-3CA3-4F44-BEA8-E58DB70CB680}" type="presParOf" srcId="{98AF67B0-2DE5-47BC-B364-7A29F0646865}" destId="{8EC6CEF3-A2D7-494A-A13B-D14A516BD80D}"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4312F4-89B4-4CD5-B26B-A8531EA10F8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4E725E-FB96-4D16-9E5C-B527E9197EB5}">
      <dgm:prSet custT="1"/>
      <dgm:spPr/>
      <dgm:t>
        <a:bodyPr/>
        <a:lstStyle/>
        <a:p>
          <a:r>
            <a:rPr lang="en-US" sz="1500"/>
            <a:t>Quick Mortality cases (within 12 Month NPA)</a:t>
          </a:r>
        </a:p>
      </dgm:t>
    </dgm:pt>
    <dgm:pt modelId="{6C617E92-DC01-4C9D-94A4-EB7184B8353B}" type="parTrans" cxnId="{1B6961E9-FDD5-4A2A-95FF-ADBE7B5EDB39}">
      <dgm:prSet/>
      <dgm:spPr/>
      <dgm:t>
        <a:bodyPr/>
        <a:lstStyle/>
        <a:p>
          <a:endParaRPr lang="en-US"/>
        </a:p>
      </dgm:t>
    </dgm:pt>
    <dgm:pt modelId="{D52B05F3-43C0-4756-8D69-C3CBD0FAF1E7}" type="sibTrans" cxnId="{1B6961E9-FDD5-4A2A-95FF-ADBE7B5EDB39}">
      <dgm:prSet/>
      <dgm:spPr/>
      <dgm:t>
        <a:bodyPr/>
        <a:lstStyle/>
        <a:p>
          <a:endParaRPr lang="en-US"/>
        </a:p>
      </dgm:t>
    </dgm:pt>
    <dgm:pt modelId="{C6D2AA70-407F-4B96-BA7F-C6F263C2C941}">
      <dgm:prSet custT="1"/>
      <dgm:spPr/>
      <dgm:t>
        <a:bodyPr/>
        <a:lstStyle/>
        <a:p>
          <a:r>
            <a:rPr lang="en-US" sz="1500"/>
            <a:t>﻿Interest rate not correctly charged </a:t>
          </a:r>
        </a:p>
      </dgm:t>
    </dgm:pt>
    <dgm:pt modelId="{C6DC6B6E-5BB8-4AAB-B383-F392183A3CC4}" type="parTrans" cxnId="{2A044E45-47A7-4C2D-965E-6F3CBEF8C74B}">
      <dgm:prSet/>
      <dgm:spPr/>
      <dgm:t>
        <a:bodyPr/>
        <a:lstStyle/>
        <a:p>
          <a:endParaRPr lang="en-US"/>
        </a:p>
      </dgm:t>
    </dgm:pt>
    <dgm:pt modelId="{BC9E89C8-C385-43B5-B2B1-FDCB1E538C4C}" type="sibTrans" cxnId="{2A044E45-47A7-4C2D-965E-6F3CBEF8C74B}">
      <dgm:prSet/>
      <dgm:spPr/>
      <dgm:t>
        <a:bodyPr/>
        <a:lstStyle/>
        <a:p>
          <a:endParaRPr lang="en-US"/>
        </a:p>
      </dgm:t>
    </dgm:pt>
    <dgm:pt modelId="{EB66029D-DFD0-4016-8616-5F7C5868FED3}">
      <dgm:prSet custT="1"/>
      <dgm:spPr/>
      <dgm:t>
        <a:bodyPr/>
        <a:lstStyle/>
        <a:p>
          <a:r>
            <a:rPr lang="en-US" sz="1500"/>
            <a:t>Credit facilities sanctioned beyond Delegated Authority</a:t>
          </a:r>
        </a:p>
      </dgm:t>
    </dgm:pt>
    <dgm:pt modelId="{F61854FB-0BAE-4082-8AFC-733533C56095}" type="parTrans" cxnId="{163740AC-08AF-4B3A-AE35-B4EC8DE67B3B}">
      <dgm:prSet/>
      <dgm:spPr/>
      <dgm:t>
        <a:bodyPr/>
        <a:lstStyle/>
        <a:p>
          <a:endParaRPr lang="en-US"/>
        </a:p>
      </dgm:t>
    </dgm:pt>
    <dgm:pt modelId="{72B76C05-44B8-4327-8A01-71DF67D0EC5F}" type="sibTrans" cxnId="{163740AC-08AF-4B3A-AE35-B4EC8DE67B3B}">
      <dgm:prSet/>
      <dgm:spPr/>
      <dgm:t>
        <a:bodyPr/>
        <a:lstStyle/>
        <a:p>
          <a:endParaRPr lang="en-US"/>
        </a:p>
      </dgm:t>
    </dgm:pt>
    <dgm:pt modelId="{92092BC1-BC82-4E8B-9FB8-333FA38AA27F}">
      <dgm:prSet custT="1"/>
      <dgm:spPr/>
      <dgm:t>
        <a:bodyPr/>
        <a:lstStyle/>
        <a:p>
          <a:r>
            <a:rPr lang="en-US" sz="1500"/>
            <a:t>Loans disbursed without complying Terms &amp; Conditions of sanction</a:t>
          </a:r>
        </a:p>
      </dgm:t>
    </dgm:pt>
    <dgm:pt modelId="{3083A78F-1B5B-4D20-B8F6-8831D38E5B5C}" type="parTrans" cxnId="{DAD5A35C-AD0F-49C5-BE0B-8937A80A305E}">
      <dgm:prSet/>
      <dgm:spPr/>
      <dgm:t>
        <a:bodyPr/>
        <a:lstStyle/>
        <a:p>
          <a:endParaRPr lang="en-US"/>
        </a:p>
      </dgm:t>
    </dgm:pt>
    <dgm:pt modelId="{049F9A93-FC74-413A-880F-7206CEED6107}" type="sibTrans" cxnId="{DAD5A35C-AD0F-49C5-BE0B-8937A80A305E}">
      <dgm:prSet/>
      <dgm:spPr/>
      <dgm:t>
        <a:bodyPr/>
        <a:lstStyle/>
        <a:p>
          <a:endParaRPr lang="en-US"/>
        </a:p>
      </dgm:t>
    </dgm:pt>
    <dgm:pt modelId="{D70C1902-EEAE-4954-BA00-7500810B6951}">
      <dgm:prSet custT="1"/>
      <dgm:spPr/>
      <dgm:t>
        <a:bodyPr/>
        <a:lstStyle/>
        <a:p>
          <a:r>
            <a:rPr lang="en-US" sz="1500"/>
            <a:t>Non-execution of necessary documentation</a:t>
          </a:r>
        </a:p>
      </dgm:t>
    </dgm:pt>
    <dgm:pt modelId="{D85D4801-5600-4E3B-B641-0706ADD0E350}" type="parTrans" cxnId="{3DF51423-8F94-441F-B610-8F32F3567AF9}">
      <dgm:prSet/>
      <dgm:spPr/>
      <dgm:t>
        <a:bodyPr/>
        <a:lstStyle/>
        <a:p>
          <a:endParaRPr lang="en-US"/>
        </a:p>
      </dgm:t>
    </dgm:pt>
    <dgm:pt modelId="{D2EE191D-9882-4010-9175-E3D3AB2AB909}" type="sibTrans" cxnId="{3DF51423-8F94-441F-B610-8F32F3567AF9}">
      <dgm:prSet/>
      <dgm:spPr/>
      <dgm:t>
        <a:bodyPr/>
        <a:lstStyle/>
        <a:p>
          <a:endParaRPr lang="en-US"/>
        </a:p>
      </dgm:t>
    </dgm:pt>
    <dgm:pt modelId="{D71F140C-CD70-4E27-84D8-12659E541D71}">
      <dgm:prSet custT="1"/>
      <dgm:spPr/>
      <dgm:t>
        <a:bodyPr/>
        <a:lstStyle/>
        <a:p>
          <a:r>
            <a:rPr lang="en-US" sz="1500"/>
            <a:t>﻿Non-registration of charges </a:t>
          </a:r>
        </a:p>
      </dgm:t>
    </dgm:pt>
    <dgm:pt modelId="{B60031D0-B37D-48E9-8F65-BC0D2B573AEE}" type="parTrans" cxnId="{143D5A0F-3CFA-4C0A-B561-6BF2ADE586FD}">
      <dgm:prSet/>
      <dgm:spPr/>
      <dgm:t>
        <a:bodyPr/>
        <a:lstStyle/>
        <a:p>
          <a:endParaRPr lang="en-US"/>
        </a:p>
      </dgm:t>
    </dgm:pt>
    <dgm:pt modelId="{ADB58457-7122-4D33-8B31-809A8FC26F8F}" type="sibTrans" cxnId="{143D5A0F-3CFA-4C0A-B561-6BF2ADE586FD}">
      <dgm:prSet/>
      <dgm:spPr/>
      <dgm:t>
        <a:bodyPr/>
        <a:lstStyle/>
        <a:p>
          <a:endParaRPr lang="en-US"/>
        </a:p>
      </dgm:t>
    </dgm:pt>
    <dgm:pt modelId="{D7A4C47C-1D52-4E49-9377-F76A5B6C6744}">
      <dgm:prSet custT="1"/>
      <dgm:spPr/>
      <dgm:t>
        <a:bodyPr/>
        <a:lstStyle/>
        <a:p>
          <a:r>
            <a:rPr lang="en-US" sz="1500"/>
            <a:t>Lien is not created on deposits</a:t>
          </a:r>
        </a:p>
      </dgm:t>
    </dgm:pt>
    <dgm:pt modelId="{E1A61C36-C3A9-4F89-A23E-4ACDBADD1D05}" type="parTrans" cxnId="{7EFE9F99-EDAB-4074-8A2F-422E57972CD5}">
      <dgm:prSet/>
      <dgm:spPr/>
      <dgm:t>
        <a:bodyPr/>
        <a:lstStyle/>
        <a:p>
          <a:endParaRPr lang="en-US"/>
        </a:p>
      </dgm:t>
    </dgm:pt>
    <dgm:pt modelId="{19C65C53-9771-45C4-B66D-7D5188F93C47}" type="sibTrans" cxnId="{7EFE9F99-EDAB-4074-8A2F-422E57972CD5}">
      <dgm:prSet/>
      <dgm:spPr/>
      <dgm:t>
        <a:bodyPr/>
        <a:lstStyle/>
        <a:p>
          <a:endParaRPr lang="en-US"/>
        </a:p>
      </dgm:t>
    </dgm:pt>
    <dgm:pt modelId="{1215B537-9157-47A5-AF67-2CB09B8276D3}">
      <dgm:prSet custT="1"/>
      <dgm:spPr/>
      <dgm:t>
        <a:bodyPr/>
        <a:lstStyle/>
        <a:p>
          <a:r>
            <a:rPr lang="en-US" sz="1500"/>
            <a:t>﻿Correct &amp; Valid Rating is not Updated.</a:t>
          </a:r>
        </a:p>
      </dgm:t>
    </dgm:pt>
    <dgm:pt modelId="{42E6475D-7AE0-4531-BA5F-2588D6DF3146}" type="parTrans" cxnId="{CAE2FD74-DD7C-457A-A50E-A91FC84A8AD0}">
      <dgm:prSet/>
      <dgm:spPr/>
      <dgm:t>
        <a:bodyPr/>
        <a:lstStyle/>
        <a:p>
          <a:endParaRPr lang="en-US"/>
        </a:p>
      </dgm:t>
    </dgm:pt>
    <dgm:pt modelId="{D8C0BDBB-7C35-4527-8FDC-8775718B2303}" type="sibTrans" cxnId="{CAE2FD74-DD7C-457A-A50E-A91FC84A8AD0}">
      <dgm:prSet/>
      <dgm:spPr/>
      <dgm:t>
        <a:bodyPr/>
        <a:lstStyle/>
        <a:p>
          <a:endParaRPr lang="en-US"/>
        </a:p>
      </dgm:t>
    </dgm:pt>
    <dgm:pt modelId="{4BB1FB79-FC07-487C-AF5E-5F42A3113553}">
      <dgm:prSet custT="1"/>
      <dgm:spPr/>
      <dgm:t>
        <a:bodyPr/>
        <a:lstStyle/>
        <a:p>
          <a:r>
            <a:rPr lang="en-US" sz="1500"/>
            <a:t>﻿Renewal / Review pending</a:t>
          </a:r>
        </a:p>
      </dgm:t>
    </dgm:pt>
    <dgm:pt modelId="{5648C1E9-B199-4A79-9A67-5E51A0BE6BED}" type="parTrans" cxnId="{70C09FCD-DD9A-4D8D-A3A7-51631B6DB42E}">
      <dgm:prSet/>
      <dgm:spPr/>
      <dgm:t>
        <a:bodyPr/>
        <a:lstStyle/>
        <a:p>
          <a:endParaRPr lang="en-US"/>
        </a:p>
      </dgm:t>
    </dgm:pt>
    <dgm:pt modelId="{FA4F9176-68D7-4F86-85E1-7E45D69819E0}" type="sibTrans" cxnId="{70C09FCD-DD9A-4D8D-A3A7-51631B6DB42E}">
      <dgm:prSet/>
      <dgm:spPr/>
      <dgm:t>
        <a:bodyPr/>
        <a:lstStyle/>
        <a:p>
          <a:endParaRPr lang="en-US"/>
        </a:p>
      </dgm:t>
    </dgm:pt>
    <dgm:pt modelId="{BFB5ED3B-6A06-48B2-B6AA-47E1D4797C4E}">
      <dgm:prSet custT="1"/>
      <dgm:spPr/>
      <dgm:t>
        <a:bodyPr/>
        <a:lstStyle/>
        <a:p>
          <a:r>
            <a:rPr lang="en-US" sz="1500"/>
            <a:t>﻿Frequent Short Renewal /Review - report cases</a:t>
          </a:r>
        </a:p>
      </dgm:t>
    </dgm:pt>
    <dgm:pt modelId="{25E0EF39-183D-4244-866E-FBC56874F298}" type="parTrans" cxnId="{F4BB36A0-5B94-4683-8196-211CD0A690B4}">
      <dgm:prSet/>
      <dgm:spPr/>
      <dgm:t>
        <a:bodyPr/>
        <a:lstStyle/>
        <a:p>
          <a:endParaRPr lang="en-US"/>
        </a:p>
      </dgm:t>
    </dgm:pt>
    <dgm:pt modelId="{4E735E11-A5BE-4E52-82F5-033016F80528}" type="sibTrans" cxnId="{F4BB36A0-5B94-4683-8196-211CD0A690B4}">
      <dgm:prSet/>
      <dgm:spPr/>
      <dgm:t>
        <a:bodyPr/>
        <a:lstStyle/>
        <a:p>
          <a:endParaRPr lang="en-US"/>
        </a:p>
      </dgm:t>
    </dgm:pt>
    <dgm:pt modelId="{907DD6C6-F08E-4535-A938-41C1BDF81D4B}">
      <dgm:prSet custT="1"/>
      <dgm:spPr/>
      <dgm:t>
        <a:bodyPr/>
        <a:lstStyle/>
        <a:p>
          <a:r>
            <a:rPr lang="en-US" sz="1500"/>
            <a:t>﻿Stock / Book debt &amp; Other Operational Data QMR/ HYR</a:t>
          </a:r>
        </a:p>
      </dgm:t>
    </dgm:pt>
    <dgm:pt modelId="{3D948977-5D1A-4927-8744-4693A5B6E63F}" type="parTrans" cxnId="{158DA4C6-BD4D-4AB5-AE47-D8B99D7E9002}">
      <dgm:prSet/>
      <dgm:spPr/>
      <dgm:t>
        <a:bodyPr/>
        <a:lstStyle/>
        <a:p>
          <a:endParaRPr lang="en-US"/>
        </a:p>
      </dgm:t>
    </dgm:pt>
    <dgm:pt modelId="{2E310366-BC2C-4781-856F-1181708E1761}" type="sibTrans" cxnId="{158DA4C6-BD4D-4AB5-AE47-D8B99D7E9002}">
      <dgm:prSet/>
      <dgm:spPr/>
      <dgm:t>
        <a:bodyPr/>
        <a:lstStyle/>
        <a:p>
          <a:endParaRPr lang="en-US"/>
        </a:p>
      </dgm:t>
    </dgm:pt>
    <dgm:pt modelId="{1F531D82-39B3-4F84-BE97-C230FE17D31A}">
      <dgm:prSet custT="1"/>
      <dgm:spPr/>
      <dgm:t>
        <a:bodyPr/>
        <a:lstStyle/>
        <a:p>
          <a:r>
            <a:rPr lang="en-US" sz="1500"/>
            <a:t>Red Flagged Accounts – CRILC Reports</a:t>
          </a:r>
        </a:p>
      </dgm:t>
    </dgm:pt>
    <dgm:pt modelId="{5ED6A59E-ADB4-4ECE-89D9-7BF89CA19F30}" type="parTrans" cxnId="{66798CEC-4054-4480-A669-08DF49BEF4E0}">
      <dgm:prSet/>
      <dgm:spPr/>
      <dgm:t>
        <a:bodyPr/>
        <a:lstStyle/>
        <a:p>
          <a:endParaRPr lang="en-US"/>
        </a:p>
      </dgm:t>
    </dgm:pt>
    <dgm:pt modelId="{7DEF78DB-9558-4042-883C-01F90B408311}" type="sibTrans" cxnId="{66798CEC-4054-4480-A669-08DF49BEF4E0}">
      <dgm:prSet/>
      <dgm:spPr/>
      <dgm:t>
        <a:bodyPr/>
        <a:lstStyle/>
        <a:p>
          <a:endParaRPr lang="en-US"/>
        </a:p>
      </dgm:t>
    </dgm:pt>
    <dgm:pt modelId="{29BFEFD4-B36C-463A-9174-425A1904F2A0}" type="pres">
      <dgm:prSet presAssocID="{0B4312F4-89B4-4CD5-B26B-A8531EA10F81}" presName="linear" presStyleCnt="0">
        <dgm:presLayoutVars>
          <dgm:animLvl val="lvl"/>
          <dgm:resizeHandles val="exact"/>
        </dgm:presLayoutVars>
      </dgm:prSet>
      <dgm:spPr/>
    </dgm:pt>
    <dgm:pt modelId="{99EED69B-C3D6-41A7-BD1A-6F4BE45AA9E7}" type="pres">
      <dgm:prSet presAssocID="{0B4E725E-FB96-4D16-9E5C-B527E9197EB5}" presName="parentText" presStyleLbl="node1" presStyleIdx="0" presStyleCnt="12">
        <dgm:presLayoutVars>
          <dgm:chMax val="0"/>
          <dgm:bulletEnabled val="1"/>
        </dgm:presLayoutVars>
      </dgm:prSet>
      <dgm:spPr/>
    </dgm:pt>
    <dgm:pt modelId="{7E8FC408-9FBC-422A-A8C4-7A6AEB27772E}" type="pres">
      <dgm:prSet presAssocID="{D52B05F3-43C0-4756-8D69-C3CBD0FAF1E7}" presName="spacer" presStyleCnt="0"/>
      <dgm:spPr/>
    </dgm:pt>
    <dgm:pt modelId="{7A4244C4-7D6E-4559-8720-ABD496B14972}" type="pres">
      <dgm:prSet presAssocID="{C6D2AA70-407F-4B96-BA7F-C6F263C2C941}" presName="parentText" presStyleLbl="node1" presStyleIdx="1" presStyleCnt="12">
        <dgm:presLayoutVars>
          <dgm:chMax val="0"/>
          <dgm:bulletEnabled val="1"/>
        </dgm:presLayoutVars>
      </dgm:prSet>
      <dgm:spPr/>
    </dgm:pt>
    <dgm:pt modelId="{9891C453-1E00-4455-B4F8-8019733F6F74}" type="pres">
      <dgm:prSet presAssocID="{BC9E89C8-C385-43B5-B2B1-FDCB1E538C4C}" presName="spacer" presStyleCnt="0"/>
      <dgm:spPr/>
    </dgm:pt>
    <dgm:pt modelId="{70E02E57-951E-44E4-96FF-377BACCAA596}" type="pres">
      <dgm:prSet presAssocID="{EB66029D-DFD0-4016-8616-5F7C5868FED3}" presName="parentText" presStyleLbl="node1" presStyleIdx="2" presStyleCnt="12">
        <dgm:presLayoutVars>
          <dgm:chMax val="0"/>
          <dgm:bulletEnabled val="1"/>
        </dgm:presLayoutVars>
      </dgm:prSet>
      <dgm:spPr/>
    </dgm:pt>
    <dgm:pt modelId="{9BCC3665-CE04-4A8B-944A-2681448DEB93}" type="pres">
      <dgm:prSet presAssocID="{72B76C05-44B8-4327-8A01-71DF67D0EC5F}" presName="spacer" presStyleCnt="0"/>
      <dgm:spPr/>
    </dgm:pt>
    <dgm:pt modelId="{6126372B-E1BD-49E4-993E-F2149BBCE258}" type="pres">
      <dgm:prSet presAssocID="{92092BC1-BC82-4E8B-9FB8-333FA38AA27F}" presName="parentText" presStyleLbl="node1" presStyleIdx="3" presStyleCnt="12">
        <dgm:presLayoutVars>
          <dgm:chMax val="0"/>
          <dgm:bulletEnabled val="1"/>
        </dgm:presLayoutVars>
      </dgm:prSet>
      <dgm:spPr/>
    </dgm:pt>
    <dgm:pt modelId="{F652D4FC-F417-47ED-911B-E04039884E0F}" type="pres">
      <dgm:prSet presAssocID="{049F9A93-FC74-413A-880F-7206CEED6107}" presName="spacer" presStyleCnt="0"/>
      <dgm:spPr/>
    </dgm:pt>
    <dgm:pt modelId="{3ECDDD9F-8DF0-4109-9603-FDAA2F9CAB7B}" type="pres">
      <dgm:prSet presAssocID="{D70C1902-EEAE-4954-BA00-7500810B6951}" presName="parentText" presStyleLbl="node1" presStyleIdx="4" presStyleCnt="12">
        <dgm:presLayoutVars>
          <dgm:chMax val="0"/>
          <dgm:bulletEnabled val="1"/>
        </dgm:presLayoutVars>
      </dgm:prSet>
      <dgm:spPr/>
    </dgm:pt>
    <dgm:pt modelId="{D4D81274-39E4-4CEA-A012-4B8DC5940238}" type="pres">
      <dgm:prSet presAssocID="{D2EE191D-9882-4010-9175-E3D3AB2AB909}" presName="spacer" presStyleCnt="0"/>
      <dgm:spPr/>
    </dgm:pt>
    <dgm:pt modelId="{69591CCA-0FAA-43F2-889D-DF25DC54C7F0}" type="pres">
      <dgm:prSet presAssocID="{D71F140C-CD70-4E27-84D8-12659E541D71}" presName="parentText" presStyleLbl="node1" presStyleIdx="5" presStyleCnt="12">
        <dgm:presLayoutVars>
          <dgm:chMax val="0"/>
          <dgm:bulletEnabled val="1"/>
        </dgm:presLayoutVars>
      </dgm:prSet>
      <dgm:spPr/>
    </dgm:pt>
    <dgm:pt modelId="{9531AE32-4F3F-43AD-BB85-C483707D80AC}" type="pres">
      <dgm:prSet presAssocID="{ADB58457-7122-4D33-8B31-809A8FC26F8F}" presName="spacer" presStyleCnt="0"/>
      <dgm:spPr/>
    </dgm:pt>
    <dgm:pt modelId="{BB2BF4DB-4D4C-43AD-9E93-BC2D9C01BCAB}" type="pres">
      <dgm:prSet presAssocID="{D7A4C47C-1D52-4E49-9377-F76A5B6C6744}" presName="parentText" presStyleLbl="node1" presStyleIdx="6" presStyleCnt="12">
        <dgm:presLayoutVars>
          <dgm:chMax val="0"/>
          <dgm:bulletEnabled val="1"/>
        </dgm:presLayoutVars>
      </dgm:prSet>
      <dgm:spPr/>
    </dgm:pt>
    <dgm:pt modelId="{8C3C0C07-5BCD-4FDE-B28B-1D749DEFC3BF}" type="pres">
      <dgm:prSet presAssocID="{19C65C53-9771-45C4-B66D-7D5188F93C47}" presName="spacer" presStyleCnt="0"/>
      <dgm:spPr/>
    </dgm:pt>
    <dgm:pt modelId="{F2278AA4-A9BA-4CEE-BAB8-1C1B56542060}" type="pres">
      <dgm:prSet presAssocID="{1215B537-9157-47A5-AF67-2CB09B8276D3}" presName="parentText" presStyleLbl="node1" presStyleIdx="7" presStyleCnt="12">
        <dgm:presLayoutVars>
          <dgm:chMax val="0"/>
          <dgm:bulletEnabled val="1"/>
        </dgm:presLayoutVars>
      </dgm:prSet>
      <dgm:spPr/>
    </dgm:pt>
    <dgm:pt modelId="{AE0B6D52-3754-4F69-9180-35C341C822EF}" type="pres">
      <dgm:prSet presAssocID="{D8C0BDBB-7C35-4527-8FDC-8775718B2303}" presName="spacer" presStyleCnt="0"/>
      <dgm:spPr/>
    </dgm:pt>
    <dgm:pt modelId="{1C5D6EAD-BAF1-423F-841C-6D0F15D67831}" type="pres">
      <dgm:prSet presAssocID="{4BB1FB79-FC07-487C-AF5E-5F42A3113553}" presName="parentText" presStyleLbl="node1" presStyleIdx="8" presStyleCnt="12">
        <dgm:presLayoutVars>
          <dgm:chMax val="0"/>
          <dgm:bulletEnabled val="1"/>
        </dgm:presLayoutVars>
      </dgm:prSet>
      <dgm:spPr/>
    </dgm:pt>
    <dgm:pt modelId="{6C38E867-2E6A-4EF5-BF3A-6A0C71B848C3}" type="pres">
      <dgm:prSet presAssocID="{FA4F9176-68D7-4F86-85E1-7E45D69819E0}" presName="spacer" presStyleCnt="0"/>
      <dgm:spPr/>
    </dgm:pt>
    <dgm:pt modelId="{00136BF7-1791-4F41-A05D-B7CDEA6F54AE}" type="pres">
      <dgm:prSet presAssocID="{BFB5ED3B-6A06-48B2-B6AA-47E1D4797C4E}" presName="parentText" presStyleLbl="node1" presStyleIdx="9" presStyleCnt="12">
        <dgm:presLayoutVars>
          <dgm:chMax val="0"/>
          <dgm:bulletEnabled val="1"/>
        </dgm:presLayoutVars>
      </dgm:prSet>
      <dgm:spPr/>
    </dgm:pt>
    <dgm:pt modelId="{BCCA51D1-6853-442A-834C-2BD21CF015FC}" type="pres">
      <dgm:prSet presAssocID="{4E735E11-A5BE-4E52-82F5-033016F80528}" presName="spacer" presStyleCnt="0"/>
      <dgm:spPr/>
    </dgm:pt>
    <dgm:pt modelId="{81106ED7-E008-4F01-AFFC-27CAE1204996}" type="pres">
      <dgm:prSet presAssocID="{907DD6C6-F08E-4535-A938-41C1BDF81D4B}" presName="parentText" presStyleLbl="node1" presStyleIdx="10" presStyleCnt="12" custScaleY="101466">
        <dgm:presLayoutVars>
          <dgm:chMax val="0"/>
          <dgm:bulletEnabled val="1"/>
        </dgm:presLayoutVars>
      </dgm:prSet>
      <dgm:spPr/>
    </dgm:pt>
    <dgm:pt modelId="{66ECA328-7F82-466A-9F97-46E35632D625}" type="pres">
      <dgm:prSet presAssocID="{2E310366-BC2C-4781-856F-1181708E1761}" presName="spacer" presStyleCnt="0"/>
      <dgm:spPr/>
    </dgm:pt>
    <dgm:pt modelId="{9A846370-4C32-4A16-865B-4CF122A33733}" type="pres">
      <dgm:prSet presAssocID="{1F531D82-39B3-4F84-BE97-C230FE17D31A}" presName="parentText" presStyleLbl="node1" presStyleIdx="11" presStyleCnt="12" custScaleY="101466">
        <dgm:presLayoutVars>
          <dgm:chMax val="0"/>
          <dgm:bulletEnabled val="1"/>
        </dgm:presLayoutVars>
      </dgm:prSet>
      <dgm:spPr/>
    </dgm:pt>
  </dgm:ptLst>
  <dgm:cxnLst>
    <dgm:cxn modelId="{143D5A0F-3CFA-4C0A-B561-6BF2ADE586FD}" srcId="{0B4312F4-89B4-4CD5-B26B-A8531EA10F81}" destId="{D71F140C-CD70-4E27-84D8-12659E541D71}" srcOrd="5" destOrd="0" parTransId="{B60031D0-B37D-48E9-8F65-BC0D2B573AEE}" sibTransId="{ADB58457-7122-4D33-8B31-809A8FC26F8F}"/>
    <dgm:cxn modelId="{3DF51423-8F94-441F-B610-8F32F3567AF9}" srcId="{0B4312F4-89B4-4CD5-B26B-A8531EA10F81}" destId="{D70C1902-EEAE-4954-BA00-7500810B6951}" srcOrd="4" destOrd="0" parTransId="{D85D4801-5600-4E3B-B641-0706ADD0E350}" sibTransId="{D2EE191D-9882-4010-9175-E3D3AB2AB909}"/>
    <dgm:cxn modelId="{AE4F3D33-8FE2-42C3-8794-36E8B9C6520C}" type="presOf" srcId="{C6D2AA70-407F-4B96-BA7F-C6F263C2C941}" destId="{7A4244C4-7D6E-4559-8720-ABD496B14972}" srcOrd="0" destOrd="0" presId="urn:microsoft.com/office/officeart/2005/8/layout/vList2"/>
    <dgm:cxn modelId="{DAD5A35C-AD0F-49C5-BE0B-8937A80A305E}" srcId="{0B4312F4-89B4-4CD5-B26B-A8531EA10F81}" destId="{92092BC1-BC82-4E8B-9FB8-333FA38AA27F}" srcOrd="3" destOrd="0" parTransId="{3083A78F-1B5B-4D20-B8F6-8831D38E5B5C}" sibTransId="{049F9A93-FC74-413A-880F-7206CEED6107}"/>
    <dgm:cxn modelId="{E7288B5E-2C59-49B8-9706-0133AB054D37}" type="presOf" srcId="{1F531D82-39B3-4F84-BE97-C230FE17D31A}" destId="{9A846370-4C32-4A16-865B-4CF122A33733}" srcOrd="0" destOrd="0" presId="urn:microsoft.com/office/officeart/2005/8/layout/vList2"/>
    <dgm:cxn modelId="{0CD8C441-ACA3-44C2-8990-D3960835EA0A}" type="presOf" srcId="{D70C1902-EEAE-4954-BA00-7500810B6951}" destId="{3ECDDD9F-8DF0-4109-9603-FDAA2F9CAB7B}" srcOrd="0" destOrd="0" presId="urn:microsoft.com/office/officeart/2005/8/layout/vList2"/>
    <dgm:cxn modelId="{2A044E45-47A7-4C2D-965E-6F3CBEF8C74B}" srcId="{0B4312F4-89B4-4CD5-B26B-A8531EA10F81}" destId="{C6D2AA70-407F-4B96-BA7F-C6F263C2C941}" srcOrd="1" destOrd="0" parTransId="{C6DC6B6E-5BB8-4AAB-B383-F392183A3CC4}" sibTransId="{BC9E89C8-C385-43B5-B2B1-FDCB1E538C4C}"/>
    <dgm:cxn modelId="{FD85A546-4982-4A6E-8E72-6C7AA9408B34}" type="presOf" srcId="{D7A4C47C-1D52-4E49-9377-F76A5B6C6744}" destId="{BB2BF4DB-4D4C-43AD-9E93-BC2D9C01BCAB}" srcOrd="0" destOrd="0" presId="urn:microsoft.com/office/officeart/2005/8/layout/vList2"/>
    <dgm:cxn modelId="{F42FA46B-08D7-411D-89C6-27D82BF81726}" type="presOf" srcId="{EB66029D-DFD0-4016-8616-5F7C5868FED3}" destId="{70E02E57-951E-44E4-96FF-377BACCAA596}" srcOrd="0" destOrd="0" presId="urn:microsoft.com/office/officeart/2005/8/layout/vList2"/>
    <dgm:cxn modelId="{280B6872-6716-4A22-B745-3503CA3EC05D}" type="presOf" srcId="{1215B537-9157-47A5-AF67-2CB09B8276D3}" destId="{F2278AA4-A9BA-4CEE-BAB8-1C1B56542060}" srcOrd="0" destOrd="0" presId="urn:microsoft.com/office/officeart/2005/8/layout/vList2"/>
    <dgm:cxn modelId="{CAE2FD74-DD7C-457A-A50E-A91FC84A8AD0}" srcId="{0B4312F4-89B4-4CD5-B26B-A8531EA10F81}" destId="{1215B537-9157-47A5-AF67-2CB09B8276D3}" srcOrd="7" destOrd="0" parTransId="{42E6475D-7AE0-4531-BA5F-2588D6DF3146}" sibTransId="{D8C0BDBB-7C35-4527-8FDC-8775718B2303}"/>
    <dgm:cxn modelId="{E426C757-A2E0-454F-A4AE-6BA802231D78}" type="presOf" srcId="{4BB1FB79-FC07-487C-AF5E-5F42A3113553}" destId="{1C5D6EAD-BAF1-423F-841C-6D0F15D67831}" srcOrd="0" destOrd="0" presId="urn:microsoft.com/office/officeart/2005/8/layout/vList2"/>
    <dgm:cxn modelId="{C1B1228A-98F9-49A2-92EF-B6326EC26362}" type="presOf" srcId="{0B4312F4-89B4-4CD5-B26B-A8531EA10F81}" destId="{29BFEFD4-B36C-463A-9174-425A1904F2A0}" srcOrd="0" destOrd="0" presId="urn:microsoft.com/office/officeart/2005/8/layout/vList2"/>
    <dgm:cxn modelId="{D5A73B97-18B1-44B2-A696-7F76149DAF7D}" type="presOf" srcId="{D71F140C-CD70-4E27-84D8-12659E541D71}" destId="{69591CCA-0FAA-43F2-889D-DF25DC54C7F0}" srcOrd="0" destOrd="0" presId="urn:microsoft.com/office/officeart/2005/8/layout/vList2"/>
    <dgm:cxn modelId="{7EFE9F99-EDAB-4074-8A2F-422E57972CD5}" srcId="{0B4312F4-89B4-4CD5-B26B-A8531EA10F81}" destId="{D7A4C47C-1D52-4E49-9377-F76A5B6C6744}" srcOrd="6" destOrd="0" parTransId="{E1A61C36-C3A9-4F89-A23E-4ACDBADD1D05}" sibTransId="{19C65C53-9771-45C4-B66D-7D5188F93C47}"/>
    <dgm:cxn modelId="{C51EC39F-D28D-47B3-88D6-19348F498E70}" type="presOf" srcId="{BFB5ED3B-6A06-48B2-B6AA-47E1D4797C4E}" destId="{00136BF7-1791-4F41-A05D-B7CDEA6F54AE}" srcOrd="0" destOrd="0" presId="urn:microsoft.com/office/officeart/2005/8/layout/vList2"/>
    <dgm:cxn modelId="{F4BB36A0-5B94-4683-8196-211CD0A690B4}" srcId="{0B4312F4-89B4-4CD5-B26B-A8531EA10F81}" destId="{BFB5ED3B-6A06-48B2-B6AA-47E1D4797C4E}" srcOrd="9" destOrd="0" parTransId="{25E0EF39-183D-4244-866E-FBC56874F298}" sibTransId="{4E735E11-A5BE-4E52-82F5-033016F80528}"/>
    <dgm:cxn modelId="{163740AC-08AF-4B3A-AE35-B4EC8DE67B3B}" srcId="{0B4312F4-89B4-4CD5-B26B-A8531EA10F81}" destId="{EB66029D-DFD0-4016-8616-5F7C5868FED3}" srcOrd="2" destOrd="0" parTransId="{F61854FB-0BAE-4082-8AFC-733533C56095}" sibTransId="{72B76C05-44B8-4327-8A01-71DF67D0EC5F}"/>
    <dgm:cxn modelId="{92E277B5-5513-49BB-864E-6BC49C134BC2}" type="presOf" srcId="{0B4E725E-FB96-4D16-9E5C-B527E9197EB5}" destId="{99EED69B-C3D6-41A7-BD1A-6F4BE45AA9E7}" srcOrd="0" destOrd="0" presId="urn:microsoft.com/office/officeart/2005/8/layout/vList2"/>
    <dgm:cxn modelId="{158DA4C6-BD4D-4AB5-AE47-D8B99D7E9002}" srcId="{0B4312F4-89B4-4CD5-B26B-A8531EA10F81}" destId="{907DD6C6-F08E-4535-A938-41C1BDF81D4B}" srcOrd="10" destOrd="0" parTransId="{3D948977-5D1A-4927-8744-4693A5B6E63F}" sibTransId="{2E310366-BC2C-4781-856F-1181708E1761}"/>
    <dgm:cxn modelId="{70C09FCD-DD9A-4D8D-A3A7-51631B6DB42E}" srcId="{0B4312F4-89B4-4CD5-B26B-A8531EA10F81}" destId="{4BB1FB79-FC07-487C-AF5E-5F42A3113553}" srcOrd="8" destOrd="0" parTransId="{5648C1E9-B199-4A79-9A67-5E51A0BE6BED}" sibTransId="{FA4F9176-68D7-4F86-85E1-7E45D69819E0}"/>
    <dgm:cxn modelId="{49B3ADDC-B117-4D38-B1D4-7C77DE0422B6}" type="presOf" srcId="{907DD6C6-F08E-4535-A938-41C1BDF81D4B}" destId="{81106ED7-E008-4F01-AFFC-27CAE1204996}" srcOrd="0" destOrd="0" presId="urn:microsoft.com/office/officeart/2005/8/layout/vList2"/>
    <dgm:cxn modelId="{CE0A8EDF-DBDD-46F8-88F1-8F38F24F4BAF}" type="presOf" srcId="{92092BC1-BC82-4E8B-9FB8-333FA38AA27F}" destId="{6126372B-E1BD-49E4-993E-F2149BBCE258}" srcOrd="0" destOrd="0" presId="urn:microsoft.com/office/officeart/2005/8/layout/vList2"/>
    <dgm:cxn modelId="{1B6961E9-FDD5-4A2A-95FF-ADBE7B5EDB39}" srcId="{0B4312F4-89B4-4CD5-B26B-A8531EA10F81}" destId="{0B4E725E-FB96-4D16-9E5C-B527E9197EB5}" srcOrd="0" destOrd="0" parTransId="{6C617E92-DC01-4C9D-94A4-EB7184B8353B}" sibTransId="{D52B05F3-43C0-4756-8D69-C3CBD0FAF1E7}"/>
    <dgm:cxn modelId="{66798CEC-4054-4480-A669-08DF49BEF4E0}" srcId="{0B4312F4-89B4-4CD5-B26B-A8531EA10F81}" destId="{1F531D82-39B3-4F84-BE97-C230FE17D31A}" srcOrd="11" destOrd="0" parTransId="{5ED6A59E-ADB4-4ECE-89D9-7BF89CA19F30}" sibTransId="{7DEF78DB-9558-4042-883C-01F90B408311}"/>
    <dgm:cxn modelId="{0662BDD4-8A03-458D-AD9B-F9B0A7B44DD6}" type="presParOf" srcId="{29BFEFD4-B36C-463A-9174-425A1904F2A0}" destId="{99EED69B-C3D6-41A7-BD1A-6F4BE45AA9E7}" srcOrd="0" destOrd="0" presId="urn:microsoft.com/office/officeart/2005/8/layout/vList2"/>
    <dgm:cxn modelId="{F8416585-8F6D-4046-8D9E-CB520FBE6473}" type="presParOf" srcId="{29BFEFD4-B36C-463A-9174-425A1904F2A0}" destId="{7E8FC408-9FBC-422A-A8C4-7A6AEB27772E}" srcOrd="1" destOrd="0" presId="urn:microsoft.com/office/officeart/2005/8/layout/vList2"/>
    <dgm:cxn modelId="{1DB7B95B-A358-45A7-AC51-3A39A7D170DA}" type="presParOf" srcId="{29BFEFD4-B36C-463A-9174-425A1904F2A0}" destId="{7A4244C4-7D6E-4559-8720-ABD496B14972}" srcOrd="2" destOrd="0" presId="urn:microsoft.com/office/officeart/2005/8/layout/vList2"/>
    <dgm:cxn modelId="{98F57B7D-4987-4689-8B69-1AD5881E46E0}" type="presParOf" srcId="{29BFEFD4-B36C-463A-9174-425A1904F2A0}" destId="{9891C453-1E00-4455-B4F8-8019733F6F74}" srcOrd="3" destOrd="0" presId="urn:microsoft.com/office/officeart/2005/8/layout/vList2"/>
    <dgm:cxn modelId="{A9B95959-7C56-45FF-ABA0-914555C696C6}" type="presParOf" srcId="{29BFEFD4-B36C-463A-9174-425A1904F2A0}" destId="{70E02E57-951E-44E4-96FF-377BACCAA596}" srcOrd="4" destOrd="0" presId="urn:microsoft.com/office/officeart/2005/8/layout/vList2"/>
    <dgm:cxn modelId="{F64FE034-8502-4390-A41F-F4B0DD8B43D0}" type="presParOf" srcId="{29BFEFD4-B36C-463A-9174-425A1904F2A0}" destId="{9BCC3665-CE04-4A8B-944A-2681448DEB93}" srcOrd="5" destOrd="0" presId="urn:microsoft.com/office/officeart/2005/8/layout/vList2"/>
    <dgm:cxn modelId="{EC1BD1F4-2E74-470E-AC78-E61B5F5F4CA9}" type="presParOf" srcId="{29BFEFD4-B36C-463A-9174-425A1904F2A0}" destId="{6126372B-E1BD-49E4-993E-F2149BBCE258}" srcOrd="6" destOrd="0" presId="urn:microsoft.com/office/officeart/2005/8/layout/vList2"/>
    <dgm:cxn modelId="{E474E441-8248-4F4F-AA05-63F611ADA51F}" type="presParOf" srcId="{29BFEFD4-B36C-463A-9174-425A1904F2A0}" destId="{F652D4FC-F417-47ED-911B-E04039884E0F}" srcOrd="7" destOrd="0" presId="urn:microsoft.com/office/officeart/2005/8/layout/vList2"/>
    <dgm:cxn modelId="{54A80466-786D-4F1B-83D7-75E0C8CEBBC6}" type="presParOf" srcId="{29BFEFD4-B36C-463A-9174-425A1904F2A0}" destId="{3ECDDD9F-8DF0-4109-9603-FDAA2F9CAB7B}" srcOrd="8" destOrd="0" presId="urn:microsoft.com/office/officeart/2005/8/layout/vList2"/>
    <dgm:cxn modelId="{F0CCF983-4B80-48DE-8B75-91B2F1406B19}" type="presParOf" srcId="{29BFEFD4-B36C-463A-9174-425A1904F2A0}" destId="{D4D81274-39E4-4CEA-A012-4B8DC5940238}" srcOrd="9" destOrd="0" presId="urn:microsoft.com/office/officeart/2005/8/layout/vList2"/>
    <dgm:cxn modelId="{A9F10CC6-B310-4B20-AAE9-BFDC48E0133B}" type="presParOf" srcId="{29BFEFD4-B36C-463A-9174-425A1904F2A0}" destId="{69591CCA-0FAA-43F2-889D-DF25DC54C7F0}" srcOrd="10" destOrd="0" presId="urn:microsoft.com/office/officeart/2005/8/layout/vList2"/>
    <dgm:cxn modelId="{C231DA73-5B94-400E-9C5F-9CCE65094D7D}" type="presParOf" srcId="{29BFEFD4-B36C-463A-9174-425A1904F2A0}" destId="{9531AE32-4F3F-43AD-BB85-C483707D80AC}" srcOrd="11" destOrd="0" presId="urn:microsoft.com/office/officeart/2005/8/layout/vList2"/>
    <dgm:cxn modelId="{DF52F186-CFCD-4F9B-9F34-15CD8129EF83}" type="presParOf" srcId="{29BFEFD4-B36C-463A-9174-425A1904F2A0}" destId="{BB2BF4DB-4D4C-43AD-9E93-BC2D9C01BCAB}" srcOrd="12" destOrd="0" presId="urn:microsoft.com/office/officeart/2005/8/layout/vList2"/>
    <dgm:cxn modelId="{B28358AB-54F7-441D-816D-086F5FAE8F72}" type="presParOf" srcId="{29BFEFD4-B36C-463A-9174-425A1904F2A0}" destId="{8C3C0C07-5BCD-4FDE-B28B-1D749DEFC3BF}" srcOrd="13" destOrd="0" presId="urn:microsoft.com/office/officeart/2005/8/layout/vList2"/>
    <dgm:cxn modelId="{F566604E-0306-4E07-A34A-95C721022843}" type="presParOf" srcId="{29BFEFD4-B36C-463A-9174-425A1904F2A0}" destId="{F2278AA4-A9BA-4CEE-BAB8-1C1B56542060}" srcOrd="14" destOrd="0" presId="urn:microsoft.com/office/officeart/2005/8/layout/vList2"/>
    <dgm:cxn modelId="{FFEB517C-D6F4-49B1-B117-8D9E9BDE4463}" type="presParOf" srcId="{29BFEFD4-B36C-463A-9174-425A1904F2A0}" destId="{AE0B6D52-3754-4F69-9180-35C341C822EF}" srcOrd="15" destOrd="0" presId="urn:microsoft.com/office/officeart/2005/8/layout/vList2"/>
    <dgm:cxn modelId="{0A7E3B21-4081-4C52-B51F-45D4E3BBC6CC}" type="presParOf" srcId="{29BFEFD4-B36C-463A-9174-425A1904F2A0}" destId="{1C5D6EAD-BAF1-423F-841C-6D0F15D67831}" srcOrd="16" destOrd="0" presId="urn:microsoft.com/office/officeart/2005/8/layout/vList2"/>
    <dgm:cxn modelId="{C228A6C7-60D0-40F5-ADE7-896831FFFC5C}" type="presParOf" srcId="{29BFEFD4-B36C-463A-9174-425A1904F2A0}" destId="{6C38E867-2E6A-4EF5-BF3A-6A0C71B848C3}" srcOrd="17" destOrd="0" presId="urn:microsoft.com/office/officeart/2005/8/layout/vList2"/>
    <dgm:cxn modelId="{CB48B9AD-B6EC-4810-9F65-AF5CF2E6350C}" type="presParOf" srcId="{29BFEFD4-B36C-463A-9174-425A1904F2A0}" destId="{00136BF7-1791-4F41-A05D-B7CDEA6F54AE}" srcOrd="18" destOrd="0" presId="urn:microsoft.com/office/officeart/2005/8/layout/vList2"/>
    <dgm:cxn modelId="{AC796E7D-E2DE-4FE1-89AC-10CF94BC6673}" type="presParOf" srcId="{29BFEFD4-B36C-463A-9174-425A1904F2A0}" destId="{BCCA51D1-6853-442A-834C-2BD21CF015FC}" srcOrd="19" destOrd="0" presId="urn:microsoft.com/office/officeart/2005/8/layout/vList2"/>
    <dgm:cxn modelId="{9ADA7F24-7533-484A-BA59-E48379A0F90D}" type="presParOf" srcId="{29BFEFD4-B36C-463A-9174-425A1904F2A0}" destId="{81106ED7-E008-4F01-AFFC-27CAE1204996}" srcOrd="20" destOrd="0" presId="urn:microsoft.com/office/officeart/2005/8/layout/vList2"/>
    <dgm:cxn modelId="{A52F685F-C296-42EB-B642-7C6C26001A83}" type="presParOf" srcId="{29BFEFD4-B36C-463A-9174-425A1904F2A0}" destId="{66ECA328-7F82-466A-9F97-46E35632D625}" srcOrd="21" destOrd="0" presId="urn:microsoft.com/office/officeart/2005/8/layout/vList2"/>
    <dgm:cxn modelId="{071A713D-1D32-4F10-AEFF-7C030DCD0A46}" type="presParOf" srcId="{29BFEFD4-B36C-463A-9174-425A1904F2A0}" destId="{9A846370-4C32-4A16-865B-4CF122A33733}" srcOrd="2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7658B-14CB-43B6-B932-1D1E0BA159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AAA0A17-DE50-41A0-A3A1-B5A390CDA772}">
      <dgm:prSet custT="1"/>
      <dgm:spPr/>
      <dgm:t>
        <a:bodyPr/>
        <a:lstStyle/>
        <a:p>
          <a:r>
            <a:rPr lang="en-US" sz="2200"/>
            <a:t>Stock Audit</a:t>
          </a:r>
        </a:p>
      </dgm:t>
    </dgm:pt>
    <dgm:pt modelId="{546C1640-D6F5-4854-9692-991A884B93D9}" type="parTrans" cxnId="{D29B04D1-ADF4-4D1C-AB17-1E3FFF395F8B}">
      <dgm:prSet/>
      <dgm:spPr/>
      <dgm:t>
        <a:bodyPr/>
        <a:lstStyle/>
        <a:p>
          <a:endParaRPr lang="en-US"/>
        </a:p>
      </dgm:t>
    </dgm:pt>
    <dgm:pt modelId="{ECFAA5A4-FF42-4668-8709-D457C9F36697}" type="sibTrans" cxnId="{D29B04D1-ADF4-4D1C-AB17-1E3FFF395F8B}">
      <dgm:prSet/>
      <dgm:spPr/>
      <dgm:t>
        <a:bodyPr/>
        <a:lstStyle/>
        <a:p>
          <a:endParaRPr lang="en-US"/>
        </a:p>
      </dgm:t>
    </dgm:pt>
    <dgm:pt modelId="{B93919BC-4A82-4BAA-A960-02BAC46DF6C4}">
      <dgm:prSet custT="1"/>
      <dgm:spPr/>
      <dgm:t>
        <a:bodyPr/>
        <a:lstStyle/>
        <a:p>
          <a:r>
            <a:rPr lang="en-US" sz="2200"/>
            <a:t>Audited Financial Statement</a:t>
          </a:r>
        </a:p>
      </dgm:t>
    </dgm:pt>
    <dgm:pt modelId="{8C6F974F-1E1A-4766-9C75-EFADF9246C3F}" type="parTrans" cxnId="{B416C736-F8B2-4B9D-9701-BB077E6F0CF1}">
      <dgm:prSet/>
      <dgm:spPr/>
      <dgm:t>
        <a:bodyPr/>
        <a:lstStyle/>
        <a:p>
          <a:endParaRPr lang="en-US"/>
        </a:p>
      </dgm:t>
    </dgm:pt>
    <dgm:pt modelId="{F6F0869D-954A-4F24-A2A3-677D92473BC6}" type="sibTrans" cxnId="{B416C736-F8B2-4B9D-9701-BB077E6F0CF1}">
      <dgm:prSet/>
      <dgm:spPr/>
      <dgm:t>
        <a:bodyPr/>
        <a:lstStyle/>
        <a:p>
          <a:endParaRPr lang="en-US"/>
        </a:p>
      </dgm:t>
    </dgm:pt>
    <dgm:pt modelId="{364203B6-1FF6-4FB8-BEBA-4500B438B46C}">
      <dgm:prSet custT="1"/>
      <dgm:spPr/>
      <dgm:t>
        <a:bodyPr/>
        <a:lstStyle/>
        <a:p>
          <a:r>
            <a:rPr lang="en-US" sz="2200"/>
            <a:t>Inspection Report</a:t>
          </a:r>
        </a:p>
      </dgm:t>
    </dgm:pt>
    <dgm:pt modelId="{EDC80366-EDA8-4D73-9A48-0A8B26026BBD}" type="parTrans" cxnId="{455BC043-3F41-47E0-83AD-F4311A4DDE36}">
      <dgm:prSet/>
      <dgm:spPr/>
      <dgm:t>
        <a:bodyPr/>
        <a:lstStyle/>
        <a:p>
          <a:endParaRPr lang="en-US"/>
        </a:p>
      </dgm:t>
    </dgm:pt>
    <dgm:pt modelId="{B3021950-92D4-4B6B-B05A-D74273C4F7F9}" type="sibTrans" cxnId="{455BC043-3F41-47E0-83AD-F4311A4DDE36}">
      <dgm:prSet/>
      <dgm:spPr/>
      <dgm:t>
        <a:bodyPr/>
        <a:lstStyle/>
        <a:p>
          <a:endParaRPr lang="en-US"/>
        </a:p>
      </dgm:t>
    </dgm:pt>
    <dgm:pt modelId="{EC9FD497-915C-4343-836B-3C0D9C256E71}">
      <dgm:prSet custT="1"/>
      <dgm:spPr/>
      <dgm:t>
        <a:bodyPr/>
        <a:lstStyle/>
        <a:p>
          <a:r>
            <a:rPr lang="en-US" sz="2200"/>
            <a:t>Insurance</a:t>
          </a:r>
        </a:p>
      </dgm:t>
    </dgm:pt>
    <dgm:pt modelId="{1EC5EE7B-A30A-4063-82A5-0506346781B4}" type="parTrans" cxnId="{E181F6AF-6E2A-4C6F-A80C-E34F94AD59D2}">
      <dgm:prSet/>
      <dgm:spPr/>
      <dgm:t>
        <a:bodyPr/>
        <a:lstStyle/>
        <a:p>
          <a:endParaRPr lang="en-US"/>
        </a:p>
      </dgm:t>
    </dgm:pt>
    <dgm:pt modelId="{4C829708-4027-49AD-BDB8-D371C78DA6BC}" type="sibTrans" cxnId="{E181F6AF-6E2A-4C6F-A80C-E34F94AD59D2}">
      <dgm:prSet/>
      <dgm:spPr/>
      <dgm:t>
        <a:bodyPr/>
        <a:lstStyle/>
        <a:p>
          <a:endParaRPr lang="en-US"/>
        </a:p>
      </dgm:t>
    </dgm:pt>
    <dgm:pt modelId="{D5118881-C59F-4A35-9A13-CB1C0B1C15CD}" type="pres">
      <dgm:prSet presAssocID="{B897658B-14CB-43B6-B932-1D1E0BA1593E}" presName="diagram" presStyleCnt="0">
        <dgm:presLayoutVars>
          <dgm:dir/>
          <dgm:resizeHandles val="exact"/>
        </dgm:presLayoutVars>
      </dgm:prSet>
      <dgm:spPr/>
    </dgm:pt>
    <dgm:pt modelId="{5F909691-D6ED-4CF7-886F-8B60E7073835}" type="pres">
      <dgm:prSet presAssocID="{FAAA0A17-DE50-41A0-A3A1-B5A390CDA772}" presName="node" presStyleLbl="node1" presStyleIdx="0" presStyleCnt="4" custLinFactNeighborY="-52527">
        <dgm:presLayoutVars>
          <dgm:bulletEnabled val="1"/>
        </dgm:presLayoutVars>
      </dgm:prSet>
      <dgm:spPr/>
    </dgm:pt>
    <dgm:pt modelId="{F9ECCF03-BC6B-4632-83B6-0B62B9A438F1}" type="pres">
      <dgm:prSet presAssocID="{ECFAA5A4-FF42-4668-8709-D457C9F36697}" presName="sibTrans" presStyleCnt="0"/>
      <dgm:spPr/>
    </dgm:pt>
    <dgm:pt modelId="{97DBB2A6-4FA2-4161-A671-A473CF428382}" type="pres">
      <dgm:prSet presAssocID="{B93919BC-4A82-4BAA-A960-02BAC46DF6C4}" presName="node" presStyleLbl="node1" presStyleIdx="1" presStyleCnt="4" custLinFactNeighborY="-54801">
        <dgm:presLayoutVars>
          <dgm:bulletEnabled val="1"/>
        </dgm:presLayoutVars>
      </dgm:prSet>
      <dgm:spPr/>
    </dgm:pt>
    <dgm:pt modelId="{4B8EB16B-3530-4845-920F-6A5FDE154640}" type="pres">
      <dgm:prSet presAssocID="{F6F0869D-954A-4F24-A2A3-677D92473BC6}" presName="sibTrans" presStyleCnt="0"/>
      <dgm:spPr/>
    </dgm:pt>
    <dgm:pt modelId="{9B0AD443-D5EF-401E-A048-BF3BF0054B21}" type="pres">
      <dgm:prSet presAssocID="{364203B6-1FF6-4FB8-BEBA-4500B438B46C}" presName="node" presStyleLbl="node1" presStyleIdx="2" presStyleCnt="4" custLinFactNeighborY="-48667">
        <dgm:presLayoutVars>
          <dgm:bulletEnabled val="1"/>
        </dgm:presLayoutVars>
      </dgm:prSet>
      <dgm:spPr/>
    </dgm:pt>
    <dgm:pt modelId="{49AE8046-E22A-447A-A85D-3BD8D0F8AE0D}" type="pres">
      <dgm:prSet presAssocID="{B3021950-92D4-4B6B-B05A-D74273C4F7F9}" presName="sibTrans" presStyleCnt="0"/>
      <dgm:spPr/>
    </dgm:pt>
    <dgm:pt modelId="{E26B2491-48E1-4561-9120-721F351393E5}" type="pres">
      <dgm:prSet presAssocID="{EC9FD497-915C-4343-836B-3C0D9C256E71}" presName="node" presStyleLbl="node1" presStyleIdx="3" presStyleCnt="4" custLinFactNeighborY="-57908">
        <dgm:presLayoutVars>
          <dgm:bulletEnabled val="1"/>
        </dgm:presLayoutVars>
      </dgm:prSet>
      <dgm:spPr/>
    </dgm:pt>
  </dgm:ptLst>
  <dgm:cxnLst>
    <dgm:cxn modelId="{AF55CC25-315F-447B-8E4D-DE62E3EDB25B}" type="presOf" srcId="{FAAA0A17-DE50-41A0-A3A1-B5A390CDA772}" destId="{5F909691-D6ED-4CF7-886F-8B60E7073835}" srcOrd="0" destOrd="0" presId="urn:microsoft.com/office/officeart/2005/8/layout/default"/>
    <dgm:cxn modelId="{B416C736-F8B2-4B9D-9701-BB077E6F0CF1}" srcId="{B897658B-14CB-43B6-B932-1D1E0BA1593E}" destId="{B93919BC-4A82-4BAA-A960-02BAC46DF6C4}" srcOrd="1" destOrd="0" parTransId="{8C6F974F-1E1A-4766-9C75-EFADF9246C3F}" sibTransId="{F6F0869D-954A-4F24-A2A3-677D92473BC6}"/>
    <dgm:cxn modelId="{E9D14E3D-A97E-4F9F-993A-1790B4C61DBC}" type="presOf" srcId="{B93919BC-4A82-4BAA-A960-02BAC46DF6C4}" destId="{97DBB2A6-4FA2-4161-A671-A473CF428382}" srcOrd="0" destOrd="0" presId="urn:microsoft.com/office/officeart/2005/8/layout/default"/>
    <dgm:cxn modelId="{F4B1D740-F057-45AF-9943-5A0E00399EF2}" type="presOf" srcId="{EC9FD497-915C-4343-836B-3C0D9C256E71}" destId="{E26B2491-48E1-4561-9120-721F351393E5}" srcOrd="0" destOrd="0" presId="urn:microsoft.com/office/officeart/2005/8/layout/default"/>
    <dgm:cxn modelId="{8368365F-A440-425E-ADA6-E53AE13DACAC}" type="presOf" srcId="{364203B6-1FF6-4FB8-BEBA-4500B438B46C}" destId="{9B0AD443-D5EF-401E-A048-BF3BF0054B21}" srcOrd="0" destOrd="0" presId="urn:microsoft.com/office/officeart/2005/8/layout/default"/>
    <dgm:cxn modelId="{455BC043-3F41-47E0-83AD-F4311A4DDE36}" srcId="{B897658B-14CB-43B6-B932-1D1E0BA1593E}" destId="{364203B6-1FF6-4FB8-BEBA-4500B438B46C}" srcOrd="2" destOrd="0" parTransId="{EDC80366-EDA8-4D73-9A48-0A8B26026BBD}" sibTransId="{B3021950-92D4-4B6B-B05A-D74273C4F7F9}"/>
    <dgm:cxn modelId="{E181F6AF-6E2A-4C6F-A80C-E34F94AD59D2}" srcId="{B897658B-14CB-43B6-B932-1D1E0BA1593E}" destId="{EC9FD497-915C-4343-836B-3C0D9C256E71}" srcOrd="3" destOrd="0" parTransId="{1EC5EE7B-A30A-4063-82A5-0506346781B4}" sibTransId="{4C829708-4027-49AD-BDB8-D371C78DA6BC}"/>
    <dgm:cxn modelId="{127F45C9-D504-49F1-A8F5-F7C56AC0EC87}" type="presOf" srcId="{B897658B-14CB-43B6-B932-1D1E0BA1593E}" destId="{D5118881-C59F-4A35-9A13-CB1C0B1C15CD}" srcOrd="0" destOrd="0" presId="urn:microsoft.com/office/officeart/2005/8/layout/default"/>
    <dgm:cxn modelId="{D29B04D1-ADF4-4D1C-AB17-1E3FFF395F8B}" srcId="{B897658B-14CB-43B6-B932-1D1E0BA1593E}" destId="{FAAA0A17-DE50-41A0-A3A1-B5A390CDA772}" srcOrd="0" destOrd="0" parTransId="{546C1640-D6F5-4854-9692-991A884B93D9}" sibTransId="{ECFAA5A4-FF42-4668-8709-D457C9F36697}"/>
    <dgm:cxn modelId="{7FBC90C8-952E-4634-8C4B-C06141E92511}" type="presParOf" srcId="{D5118881-C59F-4A35-9A13-CB1C0B1C15CD}" destId="{5F909691-D6ED-4CF7-886F-8B60E7073835}" srcOrd="0" destOrd="0" presId="urn:microsoft.com/office/officeart/2005/8/layout/default"/>
    <dgm:cxn modelId="{0F27C952-7241-4203-8B89-E204B5AC7B14}" type="presParOf" srcId="{D5118881-C59F-4A35-9A13-CB1C0B1C15CD}" destId="{F9ECCF03-BC6B-4632-83B6-0B62B9A438F1}" srcOrd="1" destOrd="0" presId="urn:microsoft.com/office/officeart/2005/8/layout/default"/>
    <dgm:cxn modelId="{50EA0419-481C-464C-93B3-6FFE9C89F798}" type="presParOf" srcId="{D5118881-C59F-4A35-9A13-CB1C0B1C15CD}" destId="{97DBB2A6-4FA2-4161-A671-A473CF428382}" srcOrd="2" destOrd="0" presId="urn:microsoft.com/office/officeart/2005/8/layout/default"/>
    <dgm:cxn modelId="{DB442762-410D-487B-95A4-6ADE3BF1F270}" type="presParOf" srcId="{D5118881-C59F-4A35-9A13-CB1C0B1C15CD}" destId="{4B8EB16B-3530-4845-920F-6A5FDE154640}" srcOrd="3" destOrd="0" presId="urn:microsoft.com/office/officeart/2005/8/layout/default"/>
    <dgm:cxn modelId="{7A652B3A-7BC2-42EE-811D-D489D8F9F77E}" type="presParOf" srcId="{D5118881-C59F-4A35-9A13-CB1C0B1C15CD}" destId="{9B0AD443-D5EF-401E-A048-BF3BF0054B21}" srcOrd="4" destOrd="0" presId="urn:microsoft.com/office/officeart/2005/8/layout/default"/>
    <dgm:cxn modelId="{546EF24A-E5A9-40F9-A1B0-3552F7F3DF30}" type="presParOf" srcId="{D5118881-C59F-4A35-9A13-CB1C0B1C15CD}" destId="{49AE8046-E22A-447A-A85D-3BD8D0F8AE0D}" srcOrd="5" destOrd="0" presId="urn:microsoft.com/office/officeart/2005/8/layout/default"/>
    <dgm:cxn modelId="{C82CCA1E-A8D8-4FE0-B49E-8C29B3918BBA}" type="presParOf" srcId="{D5118881-C59F-4A35-9A13-CB1C0B1C15CD}" destId="{E26B2491-48E1-4561-9120-721F351393E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97658B-14CB-43B6-B932-1D1E0BA159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B5B780C-1527-42C6-A633-B977821A2242}">
      <dgm:prSet/>
      <dgm:spPr/>
      <dgm:t>
        <a:bodyPr/>
        <a:lstStyle/>
        <a:p>
          <a:r>
            <a:rPr lang="en-US"/>
            <a:t>Overdrawing in accounts above sanctioned limits</a:t>
          </a:r>
        </a:p>
      </dgm:t>
    </dgm:pt>
    <dgm:pt modelId="{9822F86E-A94F-407E-9360-879B32BD6192}" type="parTrans" cxnId="{B377A2CC-72AD-48A8-9441-501ED9B72BEF}">
      <dgm:prSet/>
      <dgm:spPr/>
      <dgm:t>
        <a:bodyPr/>
        <a:lstStyle/>
        <a:p>
          <a:endParaRPr lang="en-US"/>
        </a:p>
      </dgm:t>
    </dgm:pt>
    <dgm:pt modelId="{A25DD8EB-3576-4F73-A8FB-6784F44247B1}" type="sibTrans" cxnId="{B377A2CC-72AD-48A8-9441-501ED9B72BEF}">
      <dgm:prSet/>
      <dgm:spPr/>
      <dgm:t>
        <a:bodyPr/>
        <a:lstStyle/>
        <a:p>
          <a:endParaRPr lang="en-US"/>
        </a:p>
      </dgm:t>
    </dgm:pt>
    <dgm:pt modelId="{FA92AAD4-FAD7-4FC8-9915-301E1FB5AA74}">
      <dgm:prSet/>
      <dgm:spPr/>
      <dgm:t>
        <a:bodyPr/>
        <a:lstStyle/>
        <a:p>
          <a:r>
            <a:rPr lang="en-US"/>
            <a:t>﻿Valuation Report older than 3 years</a:t>
          </a:r>
        </a:p>
      </dgm:t>
    </dgm:pt>
    <dgm:pt modelId="{631213DD-931E-4134-8D8D-9D4AB47A2BED}" type="parTrans" cxnId="{891C8774-129B-4DBB-97F2-7E0C9DDCB38C}">
      <dgm:prSet/>
      <dgm:spPr/>
      <dgm:t>
        <a:bodyPr/>
        <a:lstStyle/>
        <a:p>
          <a:endParaRPr lang="en-US"/>
        </a:p>
      </dgm:t>
    </dgm:pt>
    <dgm:pt modelId="{9245EF49-DB5B-4605-BD70-C4A26B3DA5F8}" type="sibTrans" cxnId="{891C8774-129B-4DBB-97F2-7E0C9DDCB38C}">
      <dgm:prSet/>
      <dgm:spPr/>
      <dgm:t>
        <a:bodyPr/>
        <a:lstStyle/>
        <a:p>
          <a:endParaRPr lang="en-US"/>
        </a:p>
      </dgm:t>
    </dgm:pt>
    <dgm:pt modelId="{5458F21B-FDD0-4A22-B7CA-1029D41EA762}">
      <dgm:prSet/>
      <dgm:spPr/>
      <dgm:t>
        <a:bodyPr/>
        <a:lstStyle/>
        <a:p>
          <a:r>
            <a:rPr lang="en-US"/>
            <a:t>Upgradation of Non-Performing Assets</a:t>
          </a:r>
        </a:p>
      </dgm:t>
    </dgm:pt>
    <dgm:pt modelId="{ABFB2DA0-792F-44D5-8DAE-F854EBBCE4DF}" type="parTrans" cxnId="{754AF165-86F0-4EB5-AF7B-7466B83EDB71}">
      <dgm:prSet/>
      <dgm:spPr/>
      <dgm:t>
        <a:bodyPr/>
        <a:lstStyle/>
        <a:p>
          <a:endParaRPr lang="en-US"/>
        </a:p>
      </dgm:t>
    </dgm:pt>
    <dgm:pt modelId="{E73C2C82-6FBC-4A61-8919-79A1705DDA90}" type="sibTrans" cxnId="{754AF165-86F0-4EB5-AF7B-7466B83EDB71}">
      <dgm:prSet/>
      <dgm:spPr/>
      <dgm:t>
        <a:bodyPr/>
        <a:lstStyle/>
        <a:p>
          <a:endParaRPr lang="en-US"/>
        </a:p>
      </dgm:t>
    </dgm:pt>
    <dgm:pt modelId="{7C56C814-7091-4CBE-8516-861A61D364A0}">
      <dgm:prSet/>
      <dgm:spPr/>
      <dgm:t>
        <a:bodyPr/>
        <a:lstStyle/>
        <a:p>
          <a:r>
            <a:rPr lang="en-US"/>
            <a:t>System of classifying    SMA - 0, SMA - 1, SMA - 2 ﻿</a:t>
          </a:r>
        </a:p>
      </dgm:t>
    </dgm:pt>
    <dgm:pt modelId="{1FBB3E6F-A091-464E-B344-A4FBE018934C}" type="parTrans" cxnId="{352273CF-141D-4D97-9AF6-01B56CCE28C2}">
      <dgm:prSet/>
      <dgm:spPr/>
      <dgm:t>
        <a:bodyPr/>
        <a:lstStyle/>
        <a:p>
          <a:endParaRPr lang="en-US"/>
        </a:p>
      </dgm:t>
    </dgm:pt>
    <dgm:pt modelId="{E17D5ADE-211F-4460-8A9D-B607EDF29EE4}" type="sibTrans" cxnId="{352273CF-141D-4D97-9AF6-01B56CCE28C2}">
      <dgm:prSet/>
      <dgm:spPr/>
      <dgm:t>
        <a:bodyPr/>
        <a:lstStyle/>
        <a:p>
          <a:endParaRPr lang="en-US"/>
        </a:p>
      </dgm:t>
    </dgm:pt>
    <dgm:pt modelId="{D5118881-C59F-4A35-9A13-CB1C0B1C15CD}" type="pres">
      <dgm:prSet presAssocID="{B897658B-14CB-43B6-B932-1D1E0BA1593E}" presName="diagram" presStyleCnt="0">
        <dgm:presLayoutVars>
          <dgm:dir/>
          <dgm:resizeHandles val="exact"/>
        </dgm:presLayoutVars>
      </dgm:prSet>
      <dgm:spPr/>
    </dgm:pt>
    <dgm:pt modelId="{1C815958-35BC-4EE1-A258-240C6247BD3C}" type="pres">
      <dgm:prSet presAssocID="{FB5B780C-1527-42C6-A633-B977821A2242}" presName="node" presStyleLbl="node1" presStyleIdx="0" presStyleCnt="4" custLinFactNeighborY="-35340">
        <dgm:presLayoutVars>
          <dgm:bulletEnabled val="1"/>
        </dgm:presLayoutVars>
      </dgm:prSet>
      <dgm:spPr/>
    </dgm:pt>
    <dgm:pt modelId="{065E7F1B-1BCC-4C79-91FA-B038F654C7E5}" type="pres">
      <dgm:prSet presAssocID="{A25DD8EB-3576-4F73-A8FB-6784F44247B1}" presName="sibTrans" presStyleCnt="0"/>
      <dgm:spPr/>
    </dgm:pt>
    <dgm:pt modelId="{9E09E739-EA62-4F24-83B5-02525C2F8408}" type="pres">
      <dgm:prSet presAssocID="{FA92AAD4-FAD7-4FC8-9915-301E1FB5AA74}" presName="node" presStyleLbl="node1" presStyleIdx="1" presStyleCnt="4" custLinFactNeighborY="-44581">
        <dgm:presLayoutVars>
          <dgm:bulletEnabled val="1"/>
        </dgm:presLayoutVars>
      </dgm:prSet>
      <dgm:spPr/>
    </dgm:pt>
    <dgm:pt modelId="{99B96A15-8BC3-4176-A8E2-EBF1FC58724A}" type="pres">
      <dgm:prSet presAssocID="{9245EF49-DB5B-4605-BD70-C4A26B3DA5F8}" presName="sibTrans" presStyleCnt="0"/>
      <dgm:spPr/>
    </dgm:pt>
    <dgm:pt modelId="{E4E82211-A8F3-4A3A-87B0-7044A5809B5C}" type="pres">
      <dgm:prSet presAssocID="{5458F21B-FDD0-4A22-B7CA-1029D41EA762}" presName="node" presStyleLbl="node1" presStyleIdx="2" presStyleCnt="4" custLinFactNeighborY="-35340">
        <dgm:presLayoutVars>
          <dgm:bulletEnabled val="1"/>
        </dgm:presLayoutVars>
      </dgm:prSet>
      <dgm:spPr/>
    </dgm:pt>
    <dgm:pt modelId="{EF987B15-F512-498C-835D-691775C0319F}" type="pres">
      <dgm:prSet presAssocID="{E73C2C82-6FBC-4A61-8919-79A1705DDA90}" presName="sibTrans" presStyleCnt="0"/>
      <dgm:spPr/>
    </dgm:pt>
    <dgm:pt modelId="{3010E4C6-9CA5-4933-8746-68F8F585C0D9}" type="pres">
      <dgm:prSet presAssocID="{7C56C814-7091-4CBE-8516-861A61D364A0}" presName="node" presStyleLbl="node1" presStyleIdx="3" presStyleCnt="4" custLinFactNeighborY="-35340">
        <dgm:presLayoutVars>
          <dgm:bulletEnabled val="1"/>
        </dgm:presLayoutVars>
      </dgm:prSet>
      <dgm:spPr/>
    </dgm:pt>
  </dgm:ptLst>
  <dgm:cxnLst>
    <dgm:cxn modelId="{754AF165-86F0-4EB5-AF7B-7466B83EDB71}" srcId="{B897658B-14CB-43B6-B932-1D1E0BA1593E}" destId="{5458F21B-FDD0-4A22-B7CA-1029D41EA762}" srcOrd="2" destOrd="0" parTransId="{ABFB2DA0-792F-44D5-8DAE-F854EBBCE4DF}" sibTransId="{E73C2C82-6FBC-4A61-8919-79A1705DDA90}"/>
    <dgm:cxn modelId="{7E8BF24F-F38C-4444-98F2-880E2418D8E1}" type="presOf" srcId="{FA92AAD4-FAD7-4FC8-9915-301E1FB5AA74}" destId="{9E09E739-EA62-4F24-83B5-02525C2F8408}" srcOrd="0" destOrd="0" presId="urn:microsoft.com/office/officeart/2005/8/layout/default"/>
    <dgm:cxn modelId="{891C8774-129B-4DBB-97F2-7E0C9DDCB38C}" srcId="{B897658B-14CB-43B6-B932-1D1E0BA1593E}" destId="{FA92AAD4-FAD7-4FC8-9915-301E1FB5AA74}" srcOrd="1" destOrd="0" parTransId="{631213DD-931E-4134-8D8D-9D4AB47A2BED}" sibTransId="{9245EF49-DB5B-4605-BD70-C4A26B3DA5F8}"/>
    <dgm:cxn modelId="{92D020A3-0EE4-4D15-9828-2CFD0C365988}" type="presOf" srcId="{FB5B780C-1527-42C6-A633-B977821A2242}" destId="{1C815958-35BC-4EE1-A258-240C6247BD3C}" srcOrd="0" destOrd="0" presId="urn:microsoft.com/office/officeart/2005/8/layout/default"/>
    <dgm:cxn modelId="{127F45C9-D504-49F1-A8F5-F7C56AC0EC87}" type="presOf" srcId="{B897658B-14CB-43B6-B932-1D1E0BA1593E}" destId="{D5118881-C59F-4A35-9A13-CB1C0B1C15CD}" srcOrd="0" destOrd="0" presId="urn:microsoft.com/office/officeart/2005/8/layout/default"/>
    <dgm:cxn modelId="{00E6EFC9-BC1F-4CB8-AD90-559ACA3EA452}" type="presOf" srcId="{5458F21B-FDD0-4A22-B7CA-1029D41EA762}" destId="{E4E82211-A8F3-4A3A-87B0-7044A5809B5C}" srcOrd="0" destOrd="0" presId="urn:microsoft.com/office/officeart/2005/8/layout/default"/>
    <dgm:cxn modelId="{B377A2CC-72AD-48A8-9441-501ED9B72BEF}" srcId="{B897658B-14CB-43B6-B932-1D1E0BA1593E}" destId="{FB5B780C-1527-42C6-A633-B977821A2242}" srcOrd="0" destOrd="0" parTransId="{9822F86E-A94F-407E-9360-879B32BD6192}" sibTransId="{A25DD8EB-3576-4F73-A8FB-6784F44247B1}"/>
    <dgm:cxn modelId="{352273CF-141D-4D97-9AF6-01B56CCE28C2}" srcId="{B897658B-14CB-43B6-B932-1D1E0BA1593E}" destId="{7C56C814-7091-4CBE-8516-861A61D364A0}" srcOrd="3" destOrd="0" parTransId="{1FBB3E6F-A091-464E-B344-A4FBE018934C}" sibTransId="{E17D5ADE-211F-4460-8A9D-B607EDF29EE4}"/>
    <dgm:cxn modelId="{18A8DEEC-EF28-4EEF-BB48-FE9736C83784}" type="presOf" srcId="{7C56C814-7091-4CBE-8516-861A61D364A0}" destId="{3010E4C6-9CA5-4933-8746-68F8F585C0D9}" srcOrd="0" destOrd="0" presId="urn:microsoft.com/office/officeart/2005/8/layout/default"/>
    <dgm:cxn modelId="{332BAC17-A27B-4955-8E1A-5DE287C7EF85}" type="presParOf" srcId="{D5118881-C59F-4A35-9A13-CB1C0B1C15CD}" destId="{1C815958-35BC-4EE1-A258-240C6247BD3C}" srcOrd="0" destOrd="0" presId="urn:microsoft.com/office/officeart/2005/8/layout/default"/>
    <dgm:cxn modelId="{DDFC5389-C334-43B7-937D-4ED79A834BE5}" type="presParOf" srcId="{D5118881-C59F-4A35-9A13-CB1C0B1C15CD}" destId="{065E7F1B-1BCC-4C79-91FA-B038F654C7E5}" srcOrd="1" destOrd="0" presId="urn:microsoft.com/office/officeart/2005/8/layout/default"/>
    <dgm:cxn modelId="{B2657FC8-C3CF-4847-99DC-4CD946A58502}" type="presParOf" srcId="{D5118881-C59F-4A35-9A13-CB1C0B1C15CD}" destId="{9E09E739-EA62-4F24-83B5-02525C2F8408}" srcOrd="2" destOrd="0" presId="urn:microsoft.com/office/officeart/2005/8/layout/default"/>
    <dgm:cxn modelId="{FF03B1CE-B251-42BC-BB15-7BC67B5437B0}" type="presParOf" srcId="{D5118881-C59F-4A35-9A13-CB1C0B1C15CD}" destId="{99B96A15-8BC3-4176-A8E2-EBF1FC58724A}" srcOrd="3" destOrd="0" presId="urn:microsoft.com/office/officeart/2005/8/layout/default"/>
    <dgm:cxn modelId="{1DF63E1E-EEE6-488F-A030-31AAFEF0E40A}" type="presParOf" srcId="{D5118881-C59F-4A35-9A13-CB1C0B1C15CD}" destId="{E4E82211-A8F3-4A3A-87B0-7044A5809B5C}" srcOrd="4" destOrd="0" presId="urn:microsoft.com/office/officeart/2005/8/layout/default"/>
    <dgm:cxn modelId="{CEC2BF47-52A7-42E6-BF59-0AD839E59661}" type="presParOf" srcId="{D5118881-C59F-4A35-9A13-CB1C0B1C15CD}" destId="{EF987B15-F512-498C-835D-691775C0319F}" srcOrd="5" destOrd="0" presId="urn:microsoft.com/office/officeart/2005/8/layout/default"/>
    <dgm:cxn modelId="{C1997347-76D5-48BC-8BD6-EE54A98891B4}" type="presParOf" srcId="{D5118881-C59F-4A35-9A13-CB1C0B1C15CD}" destId="{3010E4C6-9CA5-4933-8746-68F8F585C0D9}" srcOrd="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1D8832-A4AB-4618-B100-027D05F506B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E626305-6A05-467C-842E-8B3EE6D90615}">
      <dgm:prSet custT="1"/>
      <dgm:spPr/>
      <dgm:t>
        <a:bodyPr/>
        <a:lstStyle/>
        <a:p>
          <a:r>
            <a:rPr lang="en-GB" sz="1800"/>
            <a:t>NPA List as on 31.03.2024 and NPA List as on 31.03.2025</a:t>
          </a:r>
          <a:endParaRPr lang="en-US" sz="1800"/>
        </a:p>
      </dgm:t>
    </dgm:pt>
    <dgm:pt modelId="{D02AE6AD-57E6-4391-9A3C-4C55B7B730E5}" type="parTrans" cxnId="{D92D787D-9C27-4BFD-8B0A-33DBA4D799A6}">
      <dgm:prSet/>
      <dgm:spPr/>
      <dgm:t>
        <a:bodyPr/>
        <a:lstStyle/>
        <a:p>
          <a:endParaRPr lang="en-US"/>
        </a:p>
      </dgm:t>
    </dgm:pt>
    <dgm:pt modelId="{69338400-1CA6-4400-8AA5-CEE7D87F7CA9}" type="sibTrans" cxnId="{D92D787D-9C27-4BFD-8B0A-33DBA4D799A6}">
      <dgm:prSet/>
      <dgm:spPr/>
      <dgm:t>
        <a:bodyPr/>
        <a:lstStyle/>
        <a:p>
          <a:endParaRPr lang="en-US"/>
        </a:p>
      </dgm:t>
    </dgm:pt>
    <dgm:pt modelId="{0766ADD8-76D9-4FA1-8070-3F9DC85845BC}">
      <dgm:prSet custT="1"/>
      <dgm:spPr/>
      <dgm:t>
        <a:bodyPr/>
        <a:lstStyle/>
        <a:p>
          <a:r>
            <a:rPr lang="en-GB" sz="1800"/>
            <a:t>List of upgraded accounts during the audit period - check upgradations - IRAC Norms</a:t>
          </a:r>
          <a:endParaRPr lang="en-US" sz="1800"/>
        </a:p>
      </dgm:t>
    </dgm:pt>
    <dgm:pt modelId="{446539E8-F86E-4AAA-8D0F-F54B53DABB28}" type="parTrans" cxnId="{0CBBD11B-C8E0-41A0-9FE2-BCFD6E6BC0CA}">
      <dgm:prSet/>
      <dgm:spPr/>
      <dgm:t>
        <a:bodyPr/>
        <a:lstStyle/>
        <a:p>
          <a:endParaRPr lang="en-US"/>
        </a:p>
      </dgm:t>
    </dgm:pt>
    <dgm:pt modelId="{A611E05C-928E-47CB-9B2D-F66EA65BA38F}" type="sibTrans" cxnId="{0CBBD11B-C8E0-41A0-9FE2-BCFD6E6BC0CA}">
      <dgm:prSet/>
      <dgm:spPr/>
      <dgm:t>
        <a:bodyPr/>
        <a:lstStyle/>
        <a:p>
          <a:endParaRPr lang="en-US"/>
        </a:p>
      </dgm:t>
    </dgm:pt>
    <dgm:pt modelId="{66CCA4B7-F53A-4C3C-B24E-5B1D469C051E}">
      <dgm:prSet custT="1"/>
      <dgm:spPr/>
      <dgm:t>
        <a:bodyPr/>
        <a:lstStyle/>
        <a:p>
          <a:r>
            <a:rPr lang="en-GB" sz="1800"/>
            <a:t>List of new accounts added as NPA during the year:</a:t>
          </a:r>
          <a:endParaRPr lang="en-US" sz="1800"/>
        </a:p>
      </dgm:t>
    </dgm:pt>
    <dgm:pt modelId="{4465056B-176C-4D9C-AC76-91620983158B}" type="parTrans" cxnId="{EEF98B4A-C535-4DF7-9EF7-31AD9185B069}">
      <dgm:prSet/>
      <dgm:spPr/>
      <dgm:t>
        <a:bodyPr/>
        <a:lstStyle/>
        <a:p>
          <a:endParaRPr lang="en-US"/>
        </a:p>
      </dgm:t>
    </dgm:pt>
    <dgm:pt modelId="{E8D1966F-C4E0-41CC-8D45-81EAB65DBF50}" type="sibTrans" cxnId="{EEF98B4A-C535-4DF7-9EF7-31AD9185B069}">
      <dgm:prSet/>
      <dgm:spPr/>
      <dgm:t>
        <a:bodyPr/>
        <a:lstStyle/>
        <a:p>
          <a:endParaRPr lang="en-US"/>
        </a:p>
      </dgm:t>
    </dgm:pt>
    <dgm:pt modelId="{703EB149-3F02-479A-A270-10A083820C30}">
      <dgm:prSet custT="1"/>
      <dgm:spPr/>
      <dgm:t>
        <a:bodyPr/>
        <a:lstStyle/>
        <a:p>
          <a:r>
            <a:rPr lang="en-GB" sz="1800"/>
            <a:t>Check NPA date </a:t>
          </a:r>
          <a:endParaRPr lang="en-US" sz="1800"/>
        </a:p>
      </dgm:t>
    </dgm:pt>
    <dgm:pt modelId="{41C10FBD-B269-4EF4-8103-73907FFB377E}" type="parTrans" cxnId="{9D66983A-919B-4242-972E-FE82EBDBA908}">
      <dgm:prSet/>
      <dgm:spPr/>
      <dgm:t>
        <a:bodyPr/>
        <a:lstStyle/>
        <a:p>
          <a:endParaRPr lang="en-US"/>
        </a:p>
      </dgm:t>
    </dgm:pt>
    <dgm:pt modelId="{F8CC7EFF-E526-49F4-A478-D43C69A3D76E}" type="sibTrans" cxnId="{9D66983A-919B-4242-972E-FE82EBDBA908}">
      <dgm:prSet/>
      <dgm:spPr/>
      <dgm:t>
        <a:bodyPr/>
        <a:lstStyle/>
        <a:p>
          <a:endParaRPr lang="en-US"/>
        </a:p>
      </dgm:t>
    </dgm:pt>
    <dgm:pt modelId="{5E4C6C66-C682-426C-9A06-22B7487C4C83}">
      <dgm:prSet custT="1"/>
      <dgm:spPr/>
      <dgm:t>
        <a:bodyPr/>
        <a:lstStyle/>
        <a:p>
          <a:r>
            <a:rPr lang="en-GB" sz="1800"/>
            <a:t>Asset Classification </a:t>
          </a:r>
          <a:endParaRPr lang="en-US" sz="1800"/>
        </a:p>
      </dgm:t>
    </dgm:pt>
    <dgm:pt modelId="{5402CE92-7F59-4395-B827-964D6CB3BC04}" type="parTrans" cxnId="{FBBA02F1-7807-4E17-B42A-8C7C61E7CF52}">
      <dgm:prSet/>
      <dgm:spPr/>
      <dgm:t>
        <a:bodyPr/>
        <a:lstStyle/>
        <a:p>
          <a:endParaRPr lang="en-US"/>
        </a:p>
      </dgm:t>
    </dgm:pt>
    <dgm:pt modelId="{E0F313F0-752D-4389-8E14-3F5D3C0C308D}" type="sibTrans" cxnId="{FBBA02F1-7807-4E17-B42A-8C7C61E7CF52}">
      <dgm:prSet/>
      <dgm:spPr/>
      <dgm:t>
        <a:bodyPr/>
        <a:lstStyle/>
        <a:p>
          <a:endParaRPr lang="en-US"/>
        </a:p>
      </dgm:t>
    </dgm:pt>
    <dgm:pt modelId="{8039B969-2F99-4DE1-BA8E-5B1090FAFC95}">
      <dgm:prSet custT="1"/>
      <dgm:spPr/>
      <dgm:t>
        <a:bodyPr/>
        <a:lstStyle/>
        <a:p>
          <a:r>
            <a:rPr lang="en-GB" sz="1800"/>
            <a:t>Reversal of Unrealized Interest</a:t>
          </a:r>
          <a:endParaRPr lang="en-US" sz="1800"/>
        </a:p>
      </dgm:t>
    </dgm:pt>
    <dgm:pt modelId="{0A0B4053-148F-4640-9EB2-4632C903691E}" type="parTrans" cxnId="{49FEE095-F88B-43D7-AE1B-4E20D68F5FBD}">
      <dgm:prSet/>
      <dgm:spPr/>
      <dgm:t>
        <a:bodyPr/>
        <a:lstStyle/>
        <a:p>
          <a:endParaRPr lang="en-US"/>
        </a:p>
      </dgm:t>
    </dgm:pt>
    <dgm:pt modelId="{C2C3F4CF-9824-483A-B71E-078A18517DCE}" type="sibTrans" cxnId="{49FEE095-F88B-43D7-AE1B-4E20D68F5FBD}">
      <dgm:prSet/>
      <dgm:spPr/>
      <dgm:t>
        <a:bodyPr/>
        <a:lstStyle/>
        <a:p>
          <a:endParaRPr lang="en-US"/>
        </a:p>
      </dgm:t>
    </dgm:pt>
    <dgm:pt modelId="{BF392BFA-8D1C-4952-BFEB-0A7FBB09142B}">
      <dgm:prSet custT="1"/>
      <dgm:spPr/>
      <dgm:t>
        <a:bodyPr/>
        <a:lstStyle/>
        <a:p>
          <a:r>
            <a:rPr lang="en-GB" sz="1800"/>
            <a:t>Take Audit sample - for upgradation and newly added accounts – test the same for Norms </a:t>
          </a:r>
          <a:endParaRPr lang="en-US" sz="1800"/>
        </a:p>
      </dgm:t>
    </dgm:pt>
    <dgm:pt modelId="{6AB39E11-3FE8-425E-A8AB-A31B71603E7B}" type="parTrans" cxnId="{00D07C5B-18DC-4E29-9AD8-0E989E3A4EC8}">
      <dgm:prSet/>
      <dgm:spPr/>
      <dgm:t>
        <a:bodyPr/>
        <a:lstStyle/>
        <a:p>
          <a:endParaRPr lang="en-US"/>
        </a:p>
      </dgm:t>
    </dgm:pt>
    <dgm:pt modelId="{9204A549-B49C-421C-A775-CFC86A7A806C}" type="sibTrans" cxnId="{00D07C5B-18DC-4E29-9AD8-0E989E3A4EC8}">
      <dgm:prSet/>
      <dgm:spPr/>
      <dgm:t>
        <a:bodyPr/>
        <a:lstStyle/>
        <a:p>
          <a:endParaRPr lang="en-US"/>
        </a:p>
      </dgm:t>
    </dgm:pt>
    <dgm:pt modelId="{B260DEC7-6033-4162-B592-2F073F6E6DB5}" type="pres">
      <dgm:prSet presAssocID="{F81D8832-A4AB-4618-B100-027D05F506BA}" presName="diagram" presStyleCnt="0">
        <dgm:presLayoutVars>
          <dgm:dir/>
          <dgm:resizeHandles val="exact"/>
        </dgm:presLayoutVars>
      </dgm:prSet>
      <dgm:spPr/>
    </dgm:pt>
    <dgm:pt modelId="{5BA2AC72-D4E9-4035-A3CC-7A598370AFA2}" type="pres">
      <dgm:prSet presAssocID="{6E626305-6A05-467C-842E-8B3EE6D90615}" presName="node" presStyleLbl="node1" presStyleIdx="0" presStyleCnt="4" custScaleX="222121" custScaleY="221116" custLinFactNeighborX="69851" custLinFactNeighborY="-886">
        <dgm:presLayoutVars>
          <dgm:bulletEnabled val="1"/>
        </dgm:presLayoutVars>
      </dgm:prSet>
      <dgm:spPr/>
    </dgm:pt>
    <dgm:pt modelId="{979B1A87-1601-4626-9C70-B444BB10310A}" type="pres">
      <dgm:prSet presAssocID="{69338400-1CA6-4400-8AA5-CEE7D87F7CA9}" presName="sibTrans" presStyleCnt="0"/>
      <dgm:spPr/>
    </dgm:pt>
    <dgm:pt modelId="{CC5E3A80-3844-492C-B4EA-A0996413D584}" type="pres">
      <dgm:prSet presAssocID="{0766ADD8-76D9-4FA1-8070-3F9DC85845BC}" presName="node" presStyleLbl="node1" presStyleIdx="1" presStyleCnt="4" custScaleX="222121" custScaleY="221116" custLinFactX="30200" custLinFactNeighborX="100000" custLinFactNeighborY="-886">
        <dgm:presLayoutVars>
          <dgm:bulletEnabled val="1"/>
        </dgm:presLayoutVars>
      </dgm:prSet>
      <dgm:spPr/>
    </dgm:pt>
    <dgm:pt modelId="{B88D05C0-BFCF-4E7D-AAF9-C3AAC7DD79D1}" type="pres">
      <dgm:prSet presAssocID="{A611E05C-928E-47CB-9B2D-F66EA65BA38F}" presName="sibTrans" presStyleCnt="0"/>
      <dgm:spPr/>
    </dgm:pt>
    <dgm:pt modelId="{DD8FF519-8EF8-4C5F-8CA6-D7BE7E99EECC}" type="pres">
      <dgm:prSet presAssocID="{66CCA4B7-F53A-4C3C-B24E-5B1D469C051E}" presName="node" presStyleLbl="node1" presStyleIdx="2" presStyleCnt="4" custScaleX="222121" custScaleY="221116" custLinFactX="-858" custLinFactY="100000" custLinFactNeighborX="-100000" custLinFactNeighborY="127932">
        <dgm:presLayoutVars>
          <dgm:bulletEnabled val="1"/>
        </dgm:presLayoutVars>
      </dgm:prSet>
      <dgm:spPr/>
    </dgm:pt>
    <dgm:pt modelId="{EBADFC70-3484-4775-AB2F-32FB35C28A6A}" type="pres">
      <dgm:prSet presAssocID="{E8D1966F-C4E0-41CC-8D45-81EAB65DBF50}" presName="sibTrans" presStyleCnt="0"/>
      <dgm:spPr/>
    </dgm:pt>
    <dgm:pt modelId="{24454151-3C7F-4558-9392-FBC95AD64815}" type="pres">
      <dgm:prSet presAssocID="{BF392BFA-8D1C-4952-BFEB-0A7FBB09142B}" presName="node" presStyleLbl="node1" presStyleIdx="3" presStyleCnt="4" custScaleX="222121" custScaleY="221116" custLinFactX="-63493" custLinFactNeighborX="-100000" custLinFactNeighborY="-9851">
        <dgm:presLayoutVars>
          <dgm:bulletEnabled val="1"/>
        </dgm:presLayoutVars>
      </dgm:prSet>
      <dgm:spPr/>
    </dgm:pt>
  </dgm:ptLst>
  <dgm:cxnLst>
    <dgm:cxn modelId="{D7164E01-ED3D-4394-9080-B84808FB9EF9}" type="presOf" srcId="{5E4C6C66-C682-426C-9A06-22B7487C4C83}" destId="{DD8FF519-8EF8-4C5F-8CA6-D7BE7E99EECC}" srcOrd="0" destOrd="2" presId="urn:microsoft.com/office/officeart/2005/8/layout/default"/>
    <dgm:cxn modelId="{0CBBD11B-C8E0-41A0-9FE2-BCFD6E6BC0CA}" srcId="{F81D8832-A4AB-4618-B100-027D05F506BA}" destId="{0766ADD8-76D9-4FA1-8070-3F9DC85845BC}" srcOrd="1" destOrd="0" parTransId="{446539E8-F86E-4AAA-8D0F-F54B53DABB28}" sibTransId="{A611E05C-928E-47CB-9B2D-F66EA65BA38F}"/>
    <dgm:cxn modelId="{9D66983A-919B-4242-972E-FE82EBDBA908}" srcId="{66CCA4B7-F53A-4C3C-B24E-5B1D469C051E}" destId="{703EB149-3F02-479A-A270-10A083820C30}" srcOrd="0" destOrd="0" parTransId="{41C10FBD-B269-4EF4-8103-73907FFB377E}" sibTransId="{F8CC7EFF-E526-49F4-A478-D43C69A3D76E}"/>
    <dgm:cxn modelId="{00D07C5B-18DC-4E29-9AD8-0E989E3A4EC8}" srcId="{F81D8832-A4AB-4618-B100-027D05F506BA}" destId="{BF392BFA-8D1C-4952-BFEB-0A7FBB09142B}" srcOrd="3" destOrd="0" parTransId="{6AB39E11-3FE8-425E-A8AB-A31B71603E7B}" sibTransId="{9204A549-B49C-421C-A775-CFC86A7A806C}"/>
    <dgm:cxn modelId="{B0AB245F-2B08-4A9B-9F16-91259042E53C}" type="presOf" srcId="{66CCA4B7-F53A-4C3C-B24E-5B1D469C051E}" destId="{DD8FF519-8EF8-4C5F-8CA6-D7BE7E99EECC}" srcOrd="0" destOrd="0" presId="urn:microsoft.com/office/officeart/2005/8/layout/default"/>
    <dgm:cxn modelId="{FE45B562-991D-4801-873B-68D1B08486E8}" type="presOf" srcId="{F81D8832-A4AB-4618-B100-027D05F506BA}" destId="{B260DEC7-6033-4162-B592-2F073F6E6DB5}" srcOrd="0" destOrd="0" presId="urn:microsoft.com/office/officeart/2005/8/layout/default"/>
    <dgm:cxn modelId="{7DB60567-0B02-401F-94B0-610573620A96}" type="presOf" srcId="{0766ADD8-76D9-4FA1-8070-3F9DC85845BC}" destId="{CC5E3A80-3844-492C-B4EA-A0996413D584}" srcOrd="0" destOrd="0" presId="urn:microsoft.com/office/officeart/2005/8/layout/default"/>
    <dgm:cxn modelId="{EEF98B4A-C535-4DF7-9EF7-31AD9185B069}" srcId="{F81D8832-A4AB-4618-B100-027D05F506BA}" destId="{66CCA4B7-F53A-4C3C-B24E-5B1D469C051E}" srcOrd="2" destOrd="0" parTransId="{4465056B-176C-4D9C-AC76-91620983158B}" sibTransId="{E8D1966F-C4E0-41CC-8D45-81EAB65DBF50}"/>
    <dgm:cxn modelId="{B3952F4F-A19C-4B4C-938C-0A5F9A8F7F3E}" type="presOf" srcId="{8039B969-2F99-4DE1-BA8E-5B1090FAFC95}" destId="{DD8FF519-8EF8-4C5F-8CA6-D7BE7E99EECC}" srcOrd="0" destOrd="3" presId="urn:microsoft.com/office/officeart/2005/8/layout/default"/>
    <dgm:cxn modelId="{CAC52374-B4CC-42AA-9574-6C32F2941DF2}" type="presOf" srcId="{BF392BFA-8D1C-4952-BFEB-0A7FBB09142B}" destId="{24454151-3C7F-4558-9392-FBC95AD64815}" srcOrd="0" destOrd="0" presId="urn:microsoft.com/office/officeart/2005/8/layout/default"/>
    <dgm:cxn modelId="{D92D787D-9C27-4BFD-8B0A-33DBA4D799A6}" srcId="{F81D8832-A4AB-4618-B100-027D05F506BA}" destId="{6E626305-6A05-467C-842E-8B3EE6D90615}" srcOrd="0" destOrd="0" parTransId="{D02AE6AD-57E6-4391-9A3C-4C55B7B730E5}" sibTransId="{69338400-1CA6-4400-8AA5-CEE7D87F7CA9}"/>
    <dgm:cxn modelId="{49FEE095-F88B-43D7-AE1B-4E20D68F5FBD}" srcId="{66CCA4B7-F53A-4C3C-B24E-5B1D469C051E}" destId="{8039B969-2F99-4DE1-BA8E-5B1090FAFC95}" srcOrd="2" destOrd="0" parTransId="{0A0B4053-148F-4640-9EB2-4632C903691E}" sibTransId="{C2C3F4CF-9824-483A-B71E-078A18517DCE}"/>
    <dgm:cxn modelId="{83E9EAC4-949E-4DC9-98A8-556766A4B863}" type="presOf" srcId="{6E626305-6A05-467C-842E-8B3EE6D90615}" destId="{5BA2AC72-D4E9-4035-A3CC-7A598370AFA2}" srcOrd="0" destOrd="0" presId="urn:microsoft.com/office/officeart/2005/8/layout/default"/>
    <dgm:cxn modelId="{261F6DEE-84C3-481E-90ED-A9AC42DC4DD3}" type="presOf" srcId="{703EB149-3F02-479A-A270-10A083820C30}" destId="{DD8FF519-8EF8-4C5F-8CA6-D7BE7E99EECC}" srcOrd="0" destOrd="1" presId="urn:microsoft.com/office/officeart/2005/8/layout/default"/>
    <dgm:cxn modelId="{FBBA02F1-7807-4E17-B42A-8C7C61E7CF52}" srcId="{66CCA4B7-F53A-4C3C-B24E-5B1D469C051E}" destId="{5E4C6C66-C682-426C-9A06-22B7487C4C83}" srcOrd="1" destOrd="0" parTransId="{5402CE92-7F59-4395-B827-964D6CB3BC04}" sibTransId="{E0F313F0-752D-4389-8E14-3F5D3C0C308D}"/>
    <dgm:cxn modelId="{95A51B5F-F6CE-4972-AF46-DAD028B1D089}" type="presParOf" srcId="{B260DEC7-6033-4162-B592-2F073F6E6DB5}" destId="{5BA2AC72-D4E9-4035-A3CC-7A598370AFA2}" srcOrd="0" destOrd="0" presId="urn:microsoft.com/office/officeart/2005/8/layout/default"/>
    <dgm:cxn modelId="{4B7EC2A5-69B1-4079-8F29-FB1F0C9C244A}" type="presParOf" srcId="{B260DEC7-6033-4162-B592-2F073F6E6DB5}" destId="{979B1A87-1601-4626-9C70-B444BB10310A}" srcOrd="1" destOrd="0" presId="urn:microsoft.com/office/officeart/2005/8/layout/default"/>
    <dgm:cxn modelId="{9B79340A-E7B4-4B60-99C1-A7A544C7B9B3}" type="presParOf" srcId="{B260DEC7-6033-4162-B592-2F073F6E6DB5}" destId="{CC5E3A80-3844-492C-B4EA-A0996413D584}" srcOrd="2" destOrd="0" presId="urn:microsoft.com/office/officeart/2005/8/layout/default"/>
    <dgm:cxn modelId="{A4AA5C19-EF5F-4412-8AF8-B24B629CF51C}" type="presParOf" srcId="{B260DEC7-6033-4162-B592-2F073F6E6DB5}" destId="{B88D05C0-BFCF-4E7D-AAF9-C3AAC7DD79D1}" srcOrd="3" destOrd="0" presId="urn:microsoft.com/office/officeart/2005/8/layout/default"/>
    <dgm:cxn modelId="{317ABF2B-0BDF-457A-9C06-D8D708DE4474}" type="presParOf" srcId="{B260DEC7-6033-4162-B592-2F073F6E6DB5}" destId="{DD8FF519-8EF8-4C5F-8CA6-D7BE7E99EECC}" srcOrd="4" destOrd="0" presId="urn:microsoft.com/office/officeart/2005/8/layout/default"/>
    <dgm:cxn modelId="{CBB9D481-205E-4F5A-83C4-23A99C0E075A}" type="presParOf" srcId="{B260DEC7-6033-4162-B592-2F073F6E6DB5}" destId="{EBADFC70-3484-4775-AB2F-32FB35C28A6A}" srcOrd="5" destOrd="0" presId="urn:microsoft.com/office/officeart/2005/8/layout/default"/>
    <dgm:cxn modelId="{70BC78D3-3A2A-441B-B915-64D288859961}" type="presParOf" srcId="{B260DEC7-6033-4162-B592-2F073F6E6DB5}" destId="{24454151-3C7F-4558-9392-FBC95AD64815}"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9D6855-4AE7-4AC8-BFE3-5053723ED8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1353D94-43D0-4DD4-81F9-B27BB6A19A4E}">
      <dgm:prSet/>
      <dgm:spPr/>
      <dgm:t>
        <a:bodyPr/>
        <a:lstStyle/>
        <a:p>
          <a:r>
            <a:rPr lang="en-GB"/>
            <a:t>Take SMA Reports for December, January &amp; February months</a:t>
          </a:r>
          <a:endParaRPr lang="en-US"/>
        </a:p>
      </dgm:t>
    </dgm:pt>
    <dgm:pt modelId="{EBF2E884-6675-4EE0-A101-9F59C6055869}" type="parTrans" cxnId="{AE40082F-084E-45C7-A53A-09A74E853DEE}">
      <dgm:prSet/>
      <dgm:spPr/>
      <dgm:t>
        <a:bodyPr/>
        <a:lstStyle/>
        <a:p>
          <a:endParaRPr lang="en-US"/>
        </a:p>
      </dgm:t>
    </dgm:pt>
    <dgm:pt modelId="{B8246D49-003E-4511-960A-37FA2BCE59A5}" type="sibTrans" cxnId="{AE40082F-084E-45C7-A53A-09A74E853DEE}">
      <dgm:prSet/>
      <dgm:spPr/>
      <dgm:t>
        <a:bodyPr/>
        <a:lstStyle/>
        <a:p>
          <a:endParaRPr lang="en-US"/>
        </a:p>
      </dgm:t>
    </dgm:pt>
    <dgm:pt modelId="{7C6C1787-2F81-4D31-BDC6-01741BFDB37C}">
      <dgm:prSet/>
      <dgm:spPr/>
      <dgm:t>
        <a:bodyPr/>
        <a:lstStyle/>
        <a:p>
          <a:r>
            <a:rPr lang="en-GB"/>
            <a:t>BG Invoked list</a:t>
          </a:r>
          <a:endParaRPr lang="en-US"/>
        </a:p>
      </dgm:t>
    </dgm:pt>
    <dgm:pt modelId="{E6E1DB8B-651F-47AA-BA2C-FFDB52677F69}" type="parTrans" cxnId="{522DC67B-3E4B-4632-A0DA-4EADB58A77DC}">
      <dgm:prSet/>
      <dgm:spPr/>
      <dgm:t>
        <a:bodyPr/>
        <a:lstStyle/>
        <a:p>
          <a:endParaRPr lang="en-US"/>
        </a:p>
      </dgm:t>
    </dgm:pt>
    <dgm:pt modelId="{A05F9FB6-6F29-47B1-AF76-6F2D645BEF7C}" type="sibTrans" cxnId="{522DC67B-3E4B-4632-A0DA-4EADB58A77DC}">
      <dgm:prSet/>
      <dgm:spPr/>
      <dgm:t>
        <a:bodyPr/>
        <a:lstStyle/>
        <a:p>
          <a:endParaRPr lang="en-US"/>
        </a:p>
      </dgm:t>
    </dgm:pt>
    <dgm:pt modelId="{9689E002-885E-495A-A5B7-55B81DBC3379}">
      <dgm:prSet/>
      <dgm:spPr/>
      <dgm:t>
        <a:bodyPr/>
        <a:lstStyle/>
        <a:p>
          <a:r>
            <a:rPr lang="en-GB"/>
            <a:t>LC Devolved list</a:t>
          </a:r>
          <a:endParaRPr lang="en-US"/>
        </a:p>
      </dgm:t>
    </dgm:pt>
    <dgm:pt modelId="{2198F639-6FDE-43FF-9EDD-D91B490C9C57}" type="parTrans" cxnId="{DDFDE361-2BBC-4B02-96AC-699DECC93133}">
      <dgm:prSet/>
      <dgm:spPr/>
      <dgm:t>
        <a:bodyPr/>
        <a:lstStyle/>
        <a:p>
          <a:endParaRPr lang="en-US"/>
        </a:p>
      </dgm:t>
    </dgm:pt>
    <dgm:pt modelId="{8F971E4C-2934-4018-BD1E-9C0C2522F06B}" type="sibTrans" cxnId="{DDFDE361-2BBC-4B02-96AC-699DECC93133}">
      <dgm:prSet/>
      <dgm:spPr/>
      <dgm:t>
        <a:bodyPr/>
        <a:lstStyle/>
        <a:p>
          <a:endParaRPr lang="en-US"/>
        </a:p>
      </dgm:t>
    </dgm:pt>
    <dgm:pt modelId="{EE7DE268-96FE-4DCC-BE0E-A428BD667749}">
      <dgm:prSet/>
      <dgm:spPr/>
      <dgm:t>
        <a:bodyPr/>
        <a:lstStyle/>
        <a:p>
          <a:r>
            <a:rPr lang="en-GB"/>
            <a:t>List Bill of Discounted under LC</a:t>
          </a:r>
          <a:endParaRPr lang="en-US"/>
        </a:p>
      </dgm:t>
    </dgm:pt>
    <dgm:pt modelId="{F9C81431-DAD3-4F4F-AC16-50B8181C776B}" type="parTrans" cxnId="{4007D7BA-95E1-4635-802E-D6B6C39AB559}">
      <dgm:prSet/>
      <dgm:spPr/>
      <dgm:t>
        <a:bodyPr/>
        <a:lstStyle/>
        <a:p>
          <a:endParaRPr lang="en-US"/>
        </a:p>
      </dgm:t>
    </dgm:pt>
    <dgm:pt modelId="{0A5AE378-F5BB-47DA-B913-059C45ED0BB2}" type="sibTrans" cxnId="{4007D7BA-95E1-4635-802E-D6B6C39AB559}">
      <dgm:prSet/>
      <dgm:spPr/>
      <dgm:t>
        <a:bodyPr/>
        <a:lstStyle/>
        <a:p>
          <a:endParaRPr lang="en-US"/>
        </a:p>
      </dgm:t>
    </dgm:pt>
    <dgm:pt modelId="{8399F6A1-F185-4066-91C7-3638AD3F11A5}">
      <dgm:prSet/>
      <dgm:spPr/>
      <dgm:t>
        <a:bodyPr/>
        <a:lstStyle/>
        <a:p>
          <a:r>
            <a:rPr lang="en-GB"/>
            <a:t>List Of Restructuring Accounts</a:t>
          </a:r>
          <a:endParaRPr lang="en-US"/>
        </a:p>
      </dgm:t>
    </dgm:pt>
    <dgm:pt modelId="{3D0A5176-C507-4414-8FEB-67022522EBF5}" type="parTrans" cxnId="{7C23633A-E4AB-4B7A-8B74-E9535AD06D60}">
      <dgm:prSet/>
      <dgm:spPr/>
      <dgm:t>
        <a:bodyPr/>
        <a:lstStyle/>
        <a:p>
          <a:endParaRPr lang="en-US"/>
        </a:p>
      </dgm:t>
    </dgm:pt>
    <dgm:pt modelId="{88835C9B-0AAA-47E4-9773-621ECA95808F}" type="sibTrans" cxnId="{7C23633A-E4AB-4B7A-8B74-E9535AD06D60}">
      <dgm:prSet/>
      <dgm:spPr/>
      <dgm:t>
        <a:bodyPr/>
        <a:lstStyle/>
        <a:p>
          <a:endParaRPr lang="en-US"/>
        </a:p>
      </dgm:t>
    </dgm:pt>
    <dgm:pt modelId="{AAA79056-73D4-41A1-B4C5-8C3D71EC2F6A}">
      <dgm:prSet/>
      <dgm:spPr/>
      <dgm:t>
        <a:bodyPr/>
        <a:lstStyle/>
        <a:p>
          <a:r>
            <a:rPr lang="en-GB"/>
            <a:t>List of Stock Statements – Not Submitted</a:t>
          </a:r>
          <a:endParaRPr lang="en-US"/>
        </a:p>
      </dgm:t>
    </dgm:pt>
    <dgm:pt modelId="{4710EF24-0EC8-4ADF-89A2-348285FB18FC}" type="parTrans" cxnId="{FBCF6824-CF4C-4348-BA07-A0F07854AAE1}">
      <dgm:prSet/>
      <dgm:spPr/>
      <dgm:t>
        <a:bodyPr/>
        <a:lstStyle/>
        <a:p>
          <a:endParaRPr lang="en-US"/>
        </a:p>
      </dgm:t>
    </dgm:pt>
    <dgm:pt modelId="{14A8EB06-6B18-4370-8AAD-CC9596E25E79}" type="sibTrans" cxnId="{FBCF6824-CF4C-4348-BA07-A0F07854AAE1}">
      <dgm:prSet/>
      <dgm:spPr/>
      <dgm:t>
        <a:bodyPr/>
        <a:lstStyle/>
        <a:p>
          <a:endParaRPr lang="en-US"/>
        </a:p>
      </dgm:t>
    </dgm:pt>
    <dgm:pt modelId="{D6D01C47-483A-4341-9A81-3469EB2D5F4D}">
      <dgm:prSet/>
      <dgm:spPr/>
      <dgm:t>
        <a:bodyPr/>
        <a:lstStyle/>
        <a:p>
          <a:r>
            <a:rPr lang="en-GB"/>
            <a:t>List of Accounts non renewed or reviewed</a:t>
          </a:r>
          <a:endParaRPr lang="en-US"/>
        </a:p>
      </dgm:t>
    </dgm:pt>
    <dgm:pt modelId="{AE0D87AE-B1D0-4104-B357-7E0092CB9D1A}" type="parTrans" cxnId="{D2A19599-447D-47C8-A8C3-14DA2CADD65C}">
      <dgm:prSet/>
      <dgm:spPr/>
      <dgm:t>
        <a:bodyPr/>
        <a:lstStyle/>
        <a:p>
          <a:endParaRPr lang="en-US"/>
        </a:p>
      </dgm:t>
    </dgm:pt>
    <dgm:pt modelId="{4AAB543D-F66E-43A0-9354-26E6F93F968A}" type="sibTrans" cxnId="{D2A19599-447D-47C8-A8C3-14DA2CADD65C}">
      <dgm:prSet/>
      <dgm:spPr/>
      <dgm:t>
        <a:bodyPr/>
        <a:lstStyle/>
        <a:p>
          <a:endParaRPr lang="en-US"/>
        </a:p>
      </dgm:t>
    </dgm:pt>
    <dgm:pt modelId="{44A3C4ED-34F8-4045-8116-9B2FCA406995}">
      <dgm:prSet/>
      <dgm:spPr/>
      <dgm:t>
        <a:bodyPr/>
        <a:lstStyle/>
        <a:p>
          <a:r>
            <a:rPr lang="en-GB"/>
            <a:t>Review Audit Reports - large Accounts and accounts having Inherent Weakness </a:t>
          </a:r>
          <a:endParaRPr lang="en-US"/>
        </a:p>
      </dgm:t>
    </dgm:pt>
    <dgm:pt modelId="{616AC37E-1C52-462B-9FEA-0FEE0A5C179F}" type="parTrans" cxnId="{876290F4-8A66-465A-8CEA-53774968BE94}">
      <dgm:prSet/>
      <dgm:spPr/>
      <dgm:t>
        <a:bodyPr/>
        <a:lstStyle/>
        <a:p>
          <a:endParaRPr lang="en-US"/>
        </a:p>
      </dgm:t>
    </dgm:pt>
    <dgm:pt modelId="{B342BB6D-804E-41D5-9E10-50DCA0A4946C}" type="sibTrans" cxnId="{876290F4-8A66-465A-8CEA-53774968BE94}">
      <dgm:prSet/>
      <dgm:spPr/>
      <dgm:t>
        <a:bodyPr/>
        <a:lstStyle/>
        <a:p>
          <a:endParaRPr lang="en-US"/>
        </a:p>
      </dgm:t>
    </dgm:pt>
    <dgm:pt modelId="{2DE4D45B-672C-40EE-8A05-CF30309C40AA}" type="pres">
      <dgm:prSet presAssocID="{EF9D6855-4AE7-4AC8-BFE3-5053723ED8D7}" presName="linear" presStyleCnt="0">
        <dgm:presLayoutVars>
          <dgm:animLvl val="lvl"/>
          <dgm:resizeHandles val="exact"/>
        </dgm:presLayoutVars>
      </dgm:prSet>
      <dgm:spPr/>
    </dgm:pt>
    <dgm:pt modelId="{63EDDD9F-C15C-4048-B24F-20EDB8EA5FA6}" type="pres">
      <dgm:prSet presAssocID="{11353D94-43D0-4DD4-81F9-B27BB6A19A4E}" presName="parentText" presStyleLbl="node1" presStyleIdx="0" presStyleCnt="8">
        <dgm:presLayoutVars>
          <dgm:chMax val="0"/>
          <dgm:bulletEnabled val="1"/>
        </dgm:presLayoutVars>
      </dgm:prSet>
      <dgm:spPr/>
    </dgm:pt>
    <dgm:pt modelId="{DA86A058-DBC7-4B32-9E99-E3B0F295E3AD}" type="pres">
      <dgm:prSet presAssocID="{B8246D49-003E-4511-960A-37FA2BCE59A5}" presName="spacer" presStyleCnt="0"/>
      <dgm:spPr/>
    </dgm:pt>
    <dgm:pt modelId="{B29B934C-C078-4D0C-94B4-FCED2CE5542E}" type="pres">
      <dgm:prSet presAssocID="{7C6C1787-2F81-4D31-BDC6-01741BFDB37C}" presName="parentText" presStyleLbl="node1" presStyleIdx="1" presStyleCnt="8">
        <dgm:presLayoutVars>
          <dgm:chMax val="0"/>
          <dgm:bulletEnabled val="1"/>
        </dgm:presLayoutVars>
      </dgm:prSet>
      <dgm:spPr/>
    </dgm:pt>
    <dgm:pt modelId="{79B50AFD-AE1A-4D75-BAF8-D63D5A5F0389}" type="pres">
      <dgm:prSet presAssocID="{A05F9FB6-6F29-47B1-AF76-6F2D645BEF7C}" presName="spacer" presStyleCnt="0"/>
      <dgm:spPr/>
    </dgm:pt>
    <dgm:pt modelId="{98920CDC-3917-4100-8D2B-CCFB319E8B75}" type="pres">
      <dgm:prSet presAssocID="{9689E002-885E-495A-A5B7-55B81DBC3379}" presName="parentText" presStyleLbl="node1" presStyleIdx="2" presStyleCnt="8">
        <dgm:presLayoutVars>
          <dgm:chMax val="0"/>
          <dgm:bulletEnabled val="1"/>
        </dgm:presLayoutVars>
      </dgm:prSet>
      <dgm:spPr/>
    </dgm:pt>
    <dgm:pt modelId="{6CC6E93C-4534-4AEE-96B4-EB2124610081}" type="pres">
      <dgm:prSet presAssocID="{8F971E4C-2934-4018-BD1E-9C0C2522F06B}" presName="spacer" presStyleCnt="0"/>
      <dgm:spPr/>
    </dgm:pt>
    <dgm:pt modelId="{22B93193-85BE-4CAB-B3B6-ECF43EC4FD21}" type="pres">
      <dgm:prSet presAssocID="{EE7DE268-96FE-4DCC-BE0E-A428BD667749}" presName="parentText" presStyleLbl="node1" presStyleIdx="3" presStyleCnt="8">
        <dgm:presLayoutVars>
          <dgm:chMax val="0"/>
          <dgm:bulletEnabled val="1"/>
        </dgm:presLayoutVars>
      </dgm:prSet>
      <dgm:spPr/>
    </dgm:pt>
    <dgm:pt modelId="{04DEFDBE-FD82-4192-9BDE-B1E376F5F10F}" type="pres">
      <dgm:prSet presAssocID="{0A5AE378-F5BB-47DA-B913-059C45ED0BB2}" presName="spacer" presStyleCnt="0"/>
      <dgm:spPr/>
    </dgm:pt>
    <dgm:pt modelId="{C8F8B97B-2C65-41AD-AD27-DD9889D87FFA}" type="pres">
      <dgm:prSet presAssocID="{8399F6A1-F185-4066-91C7-3638AD3F11A5}" presName="parentText" presStyleLbl="node1" presStyleIdx="4" presStyleCnt="8">
        <dgm:presLayoutVars>
          <dgm:chMax val="0"/>
          <dgm:bulletEnabled val="1"/>
        </dgm:presLayoutVars>
      </dgm:prSet>
      <dgm:spPr/>
    </dgm:pt>
    <dgm:pt modelId="{A2E470F8-8849-4558-BBC9-AF83B427CFB0}" type="pres">
      <dgm:prSet presAssocID="{88835C9B-0AAA-47E4-9773-621ECA95808F}" presName="spacer" presStyleCnt="0"/>
      <dgm:spPr/>
    </dgm:pt>
    <dgm:pt modelId="{F48C600F-95C7-48D6-9395-4058234470F3}" type="pres">
      <dgm:prSet presAssocID="{AAA79056-73D4-41A1-B4C5-8C3D71EC2F6A}" presName="parentText" presStyleLbl="node1" presStyleIdx="5" presStyleCnt="8">
        <dgm:presLayoutVars>
          <dgm:chMax val="0"/>
          <dgm:bulletEnabled val="1"/>
        </dgm:presLayoutVars>
      </dgm:prSet>
      <dgm:spPr/>
    </dgm:pt>
    <dgm:pt modelId="{A59F3B1A-2CB0-4960-9FF4-295576507286}" type="pres">
      <dgm:prSet presAssocID="{14A8EB06-6B18-4370-8AAD-CC9596E25E79}" presName="spacer" presStyleCnt="0"/>
      <dgm:spPr/>
    </dgm:pt>
    <dgm:pt modelId="{09740BCC-AB70-4472-8114-6F85112CD1C9}" type="pres">
      <dgm:prSet presAssocID="{D6D01C47-483A-4341-9A81-3469EB2D5F4D}" presName="parentText" presStyleLbl="node1" presStyleIdx="6" presStyleCnt="8">
        <dgm:presLayoutVars>
          <dgm:chMax val="0"/>
          <dgm:bulletEnabled val="1"/>
        </dgm:presLayoutVars>
      </dgm:prSet>
      <dgm:spPr/>
    </dgm:pt>
    <dgm:pt modelId="{03DE960A-F482-413D-981B-0350D908E44C}" type="pres">
      <dgm:prSet presAssocID="{4AAB543D-F66E-43A0-9354-26E6F93F968A}" presName="spacer" presStyleCnt="0"/>
      <dgm:spPr/>
    </dgm:pt>
    <dgm:pt modelId="{C7238F18-CBCB-4895-AC22-726D02DDB290}" type="pres">
      <dgm:prSet presAssocID="{44A3C4ED-34F8-4045-8116-9B2FCA406995}" presName="parentText" presStyleLbl="node1" presStyleIdx="7" presStyleCnt="8">
        <dgm:presLayoutVars>
          <dgm:chMax val="0"/>
          <dgm:bulletEnabled val="1"/>
        </dgm:presLayoutVars>
      </dgm:prSet>
      <dgm:spPr/>
    </dgm:pt>
  </dgm:ptLst>
  <dgm:cxnLst>
    <dgm:cxn modelId="{83F4C515-3DC5-4415-9C90-F7DB91CF2377}" type="presOf" srcId="{EE7DE268-96FE-4DCC-BE0E-A428BD667749}" destId="{22B93193-85BE-4CAB-B3B6-ECF43EC4FD21}" srcOrd="0" destOrd="0" presId="urn:microsoft.com/office/officeart/2005/8/layout/vList2"/>
    <dgm:cxn modelId="{26854C1E-67E7-46F2-9165-7FFEB1E3D54F}" type="presOf" srcId="{7C6C1787-2F81-4D31-BDC6-01741BFDB37C}" destId="{B29B934C-C078-4D0C-94B4-FCED2CE5542E}" srcOrd="0" destOrd="0" presId="urn:microsoft.com/office/officeart/2005/8/layout/vList2"/>
    <dgm:cxn modelId="{FBCF6824-CF4C-4348-BA07-A0F07854AAE1}" srcId="{EF9D6855-4AE7-4AC8-BFE3-5053723ED8D7}" destId="{AAA79056-73D4-41A1-B4C5-8C3D71EC2F6A}" srcOrd="5" destOrd="0" parTransId="{4710EF24-0EC8-4ADF-89A2-348285FB18FC}" sibTransId="{14A8EB06-6B18-4370-8AAD-CC9596E25E79}"/>
    <dgm:cxn modelId="{5B34F227-2C83-460D-BDBC-7CBAC1984A5A}" type="presOf" srcId="{EF9D6855-4AE7-4AC8-BFE3-5053723ED8D7}" destId="{2DE4D45B-672C-40EE-8A05-CF30309C40AA}" srcOrd="0" destOrd="0" presId="urn:microsoft.com/office/officeart/2005/8/layout/vList2"/>
    <dgm:cxn modelId="{AE40082F-084E-45C7-A53A-09A74E853DEE}" srcId="{EF9D6855-4AE7-4AC8-BFE3-5053723ED8D7}" destId="{11353D94-43D0-4DD4-81F9-B27BB6A19A4E}" srcOrd="0" destOrd="0" parTransId="{EBF2E884-6675-4EE0-A101-9F59C6055869}" sibTransId="{B8246D49-003E-4511-960A-37FA2BCE59A5}"/>
    <dgm:cxn modelId="{7C23633A-E4AB-4B7A-8B74-E9535AD06D60}" srcId="{EF9D6855-4AE7-4AC8-BFE3-5053723ED8D7}" destId="{8399F6A1-F185-4066-91C7-3638AD3F11A5}" srcOrd="4" destOrd="0" parTransId="{3D0A5176-C507-4414-8FEB-67022522EBF5}" sibTransId="{88835C9B-0AAA-47E4-9773-621ECA95808F}"/>
    <dgm:cxn modelId="{D84E2B5F-54E2-467D-8DF5-86F4B3DA745B}" type="presOf" srcId="{D6D01C47-483A-4341-9A81-3469EB2D5F4D}" destId="{09740BCC-AB70-4472-8114-6F85112CD1C9}" srcOrd="0" destOrd="0" presId="urn:microsoft.com/office/officeart/2005/8/layout/vList2"/>
    <dgm:cxn modelId="{DDFDE361-2BBC-4B02-96AC-699DECC93133}" srcId="{EF9D6855-4AE7-4AC8-BFE3-5053723ED8D7}" destId="{9689E002-885E-495A-A5B7-55B81DBC3379}" srcOrd="2" destOrd="0" parTransId="{2198F639-6FDE-43FF-9EDD-D91B490C9C57}" sibTransId="{8F971E4C-2934-4018-BD1E-9C0C2522F06B}"/>
    <dgm:cxn modelId="{522DC67B-3E4B-4632-A0DA-4EADB58A77DC}" srcId="{EF9D6855-4AE7-4AC8-BFE3-5053723ED8D7}" destId="{7C6C1787-2F81-4D31-BDC6-01741BFDB37C}" srcOrd="1" destOrd="0" parTransId="{E6E1DB8B-651F-47AA-BA2C-FFDB52677F69}" sibTransId="{A05F9FB6-6F29-47B1-AF76-6F2D645BEF7C}"/>
    <dgm:cxn modelId="{F54B3199-CBE7-4D44-B482-ADC5ADF04F37}" type="presOf" srcId="{44A3C4ED-34F8-4045-8116-9B2FCA406995}" destId="{C7238F18-CBCB-4895-AC22-726D02DDB290}" srcOrd="0" destOrd="0" presId="urn:microsoft.com/office/officeart/2005/8/layout/vList2"/>
    <dgm:cxn modelId="{18906099-EB91-4266-981C-F6C20E8DC928}" type="presOf" srcId="{AAA79056-73D4-41A1-B4C5-8C3D71EC2F6A}" destId="{F48C600F-95C7-48D6-9395-4058234470F3}" srcOrd="0" destOrd="0" presId="urn:microsoft.com/office/officeart/2005/8/layout/vList2"/>
    <dgm:cxn modelId="{D2A19599-447D-47C8-A8C3-14DA2CADD65C}" srcId="{EF9D6855-4AE7-4AC8-BFE3-5053723ED8D7}" destId="{D6D01C47-483A-4341-9A81-3469EB2D5F4D}" srcOrd="6" destOrd="0" parTransId="{AE0D87AE-B1D0-4104-B357-7E0092CB9D1A}" sibTransId="{4AAB543D-F66E-43A0-9354-26E6F93F968A}"/>
    <dgm:cxn modelId="{9874E3A0-E6A9-4C54-B143-E604415D0922}" type="presOf" srcId="{9689E002-885E-495A-A5B7-55B81DBC3379}" destId="{98920CDC-3917-4100-8D2B-CCFB319E8B75}" srcOrd="0" destOrd="0" presId="urn:microsoft.com/office/officeart/2005/8/layout/vList2"/>
    <dgm:cxn modelId="{4007D7BA-95E1-4635-802E-D6B6C39AB559}" srcId="{EF9D6855-4AE7-4AC8-BFE3-5053723ED8D7}" destId="{EE7DE268-96FE-4DCC-BE0E-A428BD667749}" srcOrd="3" destOrd="0" parTransId="{F9C81431-DAD3-4F4F-AC16-50B8181C776B}" sibTransId="{0A5AE378-F5BB-47DA-B913-059C45ED0BB2}"/>
    <dgm:cxn modelId="{EC6C7BCE-CDDE-4074-90B2-76E277584AB2}" type="presOf" srcId="{11353D94-43D0-4DD4-81F9-B27BB6A19A4E}" destId="{63EDDD9F-C15C-4048-B24F-20EDB8EA5FA6}" srcOrd="0" destOrd="0" presId="urn:microsoft.com/office/officeart/2005/8/layout/vList2"/>
    <dgm:cxn modelId="{876290F4-8A66-465A-8CEA-53774968BE94}" srcId="{EF9D6855-4AE7-4AC8-BFE3-5053723ED8D7}" destId="{44A3C4ED-34F8-4045-8116-9B2FCA406995}" srcOrd="7" destOrd="0" parTransId="{616AC37E-1C52-462B-9FEA-0FEE0A5C179F}" sibTransId="{B342BB6D-804E-41D5-9E10-50DCA0A4946C}"/>
    <dgm:cxn modelId="{CBD0C2FD-6AED-4845-8EAC-CF23FD80F1C3}" type="presOf" srcId="{8399F6A1-F185-4066-91C7-3638AD3F11A5}" destId="{C8F8B97B-2C65-41AD-AD27-DD9889D87FFA}" srcOrd="0" destOrd="0" presId="urn:microsoft.com/office/officeart/2005/8/layout/vList2"/>
    <dgm:cxn modelId="{9982ACEB-82DF-4F40-B674-297A2C2CB935}" type="presParOf" srcId="{2DE4D45B-672C-40EE-8A05-CF30309C40AA}" destId="{63EDDD9F-C15C-4048-B24F-20EDB8EA5FA6}" srcOrd="0" destOrd="0" presId="urn:microsoft.com/office/officeart/2005/8/layout/vList2"/>
    <dgm:cxn modelId="{DFDAAD1D-B7AC-4492-B100-F70C980344C0}" type="presParOf" srcId="{2DE4D45B-672C-40EE-8A05-CF30309C40AA}" destId="{DA86A058-DBC7-4B32-9E99-E3B0F295E3AD}" srcOrd="1" destOrd="0" presId="urn:microsoft.com/office/officeart/2005/8/layout/vList2"/>
    <dgm:cxn modelId="{14008FD1-50C2-4B6D-A2B6-D45E1ACEBA45}" type="presParOf" srcId="{2DE4D45B-672C-40EE-8A05-CF30309C40AA}" destId="{B29B934C-C078-4D0C-94B4-FCED2CE5542E}" srcOrd="2" destOrd="0" presId="urn:microsoft.com/office/officeart/2005/8/layout/vList2"/>
    <dgm:cxn modelId="{80660B3A-AFCE-4FA3-BEC6-468313941EFF}" type="presParOf" srcId="{2DE4D45B-672C-40EE-8A05-CF30309C40AA}" destId="{79B50AFD-AE1A-4D75-BAF8-D63D5A5F0389}" srcOrd="3" destOrd="0" presId="urn:microsoft.com/office/officeart/2005/8/layout/vList2"/>
    <dgm:cxn modelId="{3F7DF53E-8C9A-4AFE-AEA7-2DBDFCCAC746}" type="presParOf" srcId="{2DE4D45B-672C-40EE-8A05-CF30309C40AA}" destId="{98920CDC-3917-4100-8D2B-CCFB319E8B75}" srcOrd="4" destOrd="0" presId="urn:microsoft.com/office/officeart/2005/8/layout/vList2"/>
    <dgm:cxn modelId="{AD400FA9-5D70-440B-B922-D689037BCF04}" type="presParOf" srcId="{2DE4D45B-672C-40EE-8A05-CF30309C40AA}" destId="{6CC6E93C-4534-4AEE-96B4-EB2124610081}" srcOrd="5" destOrd="0" presId="urn:microsoft.com/office/officeart/2005/8/layout/vList2"/>
    <dgm:cxn modelId="{968F7BCE-E347-41BD-8F37-F3ECE5861C07}" type="presParOf" srcId="{2DE4D45B-672C-40EE-8A05-CF30309C40AA}" destId="{22B93193-85BE-4CAB-B3B6-ECF43EC4FD21}" srcOrd="6" destOrd="0" presId="urn:microsoft.com/office/officeart/2005/8/layout/vList2"/>
    <dgm:cxn modelId="{D3542A4C-3360-40E7-AD7C-0AA3386E16DF}" type="presParOf" srcId="{2DE4D45B-672C-40EE-8A05-CF30309C40AA}" destId="{04DEFDBE-FD82-4192-9BDE-B1E376F5F10F}" srcOrd="7" destOrd="0" presId="urn:microsoft.com/office/officeart/2005/8/layout/vList2"/>
    <dgm:cxn modelId="{23603000-51B7-4135-8857-988B976C62AB}" type="presParOf" srcId="{2DE4D45B-672C-40EE-8A05-CF30309C40AA}" destId="{C8F8B97B-2C65-41AD-AD27-DD9889D87FFA}" srcOrd="8" destOrd="0" presId="urn:microsoft.com/office/officeart/2005/8/layout/vList2"/>
    <dgm:cxn modelId="{B0A28355-96B6-4F2F-979B-20014B2EE8B9}" type="presParOf" srcId="{2DE4D45B-672C-40EE-8A05-CF30309C40AA}" destId="{A2E470F8-8849-4558-BBC9-AF83B427CFB0}" srcOrd="9" destOrd="0" presId="urn:microsoft.com/office/officeart/2005/8/layout/vList2"/>
    <dgm:cxn modelId="{7E2F4360-BD61-4468-BF8F-9C7D1FA4BB29}" type="presParOf" srcId="{2DE4D45B-672C-40EE-8A05-CF30309C40AA}" destId="{F48C600F-95C7-48D6-9395-4058234470F3}" srcOrd="10" destOrd="0" presId="urn:microsoft.com/office/officeart/2005/8/layout/vList2"/>
    <dgm:cxn modelId="{B59E8D5A-3C70-446F-8B6A-8586DDC71483}" type="presParOf" srcId="{2DE4D45B-672C-40EE-8A05-CF30309C40AA}" destId="{A59F3B1A-2CB0-4960-9FF4-295576507286}" srcOrd="11" destOrd="0" presId="urn:microsoft.com/office/officeart/2005/8/layout/vList2"/>
    <dgm:cxn modelId="{ABC44BAB-F025-437F-A7C3-2E0B7F6EAC4A}" type="presParOf" srcId="{2DE4D45B-672C-40EE-8A05-CF30309C40AA}" destId="{09740BCC-AB70-4472-8114-6F85112CD1C9}" srcOrd="12" destOrd="0" presId="urn:microsoft.com/office/officeart/2005/8/layout/vList2"/>
    <dgm:cxn modelId="{24C2915D-C143-4EB9-9A50-250383AC281F}" type="presParOf" srcId="{2DE4D45B-672C-40EE-8A05-CF30309C40AA}" destId="{03DE960A-F482-413D-981B-0350D908E44C}" srcOrd="13" destOrd="0" presId="urn:microsoft.com/office/officeart/2005/8/layout/vList2"/>
    <dgm:cxn modelId="{441FEB2D-9E01-4A7C-844C-2465DA193FE6}" type="presParOf" srcId="{2DE4D45B-672C-40EE-8A05-CF30309C40AA}" destId="{C7238F18-CBCB-4895-AC22-726D02DDB290}"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DA739-0884-4CCF-AB8A-2A75C2766BC6}">
      <dsp:nvSpPr>
        <dsp:cNvPr id="0" name=""/>
        <dsp:cNvSpPr/>
      </dsp:nvSpPr>
      <dsp:spPr>
        <a:xfrm>
          <a:off x="2143996" y="974904"/>
          <a:ext cx="462472" cy="91440"/>
        </a:xfrm>
        <a:custGeom>
          <a:avLst/>
          <a:gdLst/>
          <a:ahLst/>
          <a:cxnLst/>
          <a:rect l="0" t="0" r="0" b="0"/>
          <a:pathLst>
            <a:path>
              <a:moveTo>
                <a:pt x="0" y="45720"/>
              </a:moveTo>
              <a:lnTo>
                <a:pt x="46247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2905" y="1018158"/>
        <a:ext cx="24653" cy="4930"/>
      </dsp:txXfrm>
    </dsp:sp>
    <dsp:sp modelId="{55E8F0FD-8C48-47B0-BB91-877389F5A740}">
      <dsp:nvSpPr>
        <dsp:cNvPr id="0" name=""/>
        <dsp:cNvSpPr/>
      </dsp:nvSpPr>
      <dsp:spPr>
        <a:xfrm>
          <a:off x="2001" y="377485"/>
          <a:ext cx="2143794" cy="128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Limited time</a:t>
          </a:r>
          <a:endParaRPr lang="en-US" sz="2100" kern="1200"/>
        </a:p>
      </dsp:txBody>
      <dsp:txXfrm>
        <a:off x="2001" y="377485"/>
        <a:ext cx="2143794" cy="1286276"/>
      </dsp:txXfrm>
    </dsp:sp>
    <dsp:sp modelId="{398E4836-083D-460D-9BF4-940B4E3C9216}">
      <dsp:nvSpPr>
        <dsp:cNvPr id="0" name=""/>
        <dsp:cNvSpPr/>
      </dsp:nvSpPr>
      <dsp:spPr>
        <a:xfrm>
          <a:off x="4780863" y="974904"/>
          <a:ext cx="462472" cy="91440"/>
        </a:xfrm>
        <a:custGeom>
          <a:avLst/>
          <a:gdLst/>
          <a:ahLst/>
          <a:cxnLst/>
          <a:rect l="0" t="0" r="0" b="0"/>
          <a:pathLst>
            <a:path>
              <a:moveTo>
                <a:pt x="0" y="45720"/>
              </a:moveTo>
              <a:lnTo>
                <a:pt x="46247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73" y="1018158"/>
        <a:ext cx="24653" cy="4930"/>
      </dsp:txXfrm>
    </dsp:sp>
    <dsp:sp modelId="{B9F396BB-8843-486A-8409-E7160CD4EBD5}">
      <dsp:nvSpPr>
        <dsp:cNvPr id="0" name=""/>
        <dsp:cNvSpPr/>
      </dsp:nvSpPr>
      <dsp:spPr>
        <a:xfrm>
          <a:off x="2638868" y="377485"/>
          <a:ext cx="2143794" cy="12862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Specialized knowledge</a:t>
          </a:r>
          <a:endParaRPr lang="en-US" sz="2100" kern="1200"/>
        </a:p>
      </dsp:txBody>
      <dsp:txXfrm>
        <a:off x="2638868" y="377485"/>
        <a:ext cx="2143794" cy="1286276"/>
      </dsp:txXfrm>
    </dsp:sp>
    <dsp:sp modelId="{BB86FC11-1145-479C-9EDF-0EA6D337D811}">
      <dsp:nvSpPr>
        <dsp:cNvPr id="0" name=""/>
        <dsp:cNvSpPr/>
      </dsp:nvSpPr>
      <dsp:spPr>
        <a:xfrm>
          <a:off x="7417731" y="974904"/>
          <a:ext cx="462472" cy="91440"/>
        </a:xfrm>
        <a:custGeom>
          <a:avLst/>
          <a:gdLst/>
          <a:ahLst/>
          <a:cxnLst/>
          <a:rect l="0" t="0" r="0" b="0"/>
          <a:pathLst>
            <a:path>
              <a:moveTo>
                <a:pt x="0" y="45720"/>
              </a:moveTo>
              <a:lnTo>
                <a:pt x="462472"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6640" y="1018158"/>
        <a:ext cx="24653" cy="4930"/>
      </dsp:txXfrm>
    </dsp:sp>
    <dsp:sp modelId="{352474FD-26FD-4232-A908-469D347126B5}">
      <dsp:nvSpPr>
        <dsp:cNvPr id="0" name=""/>
        <dsp:cNvSpPr/>
      </dsp:nvSpPr>
      <dsp:spPr>
        <a:xfrm>
          <a:off x="5275736" y="377485"/>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﻿﻿Huge volume- complex working</a:t>
          </a:r>
          <a:endParaRPr lang="en-US" sz="2100" kern="1200"/>
        </a:p>
      </dsp:txBody>
      <dsp:txXfrm>
        <a:off x="5275736" y="377485"/>
        <a:ext cx="2143794" cy="1286276"/>
      </dsp:txXfrm>
    </dsp:sp>
    <dsp:sp modelId="{55CA8570-9F1E-41EC-8A01-ED0FA2F6E24B}">
      <dsp:nvSpPr>
        <dsp:cNvPr id="0" name=""/>
        <dsp:cNvSpPr/>
      </dsp:nvSpPr>
      <dsp:spPr>
        <a:xfrm>
          <a:off x="1073898" y="1661962"/>
          <a:ext cx="7910602" cy="462472"/>
        </a:xfrm>
        <a:custGeom>
          <a:avLst/>
          <a:gdLst/>
          <a:ahLst/>
          <a:cxnLst/>
          <a:rect l="0" t="0" r="0" b="0"/>
          <a:pathLst>
            <a:path>
              <a:moveTo>
                <a:pt x="7910602" y="0"/>
              </a:moveTo>
              <a:lnTo>
                <a:pt x="7910602" y="248336"/>
              </a:lnTo>
              <a:lnTo>
                <a:pt x="0" y="248336"/>
              </a:lnTo>
              <a:lnTo>
                <a:pt x="0" y="462472"/>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051" y="1890733"/>
        <a:ext cx="396297" cy="4930"/>
      </dsp:txXfrm>
    </dsp:sp>
    <dsp:sp modelId="{42047930-082F-4BB8-9AA2-36B1602CAB66}">
      <dsp:nvSpPr>
        <dsp:cNvPr id="0" name=""/>
        <dsp:cNvSpPr/>
      </dsp:nvSpPr>
      <dsp:spPr>
        <a:xfrm>
          <a:off x="7912603" y="377485"/>
          <a:ext cx="2143794" cy="12862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﻿﻿Audit risk</a:t>
          </a:r>
          <a:endParaRPr lang="en-US" sz="2100" kern="1200"/>
        </a:p>
      </dsp:txBody>
      <dsp:txXfrm>
        <a:off x="7912603" y="377485"/>
        <a:ext cx="2143794" cy="1286276"/>
      </dsp:txXfrm>
    </dsp:sp>
    <dsp:sp modelId="{C39A524B-9D21-464B-9C6A-1FB0424305A5}">
      <dsp:nvSpPr>
        <dsp:cNvPr id="0" name=""/>
        <dsp:cNvSpPr/>
      </dsp:nvSpPr>
      <dsp:spPr>
        <a:xfrm>
          <a:off x="2143996" y="2754253"/>
          <a:ext cx="462472" cy="91440"/>
        </a:xfrm>
        <a:custGeom>
          <a:avLst/>
          <a:gdLst/>
          <a:ahLst/>
          <a:cxnLst/>
          <a:rect l="0" t="0" r="0" b="0"/>
          <a:pathLst>
            <a:path>
              <a:moveTo>
                <a:pt x="0" y="45720"/>
              </a:moveTo>
              <a:lnTo>
                <a:pt x="462472"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2905" y="2797508"/>
        <a:ext cx="24653" cy="4930"/>
      </dsp:txXfrm>
    </dsp:sp>
    <dsp:sp modelId="{1DA7C689-CE93-4035-A6B5-24FA3495850F}">
      <dsp:nvSpPr>
        <dsp:cNvPr id="0" name=""/>
        <dsp:cNvSpPr/>
      </dsp:nvSpPr>
      <dsp:spPr>
        <a:xfrm>
          <a:off x="2001" y="2156835"/>
          <a:ext cx="2143794" cy="12862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﻿Audit planning</a:t>
          </a:r>
          <a:endParaRPr lang="en-US" sz="2100" kern="1200"/>
        </a:p>
      </dsp:txBody>
      <dsp:txXfrm>
        <a:off x="2001" y="2156835"/>
        <a:ext cx="2143794" cy="1286276"/>
      </dsp:txXfrm>
    </dsp:sp>
    <dsp:sp modelId="{911387B1-EA26-4A48-9338-608E592F1469}">
      <dsp:nvSpPr>
        <dsp:cNvPr id="0" name=""/>
        <dsp:cNvSpPr/>
      </dsp:nvSpPr>
      <dsp:spPr>
        <a:xfrm>
          <a:off x="4780863" y="2754253"/>
          <a:ext cx="462472" cy="91440"/>
        </a:xfrm>
        <a:custGeom>
          <a:avLst/>
          <a:gdLst/>
          <a:ahLst/>
          <a:cxnLst/>
          <a:rect l="0" t="0" r="0" b="0"/>
          <a:pathLst>
            <a:path>
              <a:moveTo>
                <a:pt x="0" y="45720"/>
              </a:moveTo>
              <a:lnTo>
                <a:pt x="46247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73" y="2797508"/>
        <a:ext cx="24653" cy="4930"/>
      </dsp:txXfrm>
    </dsp:sp>
    <dsp:sp modelId="{68B37A17-AA47-4841-AA82-E6576FE1524A}">
      <dsp:nvSpPr>
        <dsp:cNvPr id="0" name=""/>
        <dsp:cNvSpPr/>
      </dsp:nvSpPr>
      <dsp:spPr>
        <a:xfrm>
          <a:off x="2638868" y="2156835"/>
          <a:ext cx="2143794" cy="128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Knowledge gaining</a:t>
          </a:r>
          <a:endParaRPr lang="en-US" sz="2100" kern="1200"/>
        </a:p>
      </dsp:txBody>
      <dsp:txXfrm>
        <a:off x="2638868" y="2156835"/>
        <a:ext cx="2143794" cy="1286276"/>
      </dsp:txXfrm>
    </dsp:sp>
    <dsp:sp modelId="{4A8941A8-188B-47B8-A4FA-302318930BA8}">
      <dsp:nvSpPr>
        <dsp:cNvPr id="0" name=""/>
        <dsp:cNvSpPr/>
      </dsp:nvSpPr>
      <dsp:spPr>
        <a:xfrm>
          <a:off x="7417731" y="2754253"/>
          <a:ext cx="462472" cy="91440"/>
        </a:xfrm>
        <a:custGeom>
          <a:avLst/>
          <a:gdLst/>
          <a:ahLst/>
          <a:cxnLst/>
          <a:rect l="0" t="0" r="0" b="0"/>
          <a:pathLst>
            <a:path>
              <a:moveTo>
                <a:pt x="0" y="45720"/>
              </a:moveTo>
              <a:lnTo>
                <a:pt x="46247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6640" y="2797508"/>
        <a:ext cx="24653" cy="4930"/>
      </dsp:txXfrm>
    </dsp:sp>
    <dsp:sp modelId="{F4C0C334-1118-432F-8705-82CCB673D228}">
      <dsp:nvSpPr>
        <dsp:cNvPr id="0" name=""/>
        <dsp:cNvSpPr/>
      </dsp:nvSpPr>
      <dsp:spPr>
        <a:xfrm>
          <a:off x="5275736" y="2156835"/>
          <a:ext cx="2143794" cy="12862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Audit team composition</a:t>
          </a:r>
          <a:endParaRPr lang="en-US" sz="2100" kern="1200"/>
        </a:p>
      </dsp:txBody>
      <dsp:txXfrm>
        <a:off x="5275736" y="2156835"/>
        <a:ext cx="2143794" cy="1286276"/>
      </dsp:txXfrm>
    </dsp:sp>
    <dsp:sp modelId="{F3BD1000-0807-4BCF-AF51-F05EEB46C407}">
      <dsp:nvSpPr>
        <dsp:cNvPr id="0" name=""/>
        <dsp:cNvSpPr/>
      </dsp:nvSpPr>
      <dsp:spPr>
        <a:xfrm>
          <a:off x="7912603" y="2156835"/>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933450">
            <a:lnSpc>
              <a:spcPct val="90000"/>
            </a:lnSpc>
            <a:spcBef>
              <a:spcPct val="0"/>
            </a:spcBef>
            <a:spcAft>
              <a:spcPct val="35000"/>
            </a:spcAft>
            <a:buNone/>
          </a:pPr>
          <a:r>
            <a:rPr lang="en-GB" sz="2100" kern="1200"/>
            <a:t>Audit Documentation</a:t>
          </a:r>
          <a:endParaRPr lang="en-US" sz="2100" kern="1200"/>
        </a:p>
      </dsp:txBody>
      <dsp:txXfrm>
        <a:off x="7912603" y="2156835"/>
        <a:ext cx="2143794" cy="12862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7C315-6913-4601-87D3-42E6B7CA99C5}">
      <dsp:nvSpPr>
        <dsp:cNvPr id="0" name=""/>
        <dsp:cNvSpPr/>
      </dsp:nvSpPr>
      <dsp:spPr>
        <a:xfrm>
          <a:off x="0" y="492"/>
          <a:ext cx="10058399" cy="11533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C8863-6C56-442D-BAE5-0CFA5984CE4C}">
      <dsp:nvSpPr>
        <dsp:cNvPr id="0" name=""/>
        <dsp:cNvSpPr/>
      </dsp:nvSpPr>
      <dsp:spPr>
        <a:xfrm>
          <a:off x="348887" y="259996"/>
          <a:ext cx="634341" cy="63434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44F1CC-E01B-4557-A1ED-1192EF24F5C6}">
      <dsp:nvSpPr>
        <dsp:cNvPr id="0" name=""/>
        <dsp:cNvSpPr/>
      </dsp:nvSpPr>
      <dsp:spPr>
        <a:xfrm>
          <a:off x="1332117" y="0"/>
          <a:ext cx="8726282" cy="115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63" tIns="122063" rIns="122063" bIns="122063" numCol="1" spcCol="1270" anchor="ctr" anchorCtr="0">
          <a:noAutofit/>
        </a:bodyPr>
        <a:lstStyle/>
        <a:p>
          <a:pPr marL="0" lvl="0" indent="0" algn="l" defTabSz="889000">
            <a:lnSpc>
              <a:spcPct val="100000"/>
            </a:lnSpc>
            <a:spcBef>
              <a:spcPct val="0"/>
            </a:spcBef>
            <a:spcAft>
              <a:spcPct val="35000"/>
            </a:spcAft>
            <a:buNone/>
          </a:pPr>
          <a:r>
            <a:rPr lang="en-GB" sz="2000" kern="1200"/>
            <a:t>Accounts with Solitary or Few Credit are recorded Before Balance Sheet Date – Should Be Handled With Care &amp; Without the Scope of Subjectivity</a:t>
          </a:r>
          <a:endParaRPr lang="en-US" sz="2000" kern="1200"/>
        </a:p>
      </dsp:txBody>
      <dsp:txXfrm>
        <a:off x="1332117" y="0"/>
        <a:ext cx="8726282" cy="1153348"/>
      </dsp:txXfrm>
    </dsp:sp>
    <dsp:sp modelId="{FB286B99-31DC-4D2F-9FBC-F4154D2969EC}">
      <dsp:nvSpPr>
        <dsp:cNvPr id="0" name=""/>
        <dsp:cNvSpPr/>
      </dsp:nvSpPr>
      <dsp:spPr>
        <a:xfrm>
          <a:off x="0" y="1442178"/>
          <a:ext cx="10058399" cy="11533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4D3E4-5DC8-4861-A397-23A9BF48B63D}">
      <dsp:nvSpPr>
        <dsp:cNvPr id="0" name=""/>
        <dsp:cNvSpPr/>
      </dsp:nvSpPr>
      <dsp:spPr>
        <a:xfrm>
          <a:off x="348887" y="1701682"/>
          <a:ext cx="634341" cy="63434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6E9ACF-D1CD-40F7-B5AB-420D3DFA1BBB}">
      <dsp:nvSpPr>
        <dsp:cNvPr id="0" name=""/>
        <dsp:cNvSpPr/>
      </dsp:nvSpPr>
      <dsp:spPr>
        <a:xfrm>
          <a:off x="1332117" y="1442178"/>
          <a:ext cx="8726282" cy="115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63" tIns="122063" rIns="122063" bIns="122063" numCol="1" spcCol="1270" anchor="ctr" anchorCtr="0">
          <a:noAutofit/>
        </a:bodyPr>
        <a:lstStyle/>
        <a:p>
          <a:pPr marL="0" lvl="0" indent="0" algn="l" defTabSz="889000">
            <a:lnSpc>
              <a:spcPct val="100000"/>
            </a:lnSpc>
            <a:spcBef>
              <a:spcPct val="0"/>
            </a:spcBef>
            <a:spcAft>
              <a:spcPct val="35000"/>
            </a:spcAft>
            <a:buNone/>
          </a:pPr>
          <a:r>
            <a:rPr lang="en-GB" sz="2000" kern="1200"/>
            <a:t>Accounts indicate Inherent Weakness on the basis of data available, the accounts should be deemed as NPA</a:t>
          </a:r>
          <a:endParaRPr lang="en-US" sz="2000" kern="1200"/>
        </a:p>
      </dsp:txBody>
      <dsp:txXfrm>
        <a:off x="1332117" y="1442178"/>
        <a:ext cx="8726282" cy="1153348"/>
      </dsp:txXfrm>
    </dsp:sp>
    <dsp:sp modelId="{56A80423-6DDE-4F4B-AB2E-32F8EED2553D}">
      <dsp:nvSpPr>
        <dsp:cNvPr id="0" name=""/>
        <dsp:cNvSpPr/>
      </dsp:nvSpPr>
      <dsp:spPr>
        <a:xfrm>
          <a:off x="0" y="2883864"/>
          <a:ext cx="10058399" cy="11533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47AA8-2AB8-44EB-A337-4D9B772C1B0E}">
      <dsp:nvSpPr>
        <dsp:cNvPr id="0" name=""/>
        <dsp:cNvSpPr/>
      </dsp:nvSpPr>
      <dsp:spPr>
        <a:xfrm>
          <a:off x="348887" y="3143367"/>
          <a:ext cx="634341" cy="63434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B41B09-C894-4BB0-B23F-659019818C7E}">
      <dsp:nvSpPr>
        <dsp:cNvPr id="0" name=""/>
        <dsp:cNvSpPr/>
      </dsp:nvSpPr>
      <dsp:spPr>
        <a:xfrm>
          <a:off x="1332117" y="2883864"/>
          <a:ext cx="8726282" cy="115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63" tIns="122063" rIns="122063" bIns="122063" numCol="1" spcCol="1270" anchor="ctr" anchorCtr="0">
          <a:noAutofit/>
        </a:bodyPr>
        <a:lstStyle/>
        <a:p>
          <a:pPr marL="0" lvl="0" indent="0" algn="l" defTabSz="889000">
            <a:lnSpc>
              <a:spcPct val="100000"/>
            </a:lnSpc>
            <a:spcBef>
              <a:spcPct val="0"/>
            </a:spcBef>
            <a:spcAft>
              <a:spcPct val="35000"/>
            </a:spcAft>
            <a:buNone/>
          </a:pPr>
          <a:r>
            <a:rPr lang="en-GB" sz="2000" kern="1200"/>
            <a:t>Bank should furnish Satisfactory Evidences about the manner of Regularization of the Accounts &amp; why it is shown as Performing</a:t>
          </a:r>
          <a:endParaRPr lang="en-US" sz="2000" kern="1200"/>
        </a:p>
      </dsp:txBody>
      <dsp:txXfrm>
        <a:off x="1332117" y="2883864"/>
        <a:ext cx="8726282" cy="11533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7A809-3E5C-4FB6-8CBB-F735181E1B48}">
      <dsp:nvSpPr>
        <dsp:cNvPr id="0" name=""/>
        <dsp:cNvSpPr/>
      </dsp:nvSpPr>
      <dsp:spPr>
        <a:xfrm rot="5400000">
          <a:off x="6057396" y="-2240745"/>
          <a:ext cx="1564630" cy="643737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n-GB" sz="2300" kern="1200"/>
            <a:t>﻿﻿If value of security is less than 50% of value assessed by Bank at the time last inspection ﻿</a:t>
          </a:r>
          <a:endParaRPr lang="en-US" sz="2300" kern="1200"/>
        </a:p>
        <a:p>
          <a:pPr marL="228600" lvl="1" indent="-228600" algn="l" defTabSz="1022350">
            <a:lnSpc>
              <a:spcPct val="90000"/>
            </a:lnSpc>
            <a:spcBef>
              <a:spcPct val="0"/>
            </a:spcBef>
            <a:spcAft>
              <a:spcPct val="15000"/>
            </a:spcAft>
            <a:buChar char="•"/>
          </a:pPr>
          <a:r>
            <a:rPr lang="en-GB" sz="2300" kern="1200"/>
            <a:t>﻿Asset Classification : Doubtful</a:t>
          </a:r>
          <a:endParaRPr lang="en-US" sz="2300" kern="1200"/>
        </a:p>
      </dsp:txBody>
      <dsp:txXfrm rot="-5400000">
        <a:off x="3621024" y="272006"/>
        <a:ext cx="6360997" cy="1411872"/>
      </dsp:txXfrm>
    </dsp:sp>
    <dsp:sp modelId="{C80D711F-C923-4DE4-A81F-21CC713F5878}">
      <dsp:nvSpPr>
        <dsp:cNvPr id="0" name=""/>
        <dsp:cNvSpPr/>
      </dsp:nvSpPr>
      <dsp:spPr>
        <a:xfrm>
          <a:off x="0" y="48"/>
          <a:ext cx="3621024" cy="19557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GB" sz="5500" kern="1200"/>
            <a:t>Less than 50%</a:t>
          </a:r>
          <a:endParaRPr lang="en-US" sz="5500" kern="1200"/>
        </a:p>
      </dsp:txBody>
      <dsp:txXfrm>
        <a:off x="95474" y="95522"/>
        <a:ext cx="3430076" cy="1764839"/>
      </dsp:txXfrm>
    </dsp:sp>
    <dsp:sp modelId="{DFDCB7B1-2269-4515-ACB7-C34B6CE49D66}">
      <dsp:nvSpPr>
        <dsp:cNvPr id="0" name=""/>
        <dsp:cNvSpPr/>
      </dsp:nvSpPr>
      <dsp:spPr>
        <a:xfrm rot="5400000">
          <a:off x="6057396" y="-187167"/>
          <a:ext cx="1564630" cy="643737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n-GB" sz="2300" kern="1200"/>
            <a:t>Value of security less than 10% of O/s balance</a:t>
          </a:r>
          <a:endParaRPr lang="en-US" sz="2300" kern="1200"/>
        </a:p>
        <a:p>
          <a:pPr marL="228600" lvl="1" indent="-228600" algn="l" defTabSz="1022350">
            <a:lnSpc>
              <a:spcPct val="90000"/>
            </a:lnSpc>
            <a:spcBef>
              <a:spcPct val="0"/>
            </a:spcBef>
            <a:spcAft>
              <a:spcPct val="15000"/>
            </a:spcAft>
            <a:buChar char="•"/>
          </a:pPr>
          <a:r>
            <a:rPr lang="en-GB" sz="2300" kern="1200"/>
            <a:t>Asset Classification : Loss </a:t>
          </a:r>
          <a:endParaRPr lang="en-US" sz="2300" kern="1200"/>
        </a:p>
      </dsp:txBody>
      <dsp:txXfrm rot="-5400000">
        <a:off x="3621024" y="2325584"/>
        <a:ext cx="6360997" cy="1411872"/>
      </dsp:txXfrm>
    </dsp:sp>
    <dsp:sp modelId="{410D55B2-58AB-4302-8EE8-CE36351A45B1}">
      <dsp:nvSpPr>
        <dsp:cNvPr id="0" name=""/>
        <dsp:cNvSpPr/>
      </dsp:nvSpPr>
      <dsp:spPr>
        <a:xfrm>
          <a:off x="0" y="2053626"/>
          <a:ext cx="3621024" cy="19557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GB" sz="5500" kern="1200"/>
            <a:t>Less than 10 % </a:t>
          </a:r>
          <a:endParaRPr lang="en-US" sz="5500" kern="1200"/>
        </a:p>
      </dsp:txBody>
      <dsp:txXfrm>
        <a:off x="95474" y="2149100"/>
        <a:ext cx="3430076" cy="17648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AA28-2BF4-4268-9EC0-A426B5DDAF78}">
      <dsp:nvSpPr>
        <dsp:cNvPr id="0" name=""/>
        <dsp:cNvSpPr/>
      </dsp:nvSpPr>
      <dsp:spPr>
        <a:xfrm>
          <a:off x="636508" y="1960"/>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Upgradation Of NPA Accounts. (Para 4.2.5 )</a:t>
          </a:r>
          <a:endParaRPr lang="en-US" sz="2000" kern="1200"/>
        </a:p>
      </dsp:txBody>
      <dsp:txXfrm>
        <a:off x="636508" y="1960"/>
        <a:ext cx="2043112" cy="1225867"/>
      </dsp:txXfrm>
    </dsp:sp>
    <dsp:sp modelId="{7D425094-5740-4748-9470-AF7BEB123CA1}">
      <dsp:nvSpPr>
        <dsp:cNvPr id="0" name=""/>
        <dsp:cNvSpPr/>
      </dsp:nvSpPr>
      <dsp:spPr>
        <a:xfrm>
          <a:off x="2883931" y="1960"/>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a:r>
          <a:r>
            <a:rPr lang="en-GB" sz="2000" kern="1200"/>
            <a:t>Review vs Renewal Issues</a:t>
          </a:r>
          <a:endParaRPr lang="en-US" sz="2000" kern="1200"/>
        </a:p>
      </dsp:txBody>
      <dsp:txXfrm>
        <a:off x="2883931" y="1960"/>
        <a:ext cx="2043112" cy="1225867"/>
      </dsp:txXfrm>
    </dsp:sp>
    <dsp:sp modelId="{51163D50-6841-4D11-AC92-A57E8BEF42B4}">
      <dsp:nvSpPr>
        <dsp:cNvPr id="0" name=""/>
        <dsp:cNvSpPr/>
      </dsp:nvSpPr>
      <dsp:spPr>
        <a:xfrm>
          <a:off x="5131355" y="1960"/>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a:r>
          <a:r>
            <a:rPr lang="en-GB" sz="2000" kern="1200"/>
            <a:t>Fraud Cases</a:t>
          </a:r>
          <a:endParaRPr lang="en-US" sz="2000" kern="1200"/>
        </a:p>
      </dsp:txBody>
      <dsp:txXfrm>
        <a:off x="5131355" y="1960"/>
        <a:ext cx="2043112" cy="1225867"/>
      </dsp:txXfrm>
    </dsp:sp>
    <dsp:sp modelId="{4BEED77B-8292-449B-AAA2-7C72F4C395A9}">
      <dsp:nvSpPr>
        <dsp:cNvPr id="0" name=""/>
        <dsp:cNvSpPr/>
      </dsp:nvSpPr>
      <dsp:spPr>
        <a:xfrm>
          <a:off x="7378779" y="1960"/>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a:r>
          <a:r>
            <a:rPr lang="en-GB" sz="2000" kern="1200"/>
            <a:t>LC Devolved &amp; BG Invoked kept in Separate Account </a:t>
          </a:r>
          <a:endParaRPr lang="en-US" sz="2000" kern="1200"/>
        </a:p>
      </dsp:txBody>
      <dsp:txXfrm>
        <a:off x="7378779" y="1960"/>
        <a:ext cx="2043112" cy="1225867"/>
      </dsp:txXfrm>
    </dsp:sp>
    <dsp:sp modelId="{4119BF29-8268-4ED9-929E-37F00925A54D}">
      <dsp:nvSpPr>
        <dsp:cNvPr id="0" name=""/>
        <dsp:cNvSpPr/>
      </dsp:nvSpPr>
      <dsp:spPr>
        <a:xfrm>
          <a:off x="636508" y="1432139"/>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a:r>
          <a:r>
            <a:rPr lang="en-GB" sz="2000" kern="1200"/>
            <a:t>Bill Discounted under LC</a:t>
          </a:r>
          <a:endParaRPr lang="en-US" sz="2000" kern="1200"/>
        </a:p>
      </dsp:txBody>
      <dsp:txXfrm>
        <a:off x="636508" y="1432139"/>
        <a:ext cx="2043112" cy="1225867"/>
      </dsp:txXfrm>
    </dsp:sp>
    <dsp:sp modelId="{109B6D73-E3B0-4A7B-BE82-765182183EA1}">
      <dsp:nvSpPr>
        <dsp:cNvPr id="0" name=""/>
        <dsp:cNvSpPr/>
      </dsp:nvSpPr>
      <dsp:spPr>
        <a:xfrm>
          <a:off x="2883931" y="1432139"/>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Exact Date of NPA</a:t>
          </a:r>
          <a:r>
            <a:rPr lang="en-GB" sz="1700" kern="1200"/>
            <a:t> </a:t>
          </a:r>
          <a:endParaRPr lang="en-US" sz="1700" kern="1200"/>
        </a:p>
      </dsp:txBody>
      <dsp:txXfrm>
        <a:off x="2883931" y="1432139"/>
        <a:ext cx="2043112" cy="1225867"/>
      </dsp:txXfrm>
    </dsp:sp>
    <dsp:sp modelId="{3CE1D508-90DB-442C-BF0B-9FE0E5E3E68F}">
      <dsp:nvSpPr>
        <dsp:cNvPr id="0" name=""/>
        <dsp:cNvSpPr/>
      </dsp:nvSpPr>
      <dsp:spPr>
        <a:xfrm>
          <a:off x="5131355" y="1432139"/>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Consortium Finance </a:t>
          </a:r>
          <a:endParaRPr lang="en-US" sz="2000" kern="1200"/>
        </a:p>
      </dsp:txBody>
      <dsp:txXfrm>
        <a:off x="5131355" y="1432139"/>
        <a:ext cx="2043112" cy="1225867"/>
      </dsp:txXfrm>
    </dsp:sp>
    <dsp:sp modelId="{66FDBF08-F468-4750-8D74-75FA3EC8D00D}">
      <dsp:nvSpPr>
        <dsp:cNvPr id="0" name=""/>
        <dsp:cNvSpPr/>
      </dsp:nvSpPr>
      <dsp:spPr>
        <a:xfrm>
          <a:off x="7378779" y="1432139"/>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NPA Accounts - Security Value Issues</a:t>
          </a:r>
          <a:endParaRPr lang="en-US" sz="2000" kern="1200"/>
        </a:p>
      </dsp:txBody>
      <dsp:txXfrm>
        <a:off x="7378779" y="1432139"/>
        <a:ext cx="2043112" cy="1225867"/>
      </dsp:txXfrm>
    </dsp:sp>
    <dsp:sp modelId="{4E3A222E-9858-4733-84E1-96008E73F985}">
      <dsp:nvSpPr>
        <dsp:cNvPr id="0" name=""/>
        <dsp:cNvSpPr/>
      </dsp:nvSpPr>
      <dsp:spPr>
        <a:xfrm>
          <a:off x="2883931" y="2862317"/>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Erosion in Value Of Security</a:t>
          </a:r>
          <a:endParaRPr lang="en-US" sz="2000" kern="1200"/>
        </a:p>
      </dsp:txBody>
      <dsp:txXfrm>
        <a:off x="2883931" y="2862317"/>
        <a:ext cx="2043112" cy="1225867"/>
      </dsp:txXfrm>
    </dsp:sp>
    <dsp:sp modelId="{BABBA85D-61A6-4688-AAD2-65FD7B74E356}">
      <dsp:nvSpPr>
        <dsp:cNvPr id="0" name=""/>
        <dsp:cNvSpPr/>
      </dsp:nvSpPr>
      <dsp:spPr>
        <a:xfrm>
          <a:off x="5131355" y="2862317"/>
          <a:ext cx="2043112" cy="1225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﻿Advances Ag TD, NSC, IVP, KVP, LIC – Adequate Margin </a:t>
          </a:r>
          <a:endParaRPr lang="en-US" sz="1900" kern="1200"/>
        </a:p>
      </dsp:txBody>
      <dsp:txXfrm>
        <a:off x="5131355" y="2862317"/>
        <a:ext cx="2043112" cy="12258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884D0-AA57-40BB-988C-E5467F1F1184}">
      <dsp:nvSpPr>
        <dsp:cNvPr id="0" name=""/>
        <dsp:cNvSpPr/>
      </dsp:nvSpPr>
      <dsp:spPr>
        <a:xfrm>
          <a:off x="0" y="701"/>
          <a:ext cx="51419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56A73-3282-461D-85AA-A7473857B49B}">
      <dsp:nvSpPr>
        <dsp:cNvPr id="0" name=""/>
        <dsp:cNvSpPr/>
      </dsp:nvSpPr>
      <dsp:spPr>
        <a:xfrm>
          <a:off x="0" y="701"/>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﻿﻿Drawing Power Limit Not Computed Properly Bank </a:t>
          </a:r>
          <a:endParaRPr lang="en-US" sz="1800" kern="1200"/>
        </a:p>
      </dsp:txBody>
      <dsp:txXfrm>
        <a:off x="0" y="701"/>
        <a:ext cx="5141912" cy="638089"/>
      </dsp:txXfrm>
    </dsp:sp>
    <dsp:sp modelId="{1C677EE9-98DC-4FE7-82EB-3272A5A5B9D4}">
      <dsp:nvSpPr>
        <dsp:cNvPr id="0" name=""/>
        <dsp:cNvSpPr/>
      </dsp:nvSpPr>
      <dsp:spPr>
        <a:xfrm>
          <a:off x="0" y="638790"/>
          <a:ext cx="51419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503F5-971E-4B6E-AA2A-FABDEF1B47F9}">
      <dsp:nvSpPr>
        <dsp:cNvPr id="0" name=""/>
        <dsp:cNvSpPr/>
      </dsp:nvSpPr>
      <dsp:spPr>
        <a:xfrm>
          <a:off x="0" y="638790"/>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﻿﻿Stock Statement Availability</a:t>
          </a:r>
          <a:endParaRPr lang="en-US" sz="1800" kern="1200"/>
        </a:p>
      </dsp:txBody>
      <dsp:txXfrm>
        <a:off x="0" y="638790"/>
        <a:ext cx="5141912" cy="638089"/>
      </dsp:txXfrm>
    </dsp:sp>
    <dsp:sp modelId="{C3C9081B-8082-41AB-A5A9-6651D7C54B95}">
      <dsp:nvSpPr>
        <dsp:cNvPr id="0" name=""/>
        <dsp:cNvSpPr/>
      </dsp:nvSpPr>
      <dsp:spPr>
        <a:xfrm>
          <a:off x="0" y="1276879"/>
          <a:ext cx="51419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D9E4B-B8C0-4717-9F58-420981112713}">
      <dsp:nvSpPr>
        <dsp:cNvPr id="0" name=""/>
        <dsp:cNvSpPr/>
      </dsp:nvSpPr>
      <dsp:spPr>
        <a:xfrm>
          <a:off x="0" y="1276879"/>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﻿﻿Dummy Credit Entries Through Office Accounts</a:t>
          </a:r>
          <a:endParaRPr lang="en-US" sz="1800" kern="1200"/>
        </a:p>
      </dsp:txBody>
      <dsp:txXfrm>
        <a:off x="0" y="1276879"/>
        <a:ext cx="5141912" cy="638089"/>
      </dsp:txXfrm>
    </dsp:sp>
    <dsp:sp modelId="{51ABC25C-20B2-4004-8763-3317D83B6D06}">
      <dsp:nvSpPr>
        <dsp:cNvPr id="0" name=""/>
        <dsp:cNvSpPr/>
      </dsp:nvSpPr>
      <dsp:spPr>
        <a:xfrm>
          <a:off x="0" y="1914969"/>
          <a:ext cx="51419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07B85-247E-4D46-A92E-1AC0C313A7EC}">
      <dsp:nvSpPr>
        <dsp:cNvPr id="0" name=""/>
        <dsp:cNvSpPr/>
      </dsp:nvSpPr>
      <dsp:spPr>
        <a:xfrm>
          <a:off x="0" y="1914969"/>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Ad-hoc Sanctions </a:t>
          </a:r>
          <a:endParaRPr lang="en-US" sz="1800" kern="1200"/>
        </a:p>
      </dsp:txBody>
      <dsp:txXfrm>
        <a:off x="0" y="1914969"/>
        <a:ext cx="5141912" cy="638089"/>
      </dsp:txXfrm>
    </dsp:sp>
    <dsp:sp modelId="{4B270908-1039-4244-A1AE-D0CE89A1F991}">
      <dsp:nvSpPr>
        <dsp:cNvPr id="0" name=""/>
        <dsp:cNvSpPr/>
      </dsp:nvSpPr>
      <dsp:spPr>
        <a:xfrm>
          <a:off x="0" y="2553058"/>
          <a:ext cx="51419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0C732-DFE1-4DD1-BA6C-CF06111F4477}">
      <dsp:nvSpPr>
        <dsp:cNvPr id="0" name=""/>
        <dsp:cNvSpPr/>
      </dsp:nvSpPr>
      <dsp:spPr>
        <a:xfrm>
          <a:off x="0" y="2553058"/>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Recoveries After 31/03/2025</a:t>
          </a:r>
          <a:endParaRPr lang="en-US" sz="1800" kern="1200"/>
        </a:p>
      </dsp:txBody>
      <dsp:txXfrm>
        <a:off x="0" y="2553058"/>
        <a:ext cx="5141912" cy="638089"/>
      </dsp:txXfrm>
    </dsp:sp>
    <dsp:sp modelId="{CE531DA0-23E2-44FC-89DE-FFDD1B3DB22B}">
      <dsp:nvSpPr>
        <dsp:cNvPr id="0" name=""/>
        <dsp:cNvSpPr/>
      </dsp:nvSpPr>
      <dsp:spPr>
        <a:xfrm>
          <a:off x="0" y="3191147"/>
          <a:ext cx="51419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41667-4CB2-47A0-AFEC-264D544232D5}">
      <dsp:nvSpPr>
        <dsp:cNvPr id="0" name=""/>
        <dsp:cNvSpPr/>
      </dsp:nvSpPr>
      <dsp:spPr>
        <a:xfrm>
          <a:off x="0" y="3191147"/>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Stock as on 31/03/2024 &amp; Stock as per Audited Balance Sheet</a:t>
          </a:r>
          <a:endParaRPr lang="en-US" sz="1800" kern="1200"/>
        </a:p>
      </dsp:txBody>
      <dsp:txXfrm>
        <a:off x="0" y="3191147"/>
        <a:ext cx="5141912" cy="638089"/>
      </dsp:txXfrm>
    </dsp:sp>
    <dsp:sp modelId="{62675664-C6D9-4C3A-9CF6-A380CB48B431}">
      <dsp:nvSpPr>
        <dsp:cNvPr id="0" name=""/>
        <dsp:cNvSpPr/>
      </dsp:nvSpPr>
      <dsp:spPr>
        <a:xfrm>
          <a:off x="0" y="3829236"/>
          <a:ext cx="51419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96D32-6D74-4180-9AA7-09E098A269F0}">
      <dsp:nvSpPr>
        <dsp:cNvPr id="0" name=""/>
        <dsp:cNvSpPr/>
      </dsp:nvSpPr>
      <dsp:spPr>
        <a:xfrm>
          <a:off x="0" y="3829236"/>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Connected Parties Accounts – NPA Status, NPA Date, Security Valuation</a:t>
          </a:r>
          <a:endParaRPr lang="en-US" sz="1800" kern="1200"/>
        </a:p>
      </dsp:txBody>
      <dsp:txXfrm>
        <a:off x="0" y="3829236"/>
        <a:ext cx="5141912" cy="638089"/>
      </dsp:txXfrm>
    </dsp:sp>
    <dsp:sp modelId="{56BD05B0-17EF-4487-98A9-087CC476B8DF}">
      <dsp:nvSpPr>
        <dsp:cNvPr id="0" name=""/>
        <dsp:cNvSpPr/>
      </dsp:nvSpPr>
      <dsp:spPr>
        <a:xfrm>
          <a:off x="0" y="4467326"/>
          <a:ext cx="51419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27C3D-B6B5-4B90-AE4F-C4B88232EF65}">
      <dsp:nvSpPr>
        <dsp:cNvPr id="0" name=""/>
        <dsp:cNvSpPr/>
      </dsp:nvSpPr>
      <dsp:spPr>
        <a:xfrm>
          <a:off x="0" y="4467326"/>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Stock Audit</a:t>
          </a:r>
          <a:endParaRPr lang="en-US" sz="1800" kern="1200"/>
        </a:p>
      </dsp:txBody>
      <dsp:txXfrm>
        <a:off x="0" y="4467326"/>
        <a:ext cx="5141912" cy="638089"/>
      </dsp:txXfrm>
    </dsp:sp>
    <dsp:sp modelId="{B8AB8DE6-5926-4F25-99D2-9DFFA635EFC4}">
      <dsp:nvSpPr>
        <dsp:cNvPr id="0" name=""/>
        <dsp:cNvSpPr/>
      </dsp:nvSpPr>
      <dsp:spPr>
        <a:xfrm>
          <a:off x="0" y="5105415"/>
          <a:ext cx="51419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5AD47-76EF-45F0-9E91-0C92EF97315D}">
      <dsp:nvSpPr>
        <dsp:cNvPr id="0" name=""/>
        <dsp:cNvSpPr/>
      </dsp:nvSpPr>
      <dsp:spPr>
        <a:xfrm>
          <a:off x="0" y="5105415"/>
          <a:ext cx="5141912" cy="638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﻿﻿Gold Loan Issues – Bullet Repayments</a:t>
          </a:r>
          <a:endParaRPr lang="en-US" sz="1800" kern="1200"/>
        </a:p>
      </dsp:txBody>
      <dsp:txXfrm>
        <a:off x="0" y="5105415"/>
        <a:ext cx="5141912" cy="6380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97DC0-FBB4-4F6F-952E-6169EA318CE0}">
      <dsp:nvSpPr>
        <dsp:cNvPr id="0" name=""/>
        <dsp:cNvSpPr/>
      </dsp:nvSpPr>
      <dsp:spPr>
        <a:xfrm>
          <a:off x="0" y="381"/>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FE6FA-DBC9-4688-80D4-2F380C468D0F}">
      <dsp:nvSpPr>
        <dsp:cNvPr id="0" name=""/>
        <dsp:cNvSpPr/>
      </dsp:nvSpPr>
      <dsp:spPr>
        <a:xfrm>
          <a:off x="159004" y="118649"/>
          <a:ext cx="289099" cy="28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4BA6B-5823-404B-8777-8F75BF22150F}">
      <dsp:nvSpPr>
        <dsp:cNvPr id="0" name=""/>
        <dsp:cNvSpPr/>
      </dsp:nvSpPr>
      <dsp:spPr>
        <a:xfrm>
          <a:off x="607108" y="381"/>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SLBC Guidelines</a:t>
          </a:r>
          <a:endParaRPr lang="en-US" sz="1600" kern="1200"/>
        </a:p>
      </dsp:txBody>
      <dsp:txXfrm>
        <a:off x="607108" y="381"/>
        <a:ext cx="9451291" cy="525634"/>
      </dsp:txXfrm>
    </dsp:sp>
    <dsp:sp modelId="{4B7AD63B-45C8-420A-938B-8994F2D8AB70}">
      <dsp:nvSpPr>
        <dsp:cNvPr id="0" name=""/>
        <dsp:cNvSpPr/>
      </dsp:nvSpPr>
      <dsp:spPr>
        <a:xfrm>
          <a:off x="0" y="657425"/>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B758E-6C7B-4F19-B0F7-EDF9FE2C72A2}">
      <dsp:nvSpPr>
        <dsp:cNvPr id="0" name=""/>
        <dsp:cNvSpPr/>
      </dsp:nvSpPr>
      <dsp:spPr>
        <a:xfrm>
          <a:off x="159004" y="775693"/>
          <a:ext cx="289099" cy="28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C0E5F-84DE-4870-92B6-AB118009E843}">
      <dsp:nvSpPr>
        <dsp:cNvPr id="0" name=""/>
        <dsp:cNvSpPr/>
      </dsp:nvSpPr>
      <dsp:spPr>
        <a:xfrm>
          <a:off x="607108" y="657425"/>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Crop Season in India / respective State,</a:t>
          </a:r>
          <a:endParaRPr lang="en-US" sz="1600" kern="1200"/>
        </a:p>
      </dsp:txBody>
      <dsp:txXfrm>
        <a:off x="607108" y="657425"/>
        <a:ext cx="9451291" cy="525634"/>
      </dsp:txXfrm>
    </dsp:sp>
    <dsp:sp modelId="{FE89B781-597F-4F54-B376-98278B806F32}">
      <dsp:nvSpPr>
        <dsp:cNvPr id="0" name=""/>
        <dsp:cNvSpPr/>
      </dsp:nvSpPr>
      <dsp:spPr>
        <a:xfrm>
          <a:off x="0" y="1314468"/>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EB765-37FE-4D75-A646-E96EA60B5CBD}">
      <dsp:nvSpPr>
        <dsp:cNvPr id="0" name=""/>
        <dsp:cNvSpPr/>
      </dsp:nvSpPr>
      <dsp:spPr>
        <a:xfrm>
          <a:off x="159004" y="1432736"/>
          <a:ext cx="289099" cy="28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8D053-75D8-40E1-8473-692F56574D76}">
      <dsp:nvSpPr>
        <dsp:cNvPr id="0" name=""/>
        <dsp:cNvSpPr/>
      </dsp:nvSpPr>
      <dsp:spPr>
        <a:xfrm>
          <a:off x="607108" y="1314468"/>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Cropping Pattern in the Area.</a:t>
          </a:r>
          <a:endParaRPr lang="en-US" sz="1600" kern="1200"/>
        </a:p>
      </dsp:txBody>
      <dsp:txXfrm>
        <a:off x="607108" y="1314468"/>
        <a:ext cx="9451291" cy="525634"/>
      </dsp:txXfrm>
    </dsp:sp>
    <dsp:sp modelId="{3DF89216-33C8-401E-BFFE-63B736E7FC4B}">
      <dsp:nvSpPr>
        <dsp:cNvPr id="0" name=""/>
        <dsp:cNvSpPr/>
      </dsp:nvSpPr>
      <dsp:spPr>
        <a:xfrm>
          <a:off x="0" y="1971512"/>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C1966-6D5B-4436-BF6D-8A00338A7DB9}">
      <dsp:nvSpPr>
        <dsp:cNvPr id="0" name=""/>
        <dsp:cNvSpPr/>
      </dsp:nvSpPr>
      <dsp:spPr>
        <a:xfrm>
          <a:off x="159004" y="2089780"/>
          <a:ext cx="289099" cy="28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CA770-1B04-483C-B541-62CB3DCBB776}">
      <dsp:nvSpPr>
        <dsp:cNvPr id="0" name=""/>
        <dsp:cNvSpPr/>
      </dsp:nvSpPr>
      <dsp:spPr>
        <a:xfrm>
          <a:off x="607108" y="1971512"/>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Farm Credit (Annex 2, IRAC Norms)</a:t>
          </a:r>
          <a:endParaRPr lang="en-US" sz="1600" kern="1200"/>
        </a:p>
      </dsp:txBody>
      <dsp:txXfrm>
        <a:off x="607108" y="1971512"/>
        <a:ext cx="9451291" cy="525634"/>
      </dsp:txXfrm>
    </dsp:sp>
    <dsp:sp modelId="{D32992B7-299B-47B8-BF24-EEC8B2BF3073}">
      <dsp:nvSpPr>
        <dsp:cNvPr id="0" name=""/>
        <dsp:cNvSpPr/>
      </dsp:nvSpPr>
      <dsp:spPr>
        <a:xfrm>
          <a:off x="0" y="2628556"/>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B38BC-C7EC-4DFD-A544-9B58D31AA24D}">
      <dsp:nvSpPr>
        <dsp:cNvPr id="0" name=""/>
        <dsp:cNvSpPr/>
      </dsp:nvSpPr>
      <dsp:spPr>
        <a:xfrm>
          <a:off x="159004" y="2746823"/>
          <a:ext cx="289099" cy="289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24498-421F-4F60-B98A-0B0C52251807}">
      <dsp:nvSpPr>
        <dsp:cNvPr id="0" name=""/>
        <dsp:cNvSpPr/>
      </dsp:nvSpPr>
      <dsp:spPr>
        <a:xfrm>
          <a:off x="607108" y="2628556"/>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﻿﻿Restructuring Of loans - Natural Calamities.</a:t>
          </a:r>
          <a:endParaRPr lang="en-US" sz="1600" kern="1200"/>
        </a:p>
      </dsp:txBody>
      <dsp:txXfrm>
        <a:off x="607108" y="2628556"/>
        <a:ext cx="9451291" cy="525634"/>
      </dsp:txXfrm>
    </dsp:sp>
    <dsp:sp modelId="{DDC4E631-504B-4256-9533-6D49343341EF}">
      <dsp:nvSpPr>
        <dsp:cNvPr id="0" name=""/>
        <dsp:cNvSpPr/>
      </dsp:nvSpPr>
      <dsp:spPr>
        <a:xfrm>
          <a:off x="0" y="3285599"/>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80A00-EC2E-4CA4-8F46-FAB2AA835C35}">
      <dsp:nvSpPr>
        <dsp:cNvPr id="0" name=""/>
        <dsp:cNvSpPr/>
      </dsp:nvSpPr>
      <dsp:spPr>
        <a:xfrm>
          <a:off x="159004" y="3403867"/>
          <a:ext cx="289099" cy="2890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E68A3-8F16-4383-A67B-F361C2C67D3B}">
      <dsp:nvSpPr>
        <dsp:cNvPr id="0" name=""/>
        <dsp:cNvSpPr/>
      </dsp:nvSpPr>
      <dsp:spPr>
        <a:xfrm>
          <a:off x="607108" y="3285599"/>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﻿﻿Interest Application in Agri. Advances .</a:t>
          </a:r>
          <a:endParaRPr lang="en-US" sz="1600" kern="1200"/>
        </a:p>
      </dsp:txBody>
      <dsp:txXfrm>
        <a:off x="607108" y="3285599"/>
        <a:ext cx="9451291" cy="525634"/>
      </dsp:txXfrm>
    </dsp:sp>
    <dsp:sp modelId="{8AA7B38D-4900-4A9C-A84E-A0ED0D0C3069}">
      <dsp:nvSpPr>
        <dsp:cNvPr id="0" name=""/>
        <dsp:cNvSpPr/>
      </dsp:nvSpPr>
      <dsp:spPr>
        <a:xfrm>
          <a:off x="0" y="3942643"/>
          <a:ext cx="10058399" cy="5256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3B3FB-497F-433E-8A7C-31CEF77BEE2A}">
      <dsp:nvSpPr>
        <dsp:cNvPr id="0" name=""/>
        <dsp:cNvSpPr/>
      </dsp:nvSpPr>
      <dsp:spPr>
        <a:xfrm>
          <a:off x="159004" y="4060911"/>
          <a:ext cx="289099" cy="28909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74D9A-5148-45A6-B360-3A33F81C5110}">
      <dsp:nvSpPr>
        <dsp:cNvPr id="0" name=""/>
        <dsp:cNvSpPr/>
      </dsp:nvSpPr>
      <dsp:spPr>
        <a:xfrm>
          <a:off x="607108" y="3942643"/>
          <a:ext cx="9451291" cy="52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0" tIns="55630" rIns="55630" bIns="55630" numCol="1" spcCol="1270" anchor="ctr" anchorCtr="0">
          <a:noAutofit/>
        </a:bodyPr>
        <a:lstStyle/>
        <a:p>
          <a:pPr marL="0" lvl="0" indent="0" algn="l" defTabSz="711200">
            <a:lnSpc>
              <a:spcPct val="100000"/>
            </a:lnSpc>
            <a:spcBef>
              <a:spcPct val="0"/>
            </a:spcBef>
            <a:spcAft>
              <a:spcPct val="35000"/>
            </a:spcAft>
            <a:buNone/>
          </a:pPr>
          <a:r>
            <a:rPr lang="en-GB" sz="1600" kern="1200"/>
            <a:t>﻿﻿Exact NPA Date.</a:t>
          </a:r>
          <a:endParaRPr lang="en-US" sz="1600" kern="1200"/>
        </a:p>
      </dsp:txBody>
      <dsp:txXfrm>
        <a:off x="607108" y="3942643"/>
        <a:ext cx="9451291" cy="5256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25E3B-FA79-45F5-909E-769B51F02261}">
      <dsp:nvSpPr>
        <dsp:cNvPr id="0" name=""/>
        <dsp:cNvSpPr/>
      </dsp:nvSpPr>
      <dsp:spPr>
        <a:xfrm>
          <a:off x="0" y="2319"/>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F8892-E7E6-45BA-9ADC-704AD0515319}">
      <dsp:nvSpPr>
        <dsp:cNvPr id="0" name=""/>
        <dsp:cNvSpPr/>
      </dsp:nvSpPr>
      <dsp:spPr>
        <a:xfrm>
          <a:off x="355571" y="266794"/>
          <a:ext cx="646494" cy="64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3EB00B-116E-4ECA-99E2-D0924C85C510}">
      <dsp:nvSpPr>
        <dsp:cNvPr id="0" name=""/>
        <dsp:cNvSpPr/>
      </dsp:nvSpPr>
      <dsp:spPr>
        <a:xfrm>
          <a:off x="1357638" y="2319"/>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889000">
            <a:lnSpc>
              <a:spcPct val="100000"/>
            </a:lnSpc>
            <a:spcBef>
              <a:spcPct val="0"/>
            </a:spcBef>
            <a:spcAft>
              <a:spcPct val="35000"/>
            </a:spcAft>
            <a:buNone/>
          </a:pPr>
          <a:r>
            <a:rPr lang="en-US" sz="2000" kern="1200"/>
            <a:t>Once closing done, no changes are permissible at the branch Level.</a:t>
          </a:r>
        </a:p>
      </dsp:txBody>
      <dsp:txXfrm>
        <a:off x="1357638" y="2319"/>
        <a:ext cx="5214611" cy="1175444"/>
      </dsp:txXfrm>
    </dsp:sp>
    <dsp:sp modelId="{D810624E-C1BB-46CC-AD67-566485DAAEAC}">
      <dsp:nvSpPr>
        <dsp:cNvPr id="0" name=""/>
        <dsp:cNvSpPr/>
      </dsp:nvSpPr>
      <dsp:spPr>
        <a:xfrm>
          <a:off x="0" y="1471624"/>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D3421-D2AD-42AC-9D68-50B640625F24}">
      <dsp:nvSpPr>
        <dsp:cNvPr id="0" name=""/>
        <dsp:cNvSpPr/>
      </dsp:nvSpPr>
      <dsp:spPr>
        <a:xfrm>
          <a:off x="355571" y="1736099"/>
          <a:ext cx="646494" cy="64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1F541-A61B-450E-B947-1CD737702926}">
      <dsp:nvSpPr>
        <dsp:cNvPr id="0" name=""/>
        <dsp:cNvSpPr/>
      </dsp:nvSpPr>
      <dsp:spPr>
        <a:xfrm>
          <a:off x="1357638" y="1471624"/>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889000">
            <a:lnSpc>
              <a:spcPct val="100000"/>
            </a:lnSpc>
            <a:spcBef>
              <a:spcPct val="0"/>
            </a:spcBef>
            <a:spcAft>
              <a:spcPct val="35000"/>
            </a:spcAft>
            <a:buNone/>
          </a:pPr>
          <a:r>
            <a:rPr lang="en-US" sz="2000" kern="1200"/>
            <a:t>﻿Any change in Financials or Asset Classification can be done through MOC Only.</a:t>
          </a:r>
        </a:p>
      </dsp:txBody>
      <dsp:txXfrm>
        <a:off x="1357638" y="1471624"/>
        <a:ext cx="5214611" cy="1175444"/>
      </dsp:txXfrm>
    </dsp:sp>
    <dsp:sp modelId="{6BA083B6-63C1-4C9F-BF28-87D5CCD40A0C}">
      <dsp:nvSpPr>
        <dsp:cNvPr id="0" name=""/>
        <dsp:cNvSpPr/>
      </dsp:nvSpPr>
      <dsp:spPr>
        <a:xfrm>
          <a:off x="0" y="2940930"/>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0DEC4-DEC9-48E7-82BE-2BB46121807A}">
      <dsp:nvSpPr>
        <dsp:cNvPr id="0" name=""/>
        <dsp:cNvSpPr/>
      </dsp:nvSpPr>
      <dsp:spPr>
        <a:xfrm>
          <a:off x="355571" y="3205405"/>
          <a:ext cx="646494" cy="64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39CBFA-A34E-47E7-9726-BD25B47464D9}">
      <dsp:nvSpPr>
        <dsp:cNvPr id="0" name=""/>
        <dsp:cNvSpPr/>
      </dsp:nvSpPr>
      <dsp:spPr>
        <a:xfrm>
          <a:off x="1357638" y="2940930"/>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889000">
            <a:lnSpc>
              <a:spcPct val="100000"/>
            </a:lnSpc>
            <a:spcBef>
              <a:spcPct val="0"/>
            </a:spcBef>
            <a:spcAft>
              <a:spcPct val="35000"/>
            </a:spcAft>
            <a:buNone/>
          </a:pPr>
          <a:r>
            <a:rPr lang="en-US" sz="2000" kern="1200"/>
            <a:t>M﻿OC Affecting P/L &amp; B/S</a:t>
          </a:r>
        </a:p>
      </dsp:txBody>
      <dsp:txXfrm>
        <a:off x="1357638" y="2940930"/>
        <a:ext cx="5214611" cy="1175444"/>
      </dsp:txXfrm>
    </dsp:sp>
    <dsp:sp modelId="{22CD36B9-1519-470C-B767-31E94B7628C7}">
      <dsp:nvSpPr>
        <dsp:cNvPr id="0" name=""/>
        <dsp:cNvSpPr/>
      </dsp:nvSpPr>
      <dsp:spPr>
        <a:xfrm>
          <a:off x="0" y="4410236"/>
          <a:ext cx="6572250"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92E3B-DAB7-438C-8EC2-5104BF67C65D}">
      <dsp:nvSpPr>
        <dsp:cNvPr id="0" name=""/>
        <dsp:cNvSpPr/>
      </dsp:nvSpPr>
      <dsp:spPr>
        <a:xfrm>
          <a:off x="355571" y="4674711"/>
          <a:ext cx="646494" cy="64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7051BE-8896-4620-8323-2D22F83037D2}">
      <dsp:nvSpPr>
        <dsp:cNvPr id="0" name=""/>
        <dsp:cNvSpPr/>
      </dsp:nvSpPr>
      <dsp:spPr>
        <a:xfrm>
          <a:off x="1357638" y="4410236"/>
          <a:ext cx="5214611"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889000">
            <a:lnSpc>
              <a:spcPct val="100000"/>
            </a:lnSpc>
            <a:spcBef>
              <a:spcPct val="0"/>
            </a:spcBef>
            <a:spcAft>
              <a:spcPct val="35000"/>
            </a:spcAft>
            <a:buNone/>
          </a:pPr>
          <a:r>
            <a:rPr lang="en-US" sz="2000" kern="1200"/>
            <a:t>﻿MOC affecting Assets Classification (IRAC Norms) ﻿</a:t>
          </a:r>
        </a:p>
      </dsp:txBody>
      <dsp:txXfrm>
        <a:off x="1357638" y="4410236"/>
        <a:ext cx="5214611" cy="11754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6116C-4F25-4092-B45B-9A087A2F8FCB}">
      <dsp:nvSpPr>
        <dsp:cNvPr id="0" name=""/>
        <dsp:cNvSpPr/>
      </dsp:nvSpPr>
      <dsp:spPr>
        <a:xfrm>
          <a:off x="134825" y="205495"/>
          <a:ext cx="1295909" cy="12959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F282D-9CBC-46A9-95E1-4F473161C5A7}">
      <dsp:nvSpPr>
        <dsp:cNvPr id="0" name=""/>
        <dsp:cNvSpPr/>
      </dsp:nvSpPr>
      <dsp:spPr>
        <a:xfrm>
          <a:off x="406966" y="477636"/>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6654AD-8528-4CD6-ABF5-2C23AF253EBB}">
      <dsp:nvSpPr>
        <dsp:cNvPr id="0" name=""/>
        <dsp:cNvSpPr/>
      </dsp:nvSpPr>
      <dsp:spPr>
        <a:xfrm>
          <a:off x="1708430" y="20549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Assets</a:t>
          </a:r>
        </a:p>
      </dsp:txBody>
      <dsp:txXfrm>
        <a:off x="1708430" y="205495"/>
        <a:ext cx="3054644" cy="1295909"/>
      </dsp:txXfrm>
    </dsp:sp>
    <dsp:sp modelId="{C7B13414-BD1C-410C-BD6F-4D5DC79CC9D0}">
      <dsp:nvSpPr>
        <dsp:cNvPr id="0" name=""/>
        <dsp:cNvSpPr/>
      </dsp:nvSpPr>
      <dsp:spPr>
        <a:xfrm>
          <a:off x="5295324" y="205495"/>
          <a:ext cx="1295909" cy="12959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E1E15-6ACE-46B1-B4CD-A6F3A6EB43DC}">
      <dsp:nvSpPr>
        <dsp:cNvPr id="0" name=""/>
        <dsp:cNvSpPr/>
      </dsp:nvSpPr>
      <dsp:spPr>
        <a:xfrm>
          <a:off x="5567465" y="477636"/>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6EBB08-E830-47C5-AC91-4CA5BF5A457F}">
      <dsp:nvSpPr>
        <dsp:cNvPr id="0" name=""/>
        <dsp:cNvSpPr/>
      </dsp:nvSpPr>
      <dsp:spPr>
        <a:xfrm>
          <a:off x="6868929" y="20549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Liabilities</a:t>
          </a:r>
          <a:endParaRPr lang="en-US" sz="2400" kern="1200"/>
        </a:p>
      </dsp:txBody>
      <dsp:txXfrm>
        <a:off x="6868929" y="205495"/>
        <a:ext cx="3054644" cy="1295909"/>
      </dsp:txXfrm>
    </dsp:sp>
    <dsp:sp modelId="{B466F801-DEBF-4CAE-961E-CEF0EDD101A5}">
      <dsp:nvSpPr>
        <dsp:cNvPr id="0" name=""/>
        <dsp:cNvSpPr/>
      </dsp:nvSpPr>
      <dsp:spPr>
        <a:xfrm>
          <a:off x="134825" y="2116439"/>
          <a:ext cx="1295909" cy="12959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C5422-F82F-493E-AB6A-62D6A02BC1C3}">
      <dsp:nvSpPr>
        <dsp:cNvPr id="0" name=""/>
        <dsp:cNvSpPr/>
      </dsp:nvSpPr>
      <dsp:spPr>
        <a:xfrm>
          <a:off x="406966" y="2388580"/>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D9BBC8-1454-43E4-BBD6-8259BCC5B7A6}">
      <dsp:nvSpPr>
        <dsp:cNvPr id="0" name=""/>
        <dsp:cNvSpPr/>
      </dsp:nvSpPr>
      <dsp:spPr>
        <a:xfrm>
          <a:off x="1708430" y="2116439"/>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Profit &amp; Loss Account</a:t>
          </a:r>
          <a:endParaRPr lang="en-US" sz="2400" kern="1200"/>
        </a:p>
      </dsp:txBody>
      <dsp:txXfrm>
        <a:off x="1708430" y="2116439"/>
        <a:ext cx="3054644" cy="1295909"/>
      </dsp:txXfrm>
    </dsp:sp>
    <dsp:sp modelId="{3D58106E-7000-4788-B383-6D597F3A183A}">
      <dsp:nvSpPr>
        <dsp:cNvPr id="0" name=""/>
        <dsp:cNvSpPr/>
      </dsp:nvSpPr>
      <dsp:spPr>
        <a:xfrm>
          <a:off x="5295324" y="2116439"/>
          <a:ext cx="1295909" cy="12959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A94A0-DA8B-49B9-9704-B6B71CCED077}">
      <dsp:nvSpPr>
        <dsp:cNvPr id="0" name=""/>
        <dsp:cNvSpPr/>
      </dsp:nvSpPr>
      <dsp:spPr>
        <a:xfrm>
          <a:off x="5567465" y="2388580"/>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7FD82E-84E4-4CB4-AECA-955DA94B6AE3}">
      <dsp:nvSpPr>
        <dsp:cNvPr id="0" name=""/>
        <dsp:cNvSpPr/>
      </dsp:nvSpPr>
      <dsp:spPr>
        <a:xfrm>
          <a:off x="6868929" y="2116439"/>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General</a:t>
          </a:r>
          <a:endParaRPr lang="en-US" sz="2400" kern="1200"/>
        </a:p>
      </dsp:txBody>
      <dsp:txXfrm>
        <a:off x="6868929" y="2116439"/>
        <a:ext cx="3054644" cy="12959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EF69A-6F7E-4588-9979-E454C842DFE4}">
      <dsp:nvSpPr>
        <dsp:cNvPr id="0" name=""/>
        <dsp:cNvSpPr/>
      </dsp:nvSpPr>
      <dsp:spPr>
        <a:xfrm>
          <a:off x="2946" y="1029853"/>
          <a:ext cx="2104012" cy="1336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CA3CD-083C-42C8-9800-3B8A1CFBBD09}">
      <dsp:nvSpPr>
        <dsp:cNvPr id="0" name=""/>
        <dsp:cNvSpPr/>
      </dsp:nvSpPr>
      <dsp:spPr>
        <a:xfrm>
          <a:off x="236726" y="125194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Cash Retention Limit &amp; Excess Cash Balance Held by the Branch.</a:t>
          </a:r>
        </a:p>
      </dsp:txBody>
      <dsp:txXfrm>
        <a:off x="275858" y="1291075"/>
        <a:ext cx="2025748" cy="1257784"/>
      </dsp:txXfrm>
    </dsp:sp>
    <dsp:sp modelId="{87C10A4B-C3F6-444E-9C82-5335E3B0BBA8}">
      <dsp:nvSpPr>
        <dsp:cNvPr id="0" name=""/>
        <dsp:cNvSpPr/>
      </dsp:nvSpPr>
      <dsp:spPr>
        <a:xfrm>
          <a:off x="2574518" y="1029853"/>
          <a:ext cx="2104012" cy="1336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BA0D5-97CE-4249-BB00-34D000A963A9}">
      <dsp:nvSpPr>
        <dsp:cNvPr id="0" name=""/>
        <dsp:cNvSpPr/>
      </dsp:nvSpPr>
      <dsp:spPr>
        <a:xfrm>
          <a:off x="2808297" y="125194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Insurance of Cash on Hand &amp; Cash in Transit.</a:t>
          </a:r>
        </a:p>
      </dsp:txBody>
      <dsp:txXfrm>
        <a:off x="2847429" y="1291075"/>
        <a:ext cx="2025748" cy="1257784"/>
      </dsp:txXfrm>
    </dsp:sp>
    <dsp:sp modelId="{8989A054-ECA0-452C-9CDF-BADEC30CAE8A}">
      <dsp:nvSpPr>
        <dsp:cNvPr id="0" name=""/>
        <dsp:cNvSpPr/>
      </dsp:nvSpPr>
      <dsp:spPr>
        <a:xfrm>
          <a:off x="5146089" y="1029853"/>
          <a:ext cx="2104012" cy="1336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E58FF-315B-4D92-9151-1BF4CC6E67C0}">
      <dsp:nvSpPr>
        <dsp:cNvPr id="0" name=""/>
        <dsp:cNvSpPr/>
      </dsp:nvSpPr>
      <dsp:spPr>
        <a:xfrm>
          <a:off x="5379868" y="125194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Custody of Cash</a:t>
          </a:r>
        </a:p>
      </dsp:txBody>
      <dsp:txXfrm>
        <a:off x="5419000" y="1291075"/>
        <a:ext cx="2025748" cy="1257784"/>
      </dsp:txXfrm>
    </dsp:sp>
    <dsp:sp modelId="{0E90604F-2BF8-44F2-AACF-484BFAF58E0C}">
      <dsp:nvSpPr>
        <dsp:cNvPr id="0" name=""/>
        <dsp:cNvSpPr/>
      </dsp:nvSpPr>
      <dsp:spPr>
        <a:xfrm>
          <a:off x="7717661" y="1029853"/>
          <a:ext cx="2104012" cy="13360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474AB-D537-49CA-B2B7-9D4F65632624}">
      <dsp:nvSpPr>
        <dsp:cNvPr id="0" name=""/>
        <dsp:cNvSpPr/>
      </dsp:nvSpPr>
      <dsp:spPr>
        <a:xfrm>
          <a:off x="7951440" y="1251943"/>
          <a:ext cx="2104012" cy="13360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Surprise Cash Verification</a:t>
          </a:r>
        </a:p>
      </dsp:txBody>
      <dsp:txXfrm>
        <a:off x="7990572" y="1291075"/>
        <a:ext cx="2025748" cy="125778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F514F-6D91-435D-89F5-7C2BAE6192FD}">
      <dsp:nvSpPr>
        <dsp:cNvPr id="0" name=""/>
        <dsp:cNvSpPr/>
      </dsp:nvSpPr>
      <dsp:spPr>
        <a:xfrm>
          <a:off x="1227" y="372359"/>
          <a:ext cx="4788544" cy="28731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Confirm any such type of transactions</a:t>
          </a:r>
        </a:p>
      </dsp:txBody>
      <dsp:txXfrm>
        <a:off x="1227" y="372359"/>
        <a:ext cx="4788544" cy="2873126"/>
      </dsp:txXfrm>
    </dsp:sp>
    <dsp:sp modelId="{9038B2BE-13B7-4341-B56A-D88D1B4422F3}">
      <dsp:nvSpPr>
        <dsp:cNvPr id="0" name=""/>
        <dsp:cNvSpPr/>
      </dsp:nvSpPr>
      <dsp:spPr>
        <a:xfrm>
          <a:off x="5268627" y="372359"/>
          <a:ext cx="4788544" cy="28731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a:t>HO Guidelines and Instructions</a:t>
          </a:r>
        </a:p>
      </dsp:txBody>
      <dsp:txXfrm>
        <a:off x="5268627" y="372359"/>
        <a:ext cx="4788544" cy="28731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2730A-0B54-4BD5-9A9C-BFB581FD7F43}">
      <dsp:nvSpPr>
        <dsp:cNvPr id="0" name=""/>
        <dsp:cNvSpPr/>
      </dsp:nvSpPr>
      <dsp:spPr>
        <a:xfrm>
          <a:off x="0" y="21882"/>
          <a:ext cx="10058399"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If Branch holds any Investment</a:t>
          </a:r>
        </a:p>
      </dsp:txBody>
      <dsp:txXfrm>
        <a:off x="31070" y="52952"/>
        <a:ext cx="9996259" cy="574340"/>
      </dsp:txXfrm>
    </dsp:sp>
    <dsp:sp modelId="{3EC57FE8-5DAC-438F-8A15-99E4CDF7488C}">
      <dsp:nvSpPr>
        <dsp:cNvPr id="0" name=""/>
        <dsp:cNvSpPr/>
      </dsp:nvSpPr>
      <dsp:spPr>
        <a:xfrm>
          <a:off x="0" y="756282"/>
          <a:ext cx="10058399" cy="636480"/>
        </a:xfrm>
        <a:prstGeom prst="roundRect">
          <a:avLst/>
        </a:prstGeom>
        <a:solidFill>
          <a:schemeClr val="accent5">
            <a:hueOff val="-5330780"/>
            <a:satOff val="3030"/>
            <a:lumOff val="-2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Physical Verification</a:t>
          </a:r>
        </a:p>
      </dsp:txBody>
      <dsp:txXfrm>
        <a:off x="31070" y="787352"/>
        <a:ext cx="9996259" cy="574340"/>
      </dsp:txXfrm>
    </dsp:sp>
    <dsp:sp modelId="{30071FA8-36BD-4EE0-94D9-64982286BE58}">
      <dsp:nvSpPr>
        <dsp:cNvPr id="0" name=""/>
        <dsp:cNvSpPr/>
      </dsp:nvSpPr>
      <dsp:spPr>
        <a:xfrm>
          <a:off x="0" y="1490682"/>
          <a:ext cx="10058399" cy="636480"/>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Income Accrual</a:t>
          </a:r>
          <a:endParaRPr lang="en-US" sz="2500" kern="1200"/>
        </a:p>
      </dsp:txBody>
      <dsp:txXfrm>
        <a:off x="31070" y="1521752"/>
        <a:ext cx="9996259" cy="574340"/>
      </dsp:txXfrm>
    </dsp:sp>
    <dsp:sp modelId="{4E5E54FC-B527-4466-AB49-A2104833A1D9}">
      <dsp:nvSpPr>
        <dsp:cNvPr id="0" name=""/>
        <dsp:cNvSpPr/>
      </dsp:nvSpPr>
      <dsp:spPr>
        <a:xfrm>
          <a:off x="0" y="2225082"/>
          <a:ext cx="10058399" cy="636480"/>
        </a:xfrm>
        <a:prstGeom prst="roundRect">
          <a:avLst/>
        </a:prstGeom>
        <a:solidFill>
          <a:schemeClr val="accent5">
            <a:hueOff val="-15992340"/>
            <a:satOff val="9089"/>
            <a:lumOff val="-75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Matured/Overdue Investments</a:t>
          </a:r>
          <a:endParaRPr lang="en-US" sz="2500" kern="1200"/>
        </a:p>
      </dsp:txBody>
      <dsp:txXfrm>
        <a:off x="31070" y="2256152"/>
        <a:ext cx="9996259" cy="574340"/>
      </dsp:txXfrm>
    </dsp:sp>
    <dsp:sp modelId="{637C4573-F02A-4CEB-9671-D360F117C971}">
      <dsp:nvSpPr>
        <dsp:cNvPr id="0" name=""/>
        <dsp:cNvSpPr/>
      </dsp:nvSpPr>
      <dsp:spPr>
        <a:xfrm>
          <a:off x="0" y="2959482"/>
          <a:ext cx="10058399" cy="63648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HO Instructions and RBI Guidelines</a:t>
          </a:r>
          <a:endParaRPr lang="en-US" sz="2500" kern="1200"/>
        </a:p>
      </dsp:txBody>
      <dsp:txXfrm>
        <a:off x="31070" y="2990552"/>
        <a:ext cx="9996259"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3DE28-0870-4C82-BF15-296DEC0B77DE}">
      <dsp:nvSpPr>
        <dsp:cNvPr id="0" name=""/>
        <dsp:cNvSpPr/>
      </dsp:nvSpPr>
      <dsp:spPr>
        <a:xfrm>
          <a:off x="0" y="406378"/>
          <a:ext cx="5141912" cy="161660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9070" tIns="354076" rIns="399070"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a:t>Type Of Fund Based Advances – Demand, Term Loan, CC, OD</a:t>
          </a:r>
        </a:p>
        <a:p>
          <a:pPr marL="171450" lvl="1" indent="-171450" algn="l" defTabSz="800100">
            <a:lnSpc>
              <a:spcPct val="100000"/>
            </a:lnSpc>
            <a:spcBef>
              <a:spcPct val="0"/>
            </a:spcBef>
            <a:spcAft>
              <a:spcPct val="15000"/>
            </a:spcAft>
            <a:buChar char="•"/>
          </a:pPr>
          <a:r>
            <a:rPr lang="en-US" sz="1800" kern="1200"/>
            <a:t>Type of Non-Fund Based Advances - BG /LC / Bills Advances </a:t>
          </a:r>
        </a:p>
      </dsp:txBody>
      <dsp:txXfrm>
        <a:off x="0" y="406378"/>
        <a:ext cx="5141912" cy="1616602"/>
      </dsp:txXfrm>
    </dsp:sp>
    <dsp:sp modelId="{885E4146-CDAF-472F-B63F-E721907C9250}">
      <dsp:nvSpPr>
        <dsp:cNvPr id="0" name=""/>
        <dsp:cNvSpPr/>
      </dsp:nvSpPr>
      <dsp:spPr>
        <a:xfrm>
          <a:off x="257095" y="49280"/>
          <a:ext cx="3599338" cy="6670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Type of Facilities - Fund Based &amp; Non - Fund Based</a:t>
          </a:r>
        </a:p>
      </dsp:txBody>
      <dsp:txXfrm>
        <a:off x="289658" y="81843"/>
        <a:ext cx="3534212" cy="601932"/>
      </dsp:txXfrm>
    </dsp:sp>
    <dsp:sp modelId="{A227A632-4FB7-46D2-B352-ECF3525B7314}">
      <dsp:nvSpPr>
        <dsp:cNvPr id="0" name=""/>
        <dsp:cNvSpPr/>
      </dsp:nvSpPr>
      <dsp:spPr>
        <a:xfrm>
          <a:off x="0" y="2446341"/>
          <a:ext cx="5141912" cy="529200"/>
        </a:xfrm>
        <a:prstGeom prst="rect">
          <a:avLst/>
        </a:prstGeom>
        <a:solidFill>
          <a:schemeClr val="lt1">
            <a:alpha val="90000"/>
            <a:hueOff val="0"/>
            <a:satOff val="0"/>
            <a:lumOff val="0"/>
            <a:alphaOff val="0"/>
          </a:schemeClr>
        </a:solidFill>
        <a:ln w="12700" cap="flat" cmpd="sng" algn="ctr">
          <a:solidFill>
            <a:schemeClr val="accent2">
              <a:hueOff val="476947"/>
              <a:satOff val="-10882"/>
              <a:lumOff val="4020"/>
              <a:alphaOff val="0"/>
            </a:schemeClr>
          </a:solidFill>
          <a:prstDash val="solid"/>
        </a:ln>
        <a:effectLst/>
      </dsp:spPr>
      <dsp:style>
        <a:lnRef idx="2">
          <a:scrgbClr r="0" g="0" b="0"/>
        </a:lnRef>
        <a:fillRef idx="1">
          <a:scrgbClr r="0" g="0" b="0"/>
        </a:fillRef>
        <a:effectRef idx="0">
          <a:scrgbClr r="0" g="0" b="0"/>
        </a:effectRef>
        <a:fontRef idx="minor"/>
      </dsp:style>
    </dsp:sp>
    <dsp:sp modelId="{028FEFF8-9E03-49E4-9E2B-F8F53331FE55}">
      <dsp:nvSpPr>
        <dsp:cNvPr id="0" name=""/>
        <dsp:cNvSpPr/>
      </dsp:nvSpPr>
      <dsp:spPr>
        <a:xfrm>
          <a:off x="257095" y="2136381"/>
          <a:ext cx="3599338" cy="619920"/>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Credit Appraisal</a:t>
          </a:r>
        </a:p>
      </dsp:txBody>
      <dsp:txXfrm>
        <a:off x="287357" y="2166643"/>
        <a:ext cx="3538814" cy="559396"/>
      </dsp:txXfrm>
    </dsp:sp>
    <dsp:sp modelId="{378742F2-95D5-41CC-A319-09E3709F0F93}">
      <dsp:nvSpPr>
        <dsp:cNvPr id="0" name=""/>
        <dsp:cNvSpPr/>
      </dsp:nvSpPr>
      <dsp:spPr>
        <a:xfrm>
          <a:off x="0" y="3398901"/>
          <a:ext cx="5141912" cy="529200"/>
        </a:xfrm>
        <a:prstGeom prst="rect">
          <a:avLst/>
        </a:prstGeom>
        <a:solidFill>
          <a:schemeClr val="lt1">
            <a:alpha val="90000"/>
            <a:hueOff val="0"/>
            <a:satOff val="0"/>
            <a:lumOff val="0"/>
            <a:alphaOff val="0"/>
          </a:schemeClr>
        </a:solidFill>
        <a:ln w="12700"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dsp:style>
    </dsp:sp>
    <dsp:sp modelId="{DAE5901A-3BEB-4E77-BA1C-44053BC7630E}">
      <dsp:nvSpPr>
        <dsp:cNvPr id="0" name=""/>
        <dsp:cNvSpPr/>
      </dsp:nvSpPr>
      <dsp:spPr>
        <a:xfrm>
          <a:off x="257095" y="3088941"/>
          <a:ext cx="3599338" cy="61992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Sanction/Disbursements</a:t>
          </a:r>
        </a:p>
      </dsp:txBody>
      <dsp:txXfrm>
        <a:off x="287357" y="3119203"/>
        <a:ext cx="3538814" cy="559396"/>
      </dsp:txXfrm>
    </dsp:sp>
    <dsp:sp modelId="{58928F6E-F1F6-4BA3-AF45-24E0920760F1}">
      <dsp:nvSpPr>
        <dsp:cNvPr id="0" name=""/>
        <dsp:cNvSpPr/>
      </dsp:nvSpPr>
      <dsp:spPr>
        <a:xfrm>
          <a:off x="0" y="4351461"/>
          <a:ext cx="5141912" cy="529200"/>
        </a:xfrm>
        <a:prstGeom prst="rect">
          <a:avLst/>
        </a:prstGeom>
        <a:solidFill>
          <a:schemeClr val="lt1">
            <a:alpha val="90000"/>
            <a:hueOff val="0"/>
            <a:satOff val="0"/>
            <a:lumOff val="0"/>
            <a:alphaOff val="0"/>
          </a:schemeClr>
        </a:solidFill>
        <a:ln w="12700" cap="flat" cmpd="sng" algn="ctr">
          <a:solidFill>
            <a:schemeClr val="accent2">
              <a:hueOff val="1430842"/>
              <a:satOff val="-32646"/>
              <a:lumOff val="12059"/>
              <a:alphaOff val="0"/>
            </a:schemeClr>
          </a:solidFill>
          <a:prstDash val="solid"/>
        </a:ln>
        <a:effectLst/>
      </dsp:spPr>
      <dsp:style>
        <a:lnRef idx="2">
          <a:scrgbClr r="0" g="0" b="0"/>
        </a:lnRef>
        <a:fillRef idx="1">
          <a:scrgbClr r="0" g="0" b="0"/>
        </a:fillRef>
        <a:effectRef idx="0">
          <a:scrgbClr r="0" g="0" b="0"/>
        </a:effectRef>
        <a:fontRef idx="minor"/>
      </dsp:style>
    </dsp:sp>
    <dsp:sp modelId="{DC902EB4-B559-4B54-9ECD-92E1026AA99D}">
      <dsp:nvSpPr>
        <dsp:cNvPr id="0" name=""/>
        <dsp:cNvSpPr/>
      </dsp:nvSpPr>
      <dsp:spPr>
        <a:xfrm>
          <a:off x="257095" y="4041501"/>
          <a:ext cx="3599338" cy="619920"/>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Documentation</a:t>
          </a:r>
          <a:r>
            <a:rPr lang="en-US" sz="1200" kern="1200"/>
            <a:t> </a:t>
          </a:r>
        </a:p>
      </dsp:txBody>
      <dsp:txXfrm>
        <a:off x="287357" y="4071763"/>
        <a:ext cx="3538814" cy="559396"/>
      </dsp:txXfrm>
    </dsp:sp>
    <dsp:sp modelId="{F5BB8821-C671-4833-B4DE-7E47BE5876D3}">
      <dsp:nvSpPr>
        <dsp:cNvPr id="0" name=""/>
        <dsp:cNvSpPr/>
      </dsp:nvSpPr>
      <dsp:spPr>
        <a:xfrm>
          <a:off x="0" y="5356100"/>
          <a:ext cx="5141912" cy="529200"/>
        </a:xfrm>
        <a:prstGeom prst="rect">
          <a:avLst/>
        </a:prstGeom>
        <a:solidFill>
          <a:schemeClr val="lt1">
            <a:alpha val="90000"/>
            <a:hueOff val="0"/>
            <a:satOff val="0"/>
            <a:lumOff val="0"/>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sp>
    <dsp:sp modelId="{231ACE96-5A86-47FB-9B16-21B15BEB0CF0}">
      <dsp:nvSpPr>
        <dsp:cNvPr id="0" name=""/>
        <dsp:cNvSpPr/>
      </dsp:nvSpPr>
      <dsp:spPr>
        <a:xfrm>
          <a:off x="257095" y="4994061"/>
          <a:ext cx="3599338" cy="671999"/>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800100">
            <a:lnSpc>
              <a:spcPct val="100000"/>
            </a:lnSpc>
            <a:spcBef>
              <a:spcPct val="0"/>
            </a:spcBef>
            <a:spcAft>
              <a:spcPct val="35000"/>
            </a:spcAft>
            <a:buNone/>
          </a:pPr>
          <a:r>
            <a:rPr lang="en-US" sz="1800" kern="1200"/>
            <a:t>Review, Monitoring &amp; Supervision </a:t>
          </a:r>
        </a:p>
      </dsp:txBody>
      <dsp:txXfrm>
        <a:off x="289899" y="5026865"/>
        <a:ext cx="3533730" cy="6063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3040B-CF23-4323-84A5-755C34E1E143}">
      <dsp:nvSpPr>
        <dsp:cNvPr id="0" name=""/>
        <dsp:cNvSpPr/>
      </dsp:nvSpPr>
      <dsp:spPr>
        <a:xfrm>
          <a:off x="0" y="303672"/>
          <a:ext cx="10058399" cy="897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12420"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Physical Verification</a:t>
          </a:r>
        </a:p>
        <a:p>
          <a:pPr marL="171450" lvl="1" indent="-171450" algn="l" defTabSz="711200">
            <a:lnSpc>
              <a:spcPct val="90000"/>
            </a:lnSpc>
            <a:spcBef>
              <a:spcPct val="0"/>
            </a:spcBef>
            <a:spcAft>
              <a:spcPct val="15000"/>
            </a:spcAft>
            <a:buChar char="•"/>
          </a:pPr>
          <a:r>
            <a:rPr lang="en-US" sz="1600" kern="1200"/>
            <a:t>Internal Control over Issue &amp; Custody </a:t>
          </a:r>
        </a:p>
      </dsp:txBody>
      <dsp:txXfrm>
        <a:off x="0" y="303672"/>
        <a:ext cx="10058399" cy="897750"/>
      </dsp:txXfrm>
    </dsp:sp>
    <dsp:sp modelId="{AE9FF8B3-4529-4E40-B531-8FC5D8E35404}">
      <dsp:nvSpPr>
        <dsp:cNvPr id="0" name=""/>
        <dsp:cNvSpPr/>
      </dsp:nvSpPr>
      <dsp:spPr>
        <a:xfrm>
          <a:off x="502920" y="82272"/>
          <a:ext cx="704088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Stationery &amp; Security Items</a:t>
          </a:r>
        </a:p>
      </dsp:txBody>
      <dsp:txXfrm>
        <a:off x="524536" y="103888"/>
        <a:ext cx="6997648" cy="399568"/>
      </dsp:txXfrm>
    </dsp:sp>
    <dsp:sp modelId="{16CCEDE9-9948-435A-A446-36908C75D817}">
      <dsp:nvSpPr>
        <dsp:cNvPr id="0" name=""/>
        <dsp:cNvSpPr/>
      </dsp:nvSpPr>
      <dsp:spPr>
        <a:xfrm>
          <a:off x="0" y="1503822"/>
          <a:ext cx="10058399" cy="2031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Age wise bifurcation - Reasons for delay in adjusting</a:t>
          </a:r>
        </a:p>
        <a:p>
          <a:pPr marL="114300" lvl="1" indent="-114300" algn="l" defTabSz="666750">
            <a:lnSpc>
              <a:spcPct val="90000"/>
            </a:lnSpc>
            <a:spcBef>
              <a:spcPct val="0"/>
            </a:spcBef>
            <a:spcAft>
              <a:spcPct val="15000"/>
            </a:spcAft>
            <a:buChar char="•"/>
          </a:pPr>
          <a:r>
            <a:rPr lang="en-US" sz="1500" kern="1200"/>
            <a:t>Provisions Required</a:t>
          </a:r>
        </a:p>
        <a:p>
          <a:pPr marL="114300" lvl="1" indent="-114300" algn="l" defTabSz="666750">
            <a:lnSpc>
              <a:spcPct val="90000"/>
            </a:lnSpc>
            <a:spcBef>
              <a:spcPct val="0"/>
            </a:spcBef>
            <a:spcAft>
              <a:spcPct val="15000"/>
            </a:spcAft>
            <a:buChar char="•"/>
          </a:pPr>
          <a:r>
            <a:rPr lang="en-US" sz="1500" kern="1200"/>
            <a:t>Take list as on 31.03.25</a:t>
          </a:r>
        </a:p>
        <a:p>
          <a:pPr marL="114300" lvl="1" indent="-114300" algn="l" defTabSz="666750">
            <a:lnSpc>
              <a:spcPct val="90000"/>
            </a:lnSpc>
            <a:spcBef>
              <a:spcPct val="0"/>
            </a:spcBef>
            <a:spcAft>
              <a:spcPct val="15000"/>
            </a:spcAft>
            <a:buChar char="•"/>
          </a:pPr>
          <a:r>
            <a:rPr lang="en-US" sz="1500" kern="1200"/>
            <a:t>Compare with Last Year</a:t>
          </a:r>
        </a:p>
        <a:p>
          <a:pPr marL="114300" lvl="1" indent="-114300" algn="l" defTabSz="666750">
            <a:lnSpc>
              <a:spcPct val="90000"/>
            </a:lnSpc>
            <a:spcBef>
              <a:spcPct val="0"/>
            </a:spcBef>
            <a:spcAft>
              <a:spcPct val="15000"/>
            </a:spcAft>
            <a:buChar char="•"/>
          </a:pPr>
          <a:r>
            <a:rPr lang="en-GB" sz="1500" kern="1200"/>
            <a:t>Obtain Ledgers</a:t>
          </a:r>
          <a:endParaRPr lang="en-US" sz="1500" kern="1200"/>
        </a:p>
        <a:p>
          <a:pPr marL="114300" lvl="1" indent="-114300" algn="l" defTabSz="666750">
            <a:lnSpc>
              <a:spcPct val="90000"/>
            </a:lnSpc>
            <a:spcBef>
              <a:spcPct val="0"/>
            </a:spcBef>
            <a:spcAft>
              <a:spcPct val="15000"/>
            </a:spcAft>
            <a:buChar char="•"/>
          </a:pPr>
          <a:r>
            <a:rPr lang="en-GB" sz="1500" kern="1200"/>
            <a:t>Test Check Unusual Movement.</a:t>
          </a:r>
          <a:endParaRPr lang="en-US" sz="1500" kern="1200"/>
        </a:p>
        <a:p>
          <a:pPr marL="114300" lvl="1" indent="-114300" algn="l" defTabSz="666750">
            <a:lnSpc>
              <a:spcPct val="90000"/>
            </a:lnSpc>
            <a:spcBef>
              <a:spcPct val="0"/>
            </a:spcBef>
            <a:spcAft>
              <a:spcPct val="15000"/>
            </a:spcAft>
            <a:buChar char="•"/>
          </a:pPr>
          <a:r>
            <a:rPr lang="en-GB" sz="1500" kern="1200"/>
            <a:t>Nature &amp; Amount Involved. </a:t>
          </a:r>
          <a:endParaRPr lang="en-US" sz="1500" kern="1200"/>
        </a:p>
      </dsp:txBody>
      <dsp:txXfrm>
        <a:off x="0" y="1503822"/>
        <a:ext cx="10058399" cy="2031750"/>
      </dsp:txXfrm>
    </dsp:sp>
    <dsp:sp modelId="{2D66F7FC-38C9-4960-BD5C-DD6CAA89D211}">
      <dsp:nvSpPr>
        <dsp:cNvPr id="0" name=""/>
        <dsp:cNvSpPr/>
      </dsp:nvSpPr>
      <dsp:spPr>
        <a:xfrm>
          <a:off x="502920" y="1282422"/>
          <a:ext cx="7040880"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66750">
            <a:lnSpc>
              <a:spcPct val="90000"/>
            </a:lnSpc>
            <a:spcBef>
              <a:spcPct val="0"/>
            </a:spcBef>
            <a:spcAft>
              <a:spcPct val="35000"/>
            </a:spcAft>
            <a:buNone/>
          </a:pPr>
          <a:r>
            <a:rPr lang="en-US" sz="1500" kern="1200"/>
            <a:t>Suspense Accounts/Sundry Assets</a:t>
          </a:r>
        </a:p>
      </dsp:txBody>
      <dsp:txXfrm>
        <a:off x="524536" y="1304038"/>
        <a:ext cx="6997648" cy="3995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E5946-D649-4E72-8305-D83758552B47}">
      <dsp:nvSpPr>
        <dsp:cNvPr id="0" name=""/>
        <dsp:cNvSpPr/>
      </dsp:nvSpPr>
      <dsp:spPr>
        <a:xfrm>
          <a:off x="0" y="441"/>
          <a:ext cx="10058399" cy="1033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8E965-9DE6-41D4-BF8A-5F32C05D059F}">
      <dsp:nvSpPr>
        <dsp:cNvPr id="0" name=""/>
        <dsp:cNvSpPr/>
      </dsp:nvSpPr>
      <dsp:spPr>
        <a:xfrm>
          <a:off x="312608" y="232960"/>
          <a:ext cx="568379" cy="568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195493-91A2-4CBF-80B8-8C5988C0CDB7}">
      <dsp:nvSpPr>
        <dsp:cNvPr id="0" name=""/>
        <dsp:cNvSpPr/>
      </dsp:nvSpPr>
      <dsp:spPr>
        <a:xfrm>
          <a:off x="1193597" y="441"/>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1111250">
            <a:lnSpc>
              <a:spcPct val="100000"/>
            </a:lnSpc>
            <a:spcBef>
              <a:spcPct val="0"/>
            </a:spcBef>
            <a:spcAft>
              <a:spcPct val="35000"/>
            </a:spcAft>
            <a:buNone/>
          </a:pPr>
          <a:r>
            <a:rPr lang="en-US" sz="2500" kern="1200"/>
            <a:t>Deposits</a:t>
          </a:r>
        </a:p>
      </dsp:txBody>
      <dsp:txXfrm>
        <a:off x="1193597" y="441"/>
        <a:ext cx="8864802" cy="1033417"/>
      </dsp:txXfrm>
    </dsp:sp>
    <dsp:sp modelId="{E1DF8687-C92A-4821-88FC-B68EBF5646EA}">
      <dsp:nvSpPr>
        <dsp:cNvPr id="0" name=""/>
        <dsp:cNvSpPr/>
      </dsp:nvSpPr>
      <dsp:spPr>
        <a:xfrm>
          <a:off x="0" y="1292213"/>
          <a:ext cx="10058399" cy="1033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87F6C-4F78-4645-946D-58ACAC5D7FDB}">
      <dsp:nvSpPr>
        <dsp:cNvPr id="0" name=""/>
        <dsp:cNvSpPr/>
      </dsp:nvSpPr>
      <dsp:spPr>
        <a:xfrm>
          <a:off x="312608" y="1524732"/>
          <a:ext cx="568379" cy="568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012223-736F-455A-8455-C470B7A115B2}">
      <dsp:nvSpPr>
        <dsp:cNvPr id="0" name=""/>
        <dsp:cNvSpPr/>
      </dsp:nvSpPr>
      <dsp:spPr>
        <a:xfrm>
          <a:off x="1193597" y="1292213"/>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1111250">
            <a:lnSpc>
              <a:spcPct val="100000"/>
            </a:lnSpc>
            <a:spcBef>
              <a:spcPct val="0"/>
            </a:spcBef>
            <a:spcAft>
              <a:spcPct val="35000"/>
            </a:spcAft>
            <a:buNone/>
          </a:pPr>
          <a:r>
            <a:rPr lang="en-US" sz="2500" kern="1200"/>
            <a:t>Other Liabilities</a:t>
          </a:r>
        </a:p>
      </dsp:txBody>
      <dsp:txXfrm>
        <a:off x="1193597" y="1292213"/>
        <a:ext cx="8864802" cy="1033417"/>
      </dsp:txXfrm>
    </dsp:sp>
    <dsp:sp modelId="{BCDD435A-36DB-49A4-AB62-98312D005BD2}">
      <dsp:nvSpPr>
        <dsp:cNvPr id="0" name=""/>
        <dsp:cNvSpPr/>
      </dsp:nvSpPr>
      <dsp:spPr>
        <a:xfrm>
          <a:off x="0" y="2583985"/>
          <a:ext cx="10058399" cy="1033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2D622-8CBF-4922-B69C-EDD2C410BC3A}">
      <dsp:nvSpPr>
        <dsp:cNvPr id="0" name=""/>
        <dsp:cNvSpPr/>
      </dsp:nvSpPr>
      <dsp:spPr>
        <a:xfrm>
          <a:off x="312608" y="2816504"/>
          <a:ext cx="568379" cy="5683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99B1F9-EC56-4AE7-AE8D-25EE0D6B1664}">
      <dsp:nvSpPr>
        <dsp:cNvPr id="0" name=""/>
        <dsp:cNvSpPr/>
      </dsp:nvSpPr>
      <dsp:spPr>
        <a:xfrm>
          <a:off x="1193597" y="2583985"/>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1111250">
            <a:lnSpc>
              <a:spcPct val="100000"/>
            </a:lnSpc>
            <a:spcBef>
              <a:spcPct val="0"/>
            </a:spcBef>
            <a:spcAft>
              <a:spcPct val="35000"/>
            </a:spcAft>
            <a:buNone/>
          </a:pPr>
          <a:r>
            <a:rPr lang="en-GB" sz="2500" kern="1200"/>
            <a:t>Contingent Liabilities</a:t>
          </a:r>
          <a:endParaRPr lang="en-US" sz="2500" kern="1200"/>
        </a:p>
      </dsp:txBody>
      <dsp:txXfrm>
        <a:off x="1193597" y="2583985"/>
        <a:ext cx="8864802" cy="103341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8CA81-7BDE-4C0A-B3A8-739546FB09D3}">
      <dsp:nvSpPr>
        <dsp:cNvPr id="0" name=""/>
        <dsp:cNvSpPr/>
      </dsp:nvSpPr>
      <dsp:spPr>
        <a:xfrm>
          <a:off x="0" y="310964"/>
          <a:ext cx="10058399" cy="888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Check how account is Flagged as Inoperative By System.</a:t>
          </a:r>
        </a:p>
        <a:p>
          <a:pPr marL="114300" lvl="1" indent="-114300" algn="l" defTabSz="533400">
            <a:lnSpc>
              <a:spcPct val="90000"/>
            </a:lnSpc>
            <a:spcBef>
              <a:spcPct val="0"/>
            </a:spcBef>
            <a:spcAft>
              <a:spcPct val="15000"/>
            </a:spcAft>
            <a:buChar char="•"/>
          </a:pPr>
          <a:r>
            <a:rPr lang="en-US" sz="1200" kern="1200"/>
            <a:t>Obtain List Of Inoperative Account &amp; Verify Transaction on Test Check Basis</a:t>
          </a:r>
        </a:p>
        <a:p>
          <a:pPr marL="114300" lvl="1" indent="-114300" algn="l" defTabSz="533400">
            <a:lnSpc>
              <a:spcPct val="90000"/>
            </a:lnSpc>
            <a:spcBef>
              <a:spcPct val="0"/>
            </a:spcBef>
            <a:spcAft>
              <a:spcPct val="15000"/>
            </a:spcAft>
            <a:buChar char="•"/>
          </a:pPr>
          <a:r>
            <a:rPr lang="en-US" sz="1200" kern="1200"/>
            <a:t>Take List Of Accounts Activated as Operative -Confirm With Bank Policy.</a:t>
          </a:r>
        </a:p>
      </dsp:txBody>
      <dsp:txXfrm>
        <a:off x="0" y="310964"/>
        <a:ext cx="10058399" cy="888300"/>
      </dsp:txXfrm>
    </dsp:sp>
    <dsp:sp modelId="{BC27C417-38AB-4D81-BFEE-CB789B6E20F0}">
      <dsp:nvSpPr>
        <dsp:cNvPr id="0" name=""/>
        <dsp:cNvSpPr/>
      </dsp:nvSpPr>
      <dsp:spPr>
        <a:xfrm>
          <a:off x="502920" y="133844"/>
          <a:ext cx="7040880"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Inoperative Accounts</a:t>
          </a:r>
        </a:p>
      </dsp:txBody>
      <dsp:txXfrm>
        <a:off x="520213" y="151137"/>
        <a:ext cx="7006294" cy="319654"/>
      </dsp:txXfrm>
    </dsp:sp>
    <dsp:sp modelId="{C23792B1-E389-4C65-A7E6-985A59008AA7}">
      <dsp:nvSpPr>
        <dsp:cNvPr id="0" name=""/>
        <dsp:cNvSpPr/>
      </dsp:nvSpPr>
      <dsp:spPr>
        <a:xfrm>
          <a:off x="0" y="1441184"/>
          <a:ext cx="10058399" cy="10773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Take Monthly Average Deposit Figures</a:t>
          </a:r>
        </a:p>
        <a:p>
          <a:pPr marL="114300" lvl="1" indent="-114300" algn="l" defTabSz="533400">
            <a:lnSpc>
              <a:spcPct val="90000"/>
            </a:lnSpc>
            <a:spcBef>
              <a:spcPct val="0"/>
            </a:spcBef>
            <a:spcAft>
              <a:spcPct val="15000"/>
            </a:spcAft>
            <a:buChar char="•"/>
          </a:pPr>
          <a:r>
            <a:rPr lang="en-US" sz="1200" kern="1200"/>
            <a:t>Compare Average with Year End Balances</a:t>
          </a:r>
        </a:p>
        <a:p>
          <a:pPr marL="114300" lvl="1" indent="-114300" algn="l" defTabSz="533400">
            <a:lnSpc>
              <a:spcPct val="90000"/>
            </a:lnSpc>
            <a:spcBef>
              <a:spcPct val="0"/>
            </a:spcBef>
            <a:spcAft>
              <a:spcPct val="15000"/>
            </a:spcAft>
            <a:buChar char="•"/>
          </a:pPr>
          <a:r>
            <a:rPr lang="en-US" sz="1200" kern="1200"/>
            <a:t>Compare Year End Balances with Balances as on Audit</a:t>
          </a:r>
        </a:p>
        <a:p>
          <a:pPr marL="114300" lvl="1" indent="-114300" algn="l" defTabSz="533400">
            <a:lnSpc>
              <a:spcPct val="90000"/>
            </a:lnSpc>
            <a:spcBef>
              <a:spcPct val="0"/>
            </a:spcBef>
            <a:spcAft>
              <a:spcPct val="15000"/>
            </a:spcAft>
            <a:buChar char="•"/>
          </a:pPr>
          <a:r>
            <a:rPr lang="en-US" sz="1200" kern="1200"/>
            <a:t>Obtain Manager Representation for unusual movement &amp; Comment accordingly</a:t>
          </a:r>
        </a:p>
      </dsp:txBody>
      <dsp:txXfrm>
        <a:off x="0" y="1441184"/>
        <a:ext cx="10058399" cy="1077300"/>
      </dsp:txXfrm>
    </dsp:sp>
    <dsp:sp modelId="{700E018D-DE12-4EDA-A4C0-B317EE3F13AE}">
      <dsp:nvSpPr>
        <dsp:cNvPr id="0" name=""/>
        <dsp:cNvSpPr/>
      </dsp:nvSpPr>
      <dsp:spPr>
        <a:xfrm>
          <a:off x="502920" y="1264064"/>
          <a:ext cx="7040880" cy="354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Unusual Movement at Year End</a:t>
          </a:r>
        </a:p>
      </dsp:txBody>
      <dsp:txXfrm>
        <a:off x="520213" y="1281357"/>
        <a:ext cx="7006294" cy="319654"/>
      </dsp:txXfrm>
    </dsp:sp>
    <dsp:sp modelId="{AFCBA940-0109-420F-B946-016A101B7944}">
      <dsp:nvSpPr>
        <dsp:cNvPr id="0" name=""/>
        <dsp:cNvSpPr/>
      </dsp:nvSpPr>
      <dsp:spPr>
        <a:xfrm>
          <a:off x="0" y="2760404"/>
          <a:ext cx="10058399" cy="8883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49936" rIns="7806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Take CBS System Figures for Overdue Matured Term Deposit</a:t>
          </a:r>
        </a:p>
        <a:p>
          <a:pPr marL="114300" lvl="1" indent="-114300" algn="l" defTabSz="533400">
            <a:lnSpc>
              <a:spcPct val="90000"/>
            </a:lnSpc>
            <a:spcBef>
              <a:spcPct val="0"/>
            </a:spcBef>
            <a:spcAft>
              <a:spcPct val="15000"/>
            </a:spcAft>
            <a:buChar char="•"/>
          </a:pPr>
          <a:r>
            <a:rPr lang="en-US" sz="1200" kern="1200"/>
            <a:t>Check Interest Provision at Year end</a:t>
          </a:r>
        </a:p>
        <a:p>
          <a:pPr marL="114300" lvl="1" indent="-114300" algn="l" defTabSz="533400">
            <a:lnSpc>
              <a:spcPct val="90000"/>
            </a:lnSpc>
            <a:spcBef>
              <a:spcPct val="0"/>
            </a:spcBef>
            <a:spcAft>
              <a:spcPct val="15000"/>
            </a:spcAft>
            <a:buChar char="•"/>
          </a:pPr>
          <a:r>
            <a:rPr lang="en-US" sz="1200" kern="1200"/>
            <a:t>Minimum Balances Requirement/ Charges </a:t>
          </a:r>
        </a:p>
      </dsp:txBody>
      <dsp:txXfrm>
        <a:off x="0" y="2760404"/>
        <a:ext cx="10058399" cy="888300"/>
      </dsp:txXfrm>
    </dsp:sp>
    <dsp:sp modelId="{2728E8D7-A7A1-4794-924F-DF3B3DFC1B1B}">
      <dsp:nvSpPr>
        <dsp:cNvPr id="0" name=""/>
        <dsp:cNvSpPr/>
      </dsp:nvSpPr>
      <dsp:spPr>
        <a:xfrm>
          <a:off x="502920" y="2583284"/>
          <a:ext cx="7040880" cy="3542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Overdue / Matured Term Deposit</a:t>
          </a:r>
        </a:p>
      </dsp:txBody>
      <dsp:txXfrm>
        <a:off x="520213" y="2600577"/>
        <a:ext cx="7006294" cy="3196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102AD-D9C3-498D-ADA7-02E3B24731C4}">
      <dsp:nvSpPr>
        <dsp:cNvPr id="0" name=""/>
        <dsp:cNvSpPr/>
      </dsp:nvSpPr>
      <dsp:spPr>
        <a:xfrm>
          <a:off x="0" y="4434932"/>
          <a:ext cx="5141912" cy="9702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Negligence of auditor - may be held accountable. </a:t>
          </a:r>
        </a:p>
      </dsp:txBody>
      <dsp:txXfrm>
        <a:off x="0" y="4434932"/>
        <a:ext cx="5141912" cy="970254"/>
      </dsp:txXfrm>
    </dsp:sp>
    <dsp:sp modelId="{C77B0698-F071-4790-8E65-15E24EF76285}">
      <dsp:nvSpPr>
        <dsp:cNvPr id="0" name=""/>
        <dsp:cNvSpPr/>
      </dsp:nvSpPr>
      <dsp:spPr>
        <a:xfrm rot="10800000">
          <a:off x="0" y="2957234"/>
          <a:ext cx="5141912" cy="1492251"/>
        </a:xfrm>
        <a:prstGeom prst="upArrowCallou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﻿It includes recommendation applicable at Branch / RO / HO level. </a:t>
          </a:r>
        </a:p>
      </dsp:txBody>
      <dsp:txXfrm rot="10800000">
        <a:off x="0" y="2957234"/>
        <a:ext cx="5141912" cy="969620"/>
      </dsp:txXfrm>
    </dsp:sp>
    <dsp:sp modelId="{CF9F64DE-46B2-4238-94AA-C71C982FEA7F}">
      <dsp:nvSpPr>
        <dsp:cNvPr id="0" name=""/>
        <dsp:cNvSpPr/>
      </dsp:nvSpPr>
      <dsp:spPr>
        <a:xfrm rot="10800000">
          <a:off x="0" y="1479536"/>
          <a:ext cx="5141912" cy="1492251"/>
        </a:xfrm>
        <a:prstGeom prst="upArrowCallou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﻿Answers - Implemented / Not Implemented Only.</a:t>
          </a:r>
        </a:p>
      </dsp:txBody>
      <dsp:txXfrm rot="10800000">
        <a:off x="0" y="1479536"/>
        <a:ext cx="5141912" cy="969620"/>
      </dsp:txXfrm>
    </dsp:sp>
    <dsp:sp modelId="{FAED3998-FEBE-44BA-8729-0305B7296A90}">
      <dsp:nvSpPr>
        <dsp:cNvPr id="0" name=""/>
        <dsp:cNvSpPr/>
      </dsp:nvSpPr>
      <dsp:spPr>
        <a:xfrm rot="10800000">
          <a:off x="0" y="1838"/>
          <a:ext cx="5141912" cy="1492251"/>
        </a:xfrm>
        <a:prstGeom prst="upArrowCallou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25 Questions in Report</a:t>
          </a:r>
        </a:p>
      </dsp:txBody>
      <dsp:txXfrm rot="10800000">
        <a:off x="0" y="1838"/>
        <a:ext cx="5141912" cy="9696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8EBD4-116B-4E68-BF9C-4301B73956E7}">
      <dsp:nvSpPr>
        <dsp:cNvPr id="0" name=""/>
        <dsp:cNvSpPr/>
      </dsp:nvSpPr>
      <dsp:spPr>
        <a:xfrm>
          <a:off x="0" y="4365"/>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A5028-D49B-4A82-80E9-D30FC54974E9}">
      <dsp:nvSpPr>
        <dsp:cNvPr id="0" name=""/>
        <dsp:cNvSpPr/>
      </dsp:nvSpPr>
      <dsp:spPr>
        <a:xfrm>
          <a:off x="281288" y="213588"/>
          <a:ext cx="511432" cy="511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35FDDF-F96B-428A-82C4-803B947D41E7}">
      <dsp:nvSpPr>
        <dsp:cNvPr id="0" name=""/>
        <dsp:cNvSpPr/>
      </dsp:nvSpPr>
      <dsp:spPr>
        <a:xfrm>
          <a:off x="1074009" y="4365"/>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51 Questions in Report</a:t>
          </a:r>
        </a:p>
      </dsp:txBody>
      <dsp:txXfrm>
        <a:off x="1074009" y="4365"/>
        <a:ext cx="5498240" cy="929878"/>
      </dsp:txXfrm>
    </dsp:sp>
    <dsp:sp modelId="{71AA1B54-7122-49FA-95BB-A259DCB57160}">
      <dsp:nvSpPr>
        <dsp:cNvPr id="0" name=""/>
        <dsp:cNvSpPr/>
      </dsp:nvSpPr>
      <dsp:spPr>
        <a:xfrm>
          <a:off x="0" y="1166713"/>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1BADE-0722-4988-A638-D915F3B5AFAD}">
      <dsp:nvSpPr>
        <dsp:cNvPr id="0" name=""/>
        <dsp:cNvSpPr/>
      </dsp:nvSpPr>
      <dsp:spPr>
        <a:xfrm>
          <a:off x="281288" y="1375935"/>
          <a:ext cx="511432" cy="511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99F60F-AB57-4164-B715-052C03811551}">
      <dsp:nvSpPr>
        <dsp:cNvPr id="0" name=""/>
        <dsp:cNvSpPr/>
      </dsp:nvSpPr>
      <dsp:spPr>
        <a:xfrm>
          <a:off x="1074009" y="1166713"/>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﻿Answers - Yes / No Only.</a:t>
          </a:r>
        </a:p>
      </dsp:txBody>
      <dsp:txXfrm>
        <a:off x="1074009" y="1166713"/>
        <a:ext cx="5498240" cy="929878"/>
      </dsp:txXfrm>
    </dsp:sp>
    <dsp:sp modelId="{2EC64D2F-515C-448B-8AB1-F65080A25448}">
      <dsp:nvSpPr>
        <dsp:cNvPr id="0" name=""/>
        <dsp:cNvSpPr/>
      </dsp:nvSpPr>
      <dsp:spPr>
        <a:xfrm>
          <a:off x="0" y="2329060"/>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7CB67-D8D3-4092-B885-B53308B439E1}">
      <dsp:nvSpPr>
        <dsp:cNvPr id="0" name=""/>
        <dsp:cNvSpPr/>
      </dsp:nvSpPr>
      <dsp:spPr>
        <a:xfrm>
          <a:off x="281288" y="2538283"/>
          <a:ext cx="511432" cy="5114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C4A87F-6959-4F48-B089-C319FBD1DD37}">
      <dsp:nvSpPr>
        <dsp:cNvPr id="0" name=""/>
        <dsp:cNvSpPr/>
      </dsp:nvSpPr>
      <dsp:spPr>
        <a:xfrm>
          <a:off x="1074009" y="2329060"/>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﻿Main Objective of this report is to ensure existence of Proper System</a:t>
          </a:r>
        </a:p>
      </dsp:txBody>
      <dsp:txXfrm>
        <a:off x="1074009" y="2329060"/>
        <a:ext cx="5498240" cy="929878"/>
      </dsp:txXfrm>
    </dsp:sp>
    <dsp:sp modelId="{E3FFC79B-A9DC-4865-ACA9-39F2BD56E351}">
      <dsp:nvSpPr>
        <dsp:cNvPr id="0" name=""/>
        <dsp:cNvSpPr/>
      </dsp:nvSpPr>
      <dsp:spPr>
        <a:xfrm>
          <a:off x="0" y="3491408"/>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04F39-1ED8-43BF-BE95-9D3BD35F00B0}">
      <dsp:nvSpPr>
        <dsp:cNvPr id="0" name=""/>
        <dsp:cNvSpPr/>
      </dsp:nvSpPr>
      <dsp:spPr>
        <a:xfrm>
          <a:off x="281288" y="3700631"/>
          <a:ext cx="511432" cy="5114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8C855D-1C57-4FA4-AC30-6C7AED1126E4}">
      <dsp:nvSpPr>
        <dsp:cNvPr id="0" name=""/>
        <dsp:cNvSpPr/>
      </dsp:nvSpPr>
      <dsp:spPr>
        <a:xfrm>
          <a:off x="1074009" y="3491408"/>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﻿Negligence of auditor - may be held accountable</a:t>
          </a:r>
        </a:p>
      </dsp:txBody>
      <dsp:txXfrm>
        <a:off x="1074009" y="3491408"/>
        <a:ext cx="5498240" cy="929878"/>
      </dsp:txXfrm>
    </dsp:sp>
    <dsp:sp modelId="{CAFDC612-4E17-4EAB-8D8B-6E8CB8E85FB0}">
      <dsp:nvSpPr>
        <dsp:cNvPr id="0" name=""/>
        <dsp:cNvSpPr/>
      </dsp:nvSpPr>
      <dsp:spPr>
        <a:xfrm>
          <a:off x="0" y="4653756"/>
          <a:ext cx="6572250" cy="929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0672E-DC4B-46DD-AE8B-1479BBA5419E}">
      <dsp:nvSpPr>
        <dsp:cNvPr id="0" name=""/>
        <dsp:cNvSpPr/>
      </dsp:nvSpPr>
      <dsp:spPr>
        <a:xfrm>
          <a:off x="281288" y="4862978"/>
          <a:ext cx="511432" cy="5114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B9177B-6554-4687-8C31-BAB2F420670F}">
      <dsp:nvSpPr>
        <dsp:cNvPr id="0" name=""/>
        <dsp:cNvSpPr/>
      </dsp:nvSpPr>
      <dsp:spPr>
        <a:xfrm>
          <a:off x="1074009" y="4653756"/>
          <a:ext cx="5498240" cy="92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12" tIns="98412" rIns="98412" bIns="98412" numCol="1" spcCol="1270" anchor="ctr" anchorCtr="0">
          <a:noAutofit/>
        </a:bodyPr>
        <a:lstStyle/>
        <a:p>
          <a:pPr marL="0" lvl="0" indent="0" algn="l" defTabSz="844550">
            <a:lnSpc>
              <a:spcPct val="100000"/>
            </a:lnSpc>
            <a:spcBef>
              <a:spcPct val="0"/>
            </a:spcBef>
            <a:spcAft>
              <a:spcPct val="35000"/>
            </a:spcAft>
            <a:buNone/>
          </a:pPr>
          <a:r>
            <a:rPr lang="en-US" sz="1900" kern="1200"/>
            <a:t>Being its fact statement, suggested to attach our examination report on sample basis.</a:t>
          </a:r>
        </a:p>
      </dsp:txBody>
      <dsp:txXfrm>
        <a:off x="1074009" y="4653756"/>
        <a:ext cx="5498240" cy="9298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5E690-99D4-4415-AA15-25E9DBDE645F}">
      <dsp:nvSpPr>
        <dsp:cNvPr id="0" name=""/>
        <dsp:cNvSpPr/>
      </dsp:nvSpPr>
      <dsp:spPr>
        <a:xfrm>
          <a:off x="2946" y="289357"/>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Cash in Hand</a:t>
          </a:r>
        </a:p>
      </dsp:txBody>
      <dsp:txXfrm>
        <a:off x="2946" y="289357"/>
        <a:ext cx="2337792" cy="1402675"/>
      </dsp:txXfrm>
    </dsp:sp>
    <dsp:sp modelId="{745C22A2-DF7D-4347-860B-6E50E12FBCA1}">
      <dsp:nvSpPr>
        <dsp:cNvPr id="0" name=""/>
        <dsp:cNvSpPr/>
      </dsp:nvSpPr>
      <dsp:spPr>
        <a:xfrm>
          <a:off x="2574518" y="289357"/>
          <a:ext cx="2337792" cy="1402675"/>
        </a:xfrm>
        <a:prstGeom prst="rect">
          <a:avLst/>
        </a:prstGeom>
        <a:solidFill>
          <a:schemeClr val="accent5">
            <a:hueOff val="-3553854"/>
            <a:satOff val="2020"/>
            <a:lumOff val="-1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﻿Cash at ATM</a:t>
          </a:r>
        </a:p>
      </dsp:txBody>
      <dsp:txXfrm>
        <a:off x="2574518" y="289357"/>
        <a:ext cx="2337792" cy="1402675"/>
      </dsp:txXfrm>
    </dsp:sp>
    <dsp:sp modelId="{027A2E13-8C90-4295-BB26-9533F8DD4C36}">
      <dsp:nvSpPr>
        <dsp:cNvPr id="0" name=""/>
        <dsp:cNvSpPr/>
      </dsp:nvSpPr>
      <dsp:spPr>
        <a:xfrm>
          <a:off x="5146089" y="289357"/>
          <a:ext cx="2337792" cy="1402675"/>
        </a:xfrm>
        <a:prstGeom prst="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﻿Tokens</a:t>
          </a:r>
        </a:p>
      </dsp:txBody>
      <dsp:txXfrm>
        <a:off x="5146089" y="289357"/>
        <a:ext cx="2337792" cy="1402675"/>
      </dsp:txXfrm>
    </dsp:sp>
    <dsp:sp modelId="{A2B6ED46-380A-4F6D-9AE3-03E49B59B377}">
      <dsp:nvSpPr>
        <dsp:cNvPr id="0" name=""/>
        <dsp:cNvSpPr/>
      </dsp:nvSpPr>
      <dsp:spPr>
        <a:xfrm>
          <a:off x="7717661" y="289357"/>
          <a:ext cx="2337792" cy="1402675"/>
        </a:xfrm>
        <a:prstGeom prst="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﻿Gold Bags</a:t>
          </a:r>
        </a:p>
      </dsp:txBody>
      <dsp:txXfrm>
        <a:off x="7717661" y="289357"/>
        <a:ext cx="2337792" cy="1402675"/>
      </dsp:txXfrm>
    </dsp:sp>
    <dsp:sp modelId="{220E8BC0-83B7-4205-AE74-7281EF079805}">
      <dsp:nvSpPr>
        <dsp:cNvPr id="0" name=""/>
        <dsp:cNvSpPr/>
      </dsp:nvSpPr>
      <dsp:spPr>
        <a:xfrm>
          <a:off x="1288732" y="1925812"/>
          <a:ext cx="2337792" cy="1402675"/>
        </a:xfrm>
        <a:prstGeom prst="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Fixed Assets</a:t>
          </a:r>
        </a:p>
      </dsp:txBody>
      <dsp:txXfrm>
        <a:off x="1288732" y="1925812"/>
        <a:ext cx="2337792" cy="1402675"/>
      </dsp:txXfrm>
    </dsp:sp>
    <dsp:sp modelId="{A62D4F93-2BD5-4AC8-A260-0644010BBF6A}">
      <dsp:nvSpPr>
        <dsp:cNvPr id="0" name=""/>
        <dsp:cNvSpPr/>
      </dsp:nvSpPr>
      <dsp:spPr>
        <a:xfrm>
          <a:off x="3860303" y="1925812"/>
          <a:ext cx="2337792" cy="1402675"/>
        </a:xfrm>
        <a:prstGeom prst="rect">
          <a:avLst/>
        </a:prstGeom>
        <a:solidFill>
          <a:schemeClr val="accent5">
            <a:hueOff val="-17769267"/>
            <a:satOff val="10099"/>
            <a:lumOff val="-8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Stationary &amp; Security Items - DD, Cheques, PO , Adhesive Stamps, Postage Stamps</a:t>
          </a:r>
        </a:p>
      </dsp:txBody>
      <dsp:txXfrm>
        <a:off x="3860303" y="1925812"/>
        <a:ext cx="2337792" cy="1402675"/>
      </dsp:txXfrm>
    </dsp:sp>
    <dsp:sp modelId="{B3F9F94F-A52C-47FC-A439-CE9ACCD62BBA}">
      <dsp:nvSpPr>
        <dsp:cNvPr id="0" name=""/>
        <dsp:cNvSpPr/>
      </dsp:nvSpPr>
      <dsp:spPr>
        <a:xfrm>
          <a:off x="6431875" y="1925812"/>
          <a:ext cx="2337792" cy="1402675"/>
        </a:xfrm>
        <a:prstGeom prst="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Investments ﻿</a:t>
          </a:r>
        </a:p>
      </dsp:txBody>
      <dsp:txXfrm>
        <a:off x="6431875" y="1925812"/>
        <a:ext cx="2337792" cy="14026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F3051-4181-4AF5-B077-24626BDAB827}">
      <dsp:nvSpPr>
        <dsp:cNvPr id="0" name=""/>
        <dsp:cNvSpPr/>
      </dsp:nvSpPr>
      <dsp:spPr>
        <a:xfrm>
          <a:off x="0" y="380847"/>
          <a:ext cx="10058399" cy="1524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458216" rIns="78064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Banks are Required to conduct annual stock audits by external agencies as per bank guidelines approved by Board of Directors.</a:t>
          </a:r>
        </a:p>
      </dsp:txBody>
      <dsp:txXfrm>
        <a:off x="0" y="380847"/>
        <a:ext cx="10058399" cy="1524600"/>
      </dsp:txXfrm>
    </dsp:sp>
    <dsp:sp modelId="{54EBF0EC-7F17-4887-A6E1-1F1E6652F90D}">
      <dsp:nvSpPr>
        <dsp:cNvPr id="0" name=""/>
        <dsp:cNvSpPr/>
      </dsp:nvSpPr>
      <dsp:spPr>
        <a:xfrm>
          <a:off x="502920" y="56127"/>
          <a:ext cx="7040880"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77900">
            <a:lnSpc>
              <a:spcPct val="90000"/>
            </a:lnSpc>
            <a:spcBef>
              <a:spcPct val="0"/>
            </a:spcBef>
            <a:spcAft>
              <a:spcPct val="35000"/>
            </a:spcAft>
            <a:buNone/>
          </a:pPr>
          <a:r>
            <a:rPr lang="en-US" sz="2200" kern="1200"/>
            <a:t>Stock Audit by External Agencies</a:t>
          </a:r>
        </a:p>
      </dsp:txBody>
      <dsp:txXfrm>
        <a:off x="534623" y="87830"/>
        <a:ext cx="6977474" cy="586034"/>
      </dsp:txXfrm>
    </dsp:sp>
    <dsp:sp modelId="{7E569A5D-3FFF-4C75-899C-0DBAF52F6798}">
      <dsp:nvSpPr>
        <dsp:cNvPr id="0" name=""/>
        <dsp:cNvSpPr/>
      </dsp:nvSpPr>
      <dsp:spPr>
        <a:xfrm>
          <a:off x="0" y="2348967"/>
          <a:ext cx="10058399" cy="1212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458216" rIns="78064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Collateral like immovable properties charged in favour of banks must be valued once in three years by qualified valuer </a:t>
          </a:r>
        </a:p>
      </dsp:txBody>
      <dsp:txXfrm>
        <a:off x="0" y="2348967"/>
        <a:ext cx="10058399" cy="1212750"/>
      </dsp:txXfrm>
    </dsp:sp>
    <dsp:sp modelId="{E0F7B82E-40BB-423E-B8C7-5AAFFD6DA147}">
      <dsp:nvSpPr>
        <dsp:cNvPr id="0" name=""/>
        <dsp:cNvSpPr/>
      </dsp:nvSpPr>
      <dsp:spPr>
        <a:xfrm>
          <a:off x="502920" y="2024247"/>
          <a:ext cx="7040880"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77900">
            <a:lnSpc>
              <a:spcPct val="90000"/>
            </a:lnSpc>
            <a:spcBef>
              <a:spcPct val="0"/>
            </a:spcBef>
            <a:spcAft>
              <a:spcPct val="35000"/>
            </a:spcAft>
            <a:buNone/>
          </a:pPr>
          <a:r>
            <a:rPr lang="en-US" sz="2200" kern="1200"/>
            <a:t>Valuation of Immovable Properties</a:t>
          </a:r>
        </a:p>
      </dsp:txBody>
      <dsp:txXfrm>
        <a:off x="534623" y="2055950"/>
        <a:ext cx="6977474" cy="58603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EE0F7-3CC6-4B18-85B6-9AE90F55E710}">
      <dsp:nvSpPr>
        <dsp:cNvPr id="0" name=""/>
        <dsp:cNvSpPr/>
      </dsp:nvSpPr>
      <dsp:spPr>
        <a:xfrm rot="5400000">
          <a:off x="2233930" y="690879"/>
          <a:ext cx="4470400" cy="420624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Tx/>
            <a:buNone/>
          </a:pPr>
          <a:r>
            <a:rPr lang="en-US" sz="2400" kern="1200"/>
            <a:t>The circular emphasizes the need for :-</a:t>
          </a:r>
          <a:endParaRPr lang="en-US" sz="2400" b="1" kern="1200" cap="all" baseline="0">
            <a:blipFill>
              <a:blip xmlns:r="http://schemas.openxmlformats.org/officeDocument/2006/relationships" r:embed="rId1">
                <a:extLst>
                  <a:ext uri="{28A0092B-C50C-407E-A947-70E740481C1C}">
                    <a14:useLocalDpi xmlns:a14="http://schemas.microsoft.com/office/drawing/2010/main" val="0"/>
                  </a:ext>
                </a:extLst>
              </a:blip>
              <a:tile tx="6350" ty="-127000" sx="65000" sy="64000" flip="none" algn="tl"/>
            </a:blipFill>
            <a:effectLst/>
            <a:latin typeface="Aptos" panose="020B0004020202020204" pitchFamily="34" charset="0"/>
            <a:ea typeface="Aptos" panose="020B0004020202020204" pitchFamily="34"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a:t>Proper Valuation</a:t>
          </a:r>
        </a:p>
        <a:p>
          <a:pPr marL="228600" lvl="1" indent="-228600" algn="l" defTabSz="1066800">
            <a:lnSpc>
              <a:spcPct val="90000"/>
            </a:lnSpc>
            <a:spcBef>
              <a:spcPct val="0"/>
            </a:spcBef>
            <a:spcAft>
              <a:spcPct val="15000"/>
            </a:spcAft>
            <a:buChar char="•"/>
          </a:pPr>
          <a:r>
            <a:rPr lang="en-US" sz="2400" kern="1200"/>
            <a:t>Due Diligence</a:t>
          </a:r>
        </a:p>
        <a:p>
          <a:pPr marL="228600" lvl="1" indent="-228600" algn="l" defTabSz="1066800">
            <a:lnSpc>
              <a:spcPct val="90000"/>
            </a:lnSpc>
            <a:spcBef>
              <a:spcPct val="0"/>
            </a:spcBef>
            <a:spcAft>
              <a:spcPct val="15000"/>
            </a:spcAft>
            <a:buChar char="•"/>
          </a:pPr>
          <a:r>
            <a:rPr lang="en-US" sz="2400" kern="1200"/>
            <a:t>Transparency in Auctions</a:t>
          </a:r>
        </a:p>
        <a:p>
          <a:pPr marL="228600" lvl="1" indent="-228600" algn="l" defTabSz="1066800">
            <a:lnSpc>
              <a:spcPct val="90000"/>
            </a:lnSpc>
            <a:spcBef>
              <a:spcPct val="0"/>
            </a:spcBef>
            <a:spcAft>
              <a:spcPct val="15000"/>
            </a:spcAft>
            <a:buChar char="•"/>
          </a:pPr>
          <a:r>
            <a:rPr lang="en-US" sz="2400" kern="1200"/>
            <a:t>Regulation of LTV and Interest Rates</a:t>
          </a:r>
        </a:p>
        <a:p>
          <a:pPr marL="228600" lvl="1" indent="-228600" algn="l" defTabSz="1066800">
            <a:lnSpc>
              <a:spcPct val="90000"/>
            </a:lnSpc>
            <a:spcBef>
              <a:spcPct val="0"/>
            </a:spcBef>
            <a:spcAft>
              <a:spcPct val="15000"/>
            </a:spcAft>
            <a:buChar char="•"/>
          </a:pPr>
          <a:r>
            <a:rPr lang="en-US" sz="2400" kern="1200"/>
            <a:t>Internal Controls</a:t>
          </a:r>
        </a:p>
        <a:p>
          <a:pPr marL="228600" lvl="1" indent="-228600" algn="l" defTabSz="1066800">
            <a:lnSpc>
              <a:spcPct val="90000"/>
            </a:lnSpc>
            <a:spcBef>
              <a:spcPct val="0"/>
            </a:spcBef>
            <a:spcAft>
              <a:spcPct val="15000"/>
            </a:spcAft>
            <a:buChar char="•"/>
          </a:pPr>
          <a:r>
            <a:rPr lang="en-US" sz="2400" kern="1200"/>
            <a:t>End Use of Monitoring</a:t>
          </a:r>
        </a:p>
      </dsp:txBody>
      <dsp:txXfrm rot="-5400000">
        <a:off x="2366010" y="764131"/>
        <a:ext cx="4000908" cy="4059736"/>
      </dsp:txXfrm>
    </dsp:sp>
    <dsp:sp modelId="{1D7AFDA6-6152-41F9-A429-ABA324A1AFA2}">
      <dsp:nvSpPr>
        <dsp:cNvPr id="0" name=""/>
        <dsp:cNvSpPr/>
      </dsp:nvSpPr>
      <dsp:spPr>
        <a:xfrm>
          <a:off x="0" y="0"/>
          <a:ext cx="2366010" cy="558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Irregular practices in grant of loans against pledge of gold ornaments and jewellery by Banks and NBFCs. </a:t>
          </a:r>
        </a:p>
      </dsp:txBody>
      <dsp:txXfrm>
        <a:off x="115499" y="115499"/>
        <a:ext cx="2135012" cy="53570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32A4F-05F4-4FBE-985F-1262423529A7}">
      <dsp:nvSpPr>
        <dsp:cNvPr id="0" name=""/>
        <dsp:cNvSpPr/>
      </dsp:nvSpPr>
      <dsp:spPr>
        <a:xfrm>
          <a:off x="0" y="515919"/>
          <a:ext cx="6572250" cy="1104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circular issued by RBI on 18th August 2018, however on 19th December 2023 with reference to this circular. The RBI issued Extension of Timeline for Implementation of Instructions with effect from 1st April 2024.</a:t>
          </a:r>
        </a:p>
      </dsp:txBody>
      <dsp:txXfrm>
        <a:off x="53916" y="569835"/>
        <a:ext cx="6464418" cy="996648"/>
      </dsp:txXfrm>
    </dsp:sp>
    <dsp:sp modelId="{0D7975AB-3117-4E0A-A3A3-15A10A954E7B}">
      <dsp:nvSpPr>
        <dsp:cNvPr id="0" name=""/>
        <dsp:cNvSpPr/>
      </dsp:nvSpPr>
      <dsp:spPr>
        <a:xfrm>
          <a:off x="0" y="1666479"/>
          <a:ext cx="6572250" cy="110448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RBI has issued various guidelines to ensure reasonableness and transparency in disclosure of penal interest. Under the extant guidelines, lending institutions have the operational autonomy to formulate Board approved policy for levy of penal rates of interest.</a:t>
          </a:r>
        </a:p>
      </dsp:txBody>
      <dsp:txXfrm>
        <a:off x="53916" y="1720395"/>
        <a:ext cx="6464418" cy="996648"/>
      </dsp:txXfrm>
    </dsp:sp>
    <dsp:sp modelId="{3952A49F-F479-407D-AAB7-7DDF561B87C4}">
      <dsp:nvSpPr>
        <dsp:cNvPr id="0" name=""/>
        <dsp:cNvSpPr/>
      </dsp:nvSpPr>
      <dsp:spPr>
        <a:xfrm>
          <a:off x="0" y="2817040"/>
          <a:ext cx="6572250" cy="110448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primary focus is on regulating and clarifying the application of penal charges,  ensuring they are reasonable and properly communicated  to customers.</a:t>
          </a:r>
        </a:p>
      </dsp:txBody>
      <dsp:txXfrm>
        <a:off x="53916" y="2870956"/>
        <a:ext cx="6464418" cy="996648"/>
      </dsp:txXfrm>
    </dsp:sp>
    <dsp:sp modelId="{CDB7F489-001B-4907-8569-C9431E0C570C}">
      <dsp:nvSpPr>
        <dsp:cNvPr id="0" name=""/>
        <dsp:cNvSpPr/>
      </dsp:nvSpPr>
      <dsp:spPr>
        <a:xfrm>
          <a:off x="0" y="3967600"/>
          <a:ext cx="6572250" cy="110448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Branch auditor should review the compliance of the above circular, including its lending practices and internal policies</a:t>
          </a:r>
        </a:p>
      </dsp:txBody>
      <dsp:txXfrm>
        <a:off x="53916" y="4021516"/>
        <a:ext cx="6464418"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D3905-E0C6-423B-9EAC-FF5C7D3F4885}">
      <dsp:nvSpPr>
        <dsp:cNvPr id="0" name=""/>
        <dsp:cNvSpPr/>
      </dsp:nvSpPr>
      <dsp:spPr>
        <a:xfrm>
          <a:off x="2011680" y="1130"/>
          <a:ext cx="8046720" cy="11588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933450">
            <a:lnSpc>
              <a:spcPct val="90000"/>
            </a:lnSpc>
            <a:spcBef>
              <a:spcPct val="0"/>
            </a:spcBef>
            <a:spcAft>
              <a:spcPct val="35000"/>
            </a:spcAft>
            <a:buNone/>
          </a:pPr>
          <a:r>
            <a:rPr lang="en-US" sz="2100" kern="1200"/>
            <a:t>Master Sheet for all the query/observation raised in Branch Audit</a:t>
          </a:r>
        </a:p>
      </dsp:txBody>
      <dsp:txXfrm>
        <a:off x="2011680" y="1130"/>
        <a:ext cx="8046720" cy="1158840"/>
      </dsp:txXfrm>
    </dsp:sp>
    <dsp:sp modelId="{DA85EA6F-2B45-44AD-9DD1-BB4C50771E39}">
      <dsp:nvSpPr>
        <dsp:cNvPr id="0" name=""/>
        <dsp:cNvSpPr/>
      </dsp:nvSpPr>
      <dsp:spPr>
        <a:xfrm>
          <a:off x="0" y="1130"/>
          <a:ext cx="2011680" cy="11588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155700">
            <a:lnSpc>
              <a:spcPct val="90000"/>
            </a:lnSpc>
            <a:spcBef>
              <a:spcPct val="0"/>
            </a:spcBef>
            <a:spcAft>
              <a:spcPct val="35000"/>
            </a:spcAft>
            <a:buNone/>
          </a:pPr>
          <a:r>
            <a:rPr lang="en-US" sz="2600" kern="1200"/>
            <a:t>Master</a:t>
          </a:r>
        </a:p>
      </dsp:txBody>
      <dsp:txXfrm>
        <a:off x="0" y="1130"/>
        <a:ext cx="2011680" cy="1158840"/>
      </dsp:txXfrm>
    </dsp:sp>
    <dsp:sp modelId="{C664A73A-30AE-4720-8EA4-EDE0C844EB40}">
      <dsp:nvSpPr>
        <dsp:cNvPr id="0" name=""/>
        <dsp:cNvSpPr/>
      </dsp:nvSpPr>
      <dsp:spPr>
        <a:xfrm>
          <a:off x="2011680" y="1229502"/>
          <a:ext cx="8046720" cy="1158840"/>
        </a:xfrm>
        <a:prstGeom prst="rect">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933450">
            <a:lnSpc>
              <a:spcPct val="90000"/>
            </a:lnSpc>
            <a:spcBef>
              <a:spcPct val="0"/>
            </a:spcBef>
            <a:spcAft>
              <a:spcPct val="35000"/>
            </a:spcAft>
            <a:buNone/>
          </a:pPr>
          <a:r>
            <a:rPr lang="en-US" sz="2100" kern="1200"/>
            <a:t>Audit Evidences for the information/facts stated in LFAR</a:t>
          </a:r>
        </a:p>
      </dsp:txBody>
      <dsp:txXfrm>
        <a:off x="2011680" y="1229502"/>
        <a:ext cx="8046720" cy="1158840"/>
      </dsp:txXfrm>
    </dsp:sp>
    <dsp:sp modelId="{65A87FE7-ED8B-4473-A9C7-E7477231D240}">
      <dsp:nvSpPr>
        <dsp:cNvPr id="0" name=""/>
        <dsp:cNvSpPr/>
      </dsp:nvSpPr>
      <dsp:spPr>
        <a:xfrm>
          <a:off x="0" y="1229502"/>
          <a:ext cx="2011680" cy="1158840"/>
        </a:xfrm>
        <a:prstGeom prst="rect">
          <a:avLst/>
        </a:prstGeom>
        <a:solidFill>
          <a:schemeClr val="accent2">
            <a:hueOff val="953895"/>
            <a:satOff val="-21764"/>
            <a:lumOff val="8039"/>
            <a:alphaOff val="0"/>
          </a:schemeClr>
        </a:solidFill>
        <a:ln w="12700"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155700">
            <a:lnSpc>
              <a:spcPct val="90000"/>
            </a:lnSpc>
            <a:spcBef>
              <a:spcPct val="0"/>
            </a:spcBef>
            <a:spcAft>
              <a:spcPct val="35000"/>
            </a:spcAft>
            <a:buNone/>
          </a:pPr>
          <a:r>
            <a:rPr lang="en-US" sz="2600" kern="1200"/>
            <a:t>Audit</a:t>
          </a:r>
        </a:p>
      </dsp:txBody>
      <dsp:txXfrm>
        <a:off x="0" y="1229502"/>
        <a:ext cx="2011680" cy="1158840"/>
      </dsp:txXfrm>
    </dsp:sp>
    <dsp:sp modelId="{E9300827-B361-4859-819C-B4F9D7627EAD}">
      <dsp:nvSpPr>
        <dsp:cNvPr id="0" name=""/>
        <dsp:cNvSpPr/>
      </dsp:nvSpPr>
      <dsp:spPr>
        <a:xfrm>
          <a:off x="2011680" y="2457873"/>
          <a:ext cx="8046720" cy="1158840"/>
        </a:xfrm>
        <a:prstGeom prst="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94346" rIns="156129" bIns="294346" numCol="1" spcCol="1270" anchor="ctr" anchorCtr="0">
          <a:noAutofit/>
        </a:bodyPr>
        <a:lstStyle/>
        <a:p>
          <a:pPr marL="0" lvl="0" indent="0" algn="l" defTabSz="933450">
            <a:lnSpc>
              <a:spcPct val="90000"/>
            </a:lnSpc>
            <a:spcBef>
              <a:spcPct val="0"/>
            </a:spcBef>
            <a:spcAft>
              <a:spcPct val="35000"/>
            </a:spcAft>
            <a:buNone/>
          </a:pPr>
          <a:r>
            <a:rPr lang="en-US" sz="2100" kern="1200"/>
            <a:t>List of MOC's suggested at the Branch along with Supporting working/documentary evidences</a:t>
          </a:r>
        </a:p>
      </dsp:txBody>
      <dsp:txXfrm>
        <a:off x="2011680" y="2457873"/>
        <a:ext cx="8046720" cy="1158840"/>
      </dsp:txXfrm>
    </dsp:sp>
    <dsp:sp modelId="{7D273AF1-364A-44CD-910C-592EE82C31C1}">
      <dsp:nvSpPr>
        <dsp:cNvPr id="0" name=""/>
        <dsp:cNvSpPr/>
      </dsp:nvSpPr>
      <dsp:spPr>
        <a:xfrm>
          <a:off x="0" y="2457873"/>
          <a:ext cx="2011680" cy="1158840"/>
        </a:xfrm>
        <a:prstGeom prst="rect">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4468" rIns="106451" bIns="114468" numCol="1" spcCol="1270" anchor="ctr" anchorCtr="0">
          <a:noAutofit/>
        </a:bodyPr>
        <a:lstStyle/>
        <a:p>
          <a:pPr marL="0" lvl="0" indent="0" algn="ctr" defTabSz="1155700">
            <a:lnSpc>
              <a:spcPct val="90000"/>
            </a:lnSpc>
            <a:spcBef>
              <a:spcPct val="0"/>
            </a:spcBef>
            <a:spcAft>
              <a:spcPct val="35000"/>
            </a:spcAft>
            <a:buNone/>
          </a:pPr>
          <a:r>
            <a:rPr lang="en-US" sz="2600" kern="1200"/>
            <a:t>List</a:t>
          </a:r>
        </a:p>
      </dsp:txBody>
      <dsp:txXfrm>
        <a:off x="0" y="2457873"/>
        <a:ext cx="2011680" cy="1158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8D1F6-07A9-49CB-886E-DDA7EF40C224}">
      <dsp:nvSpPr>
        <dsp:cNvPr id="0" name=""/>
        <dsp:cNvSpPr/>
      </dsp:nvSpPr>
      <dsp:spPr>
        <a:xfrm>
          <a:off x="0" y="682"/>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757D0-E327-4CA0-BD9D-4E1728768464}">
      <dsp:nvSpPr>
        <dsp:cNvPr id="0" name=""/>
        <dsp:cNvSpPr/>
      </dsp:nvSpPr>
      <dsp:spPr>
        <a:xfrm>
          <a:off x="482844" y="359822"/>
          <a:ext cx="877899" cy="877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C32631-10A3-42F5-BBA6-C2F482FF7EDF}">
      <dsp:nvSpPr>
        <dsp:cNvPr id="0" name=""/>
        <dsp:cNvSpPr/>
      </dsp:nvSpPr>
      <dsp:spPr>
        <a:xfrm>
          <a:off x="1843589" y="682"/>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1111250">
            <a:lnSpc>
              <a:spcPct val="100000"/>
            </a:lnSpc>
            <a:spcBef>
              <a:spcPct val="0"/>
            </a:spcBef>
            <a:spcAft>
              <a:spcPct val="35000"/>
            </a:spcAft>
            <a:buNone/>
          </a:pPr>
          <a:r>
            <a:rPr lang="en-US" sz="2500" kern="1200"/>
            <a:t>Final Signed Copy of the Financial Statement along with Auditors' Report</a:t>
          </a:r>
        </a:p>
      </dsp:txBody>
      <dsp:txXfrm>
        <a:off x="1843589" y="682"/>
        <a:ext cx="4728660" cy="1596181"/>
      </dsp:txXfrm>
    </dsp:sp>
    <dsp:sp modelId="{F554B7B0-BC6A-4D9D-86B8-08D57890FCA0}">
      <dsp:nvSpPr>
        <dsp:cNvPr id="0" name=""/>
        <dsp:cNvSpPr/>
      </dsp:nvSpPr>
      <dsp:spPr>
        <a:xfrm>
          <a:off x="0" y="1995909"/>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928DE-F020-4A4F-81C0-1D8DF50AB388}">
      <dsp:nvSpPr>
        <dsp:cNvPr id="0" name=""/>
        <dsp:cNvSpPr/>
      </dsp:nvSpPr>
      <dsp:spPr>
        <a:xfrm>
          <a:off x="482844" y="2355050"/>
          <a:ext cx="877899" cy="877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B95B8E-51C4-4F3C-B4E8-B5EF46820749}">
      <dsp:nvSpPr>
        <dsp:cNvPr id="0" name=""/>
        <dsp:cNvSpPr/>
      </dsp:nvSpPr>
      <dsp:spPr>
        <a:xfrm>
          <a:off x="1843589" y="1995909"/>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1111250">
            <a:lnSpc>
              <a:spcPct val="100000"/>
            </a:lnSpc>
            <a:spcBef>
              <a:spcPct val="0"/>
            </a:spcBef>
            <a:spcAft>
              <a:spcPct val="35000"/>
            </a:spcAft>
            <a:buNone/>
          </a:pPr>
          <a:r>
            <a:rPr lang="en-US" sz="2500" kern="1200"/>
            <a:t>Signed copies of various annexures and certificates</a:t>
          </a:r>
        </a:p>
      </dsp:txBody>
      <dsp:txXfrm>
        <a:off x="1843589" y="1995909"/>
        <a:ext cx="4728660" cy="1596181"/>
      </dsp:txXfrm>
    </dsp:sp>
    <dsp:sp modelId="{4003A3AE-FD04-44B8-8EC6-BF07C7214877}">
      <dsp:nvSpPr>
        <dsp:cNvPr id="0" name=""/>
        <dsp:cNvSpPr/>
      </dsp:nvSpPr>
      <dsp:spPr>
        <a:xfrm>
          <a:off x="0" y="3991136"/>
          <a:ext cx="6572250"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12E01-BF40-43F9-B3D6-92BEDADD3B5F}">
      <dsp:nvSpPr>
        <dsp:cNvPr id="0" name=""/>
        <dsp:cNvSpPr/>
      </dsp:nvSpPr>
      <dsp:spPr>
        <a:xfrm>
          <a:off x="482844" y="4350277"/>
          <a:ext cx="877899" cy="877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C6CEF3-A2D7-494A-A13B-D14A516BD80D}">
      <dsp:nvSpPr>
        <dsp:cNvPr id="0" name=""/>
        <dsp:cNvSpPr/>
      </dsp:nvSpPr>
      <dsp:spPr>
        <a:xfrm>
          <a:off x="1843589" y="3991136"/>
          <a:ext cx="4728660"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1111250">
            <a:lnSpc>
              <a:spcPct val="100000"/>
            </a:lnSpc>
            <a:spcBef>
              <a:spcPct val="0"/>
            </a:spcBef>
            <a:spcAft>
              <a:spcPct val="35000"/>
            </a:spcAft>
            <a:buNone/>
          </a:pPr>
          <a:r>
            <a:rPr lang="en-US" sz="2500" kern="1200"/>
            <a:t>Management Representation Letter</a:t>
          </a:r>
        </a:p>
      </dsp:txBody>
      <dsp:txXfrm>
        <a:off x="1843589" y="3991136"/>
        <a:ext cx="4728660" cy="1596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ED69B-C3D6-41A7-BD1A-6F4BE45AA9E7}">
      <dsp:nvSpPr>
        <dsp:cNvPr id="0" name=""/>
        <dsp:cNvSpPr/>
      </dsp:nvSpPr>
      <dsp:spPr>
        <a:xfrm>
          <a:off x="0" y="72353"/>
          <a:ext cx="6106754" cy="430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Quick Mortality cases (within 12 Month NPA)</a:t>
          </a:r>
        </a:p>
      </dsp:txBody>
      <dsp:txXfrm>
        <a:off x="21018" y="93371"/>
        <a:ext cx="6064718" cy="388524"/>
      </dsp:txXfrm>
    </dsp:sp>
    <dsp:sp modelId="{7A4244C4-7D6E-4559-8720-ABD496B14972}">
      <dsp:nvSpPr>
        <dsp:cNvPr id="0" name=""/>
        <dsp:cNvSpPr/>
      </dsp:nvSpPr>
      <dsp:spPr>
        <a:xfrm>
          <a:off x="0" y="569153"/>
          <a:ext cx="6106754" cy="430560"/>
        </a:xfrm>
        <a:prstGeom prst="roundRect">
          <a:avLst/>
        </a:prstGeom>
        <a:solidFill>
          <a:schemeClr val="accent2">
            <a:hueOff val="173435"/>
            <a:satOff val="-3957"/>
            <a:lumOff val="14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﻿Interest rate not correctly charged </a:t>
          </a:r>
        </a:p>
      </dsp:txBody>
      <dsp:txXfrm>
        <a:off x="21018" y="590171"/>
        <a:ext cx="6064718" cy="388524"/>
      </dsp:txXfrm>
    </dsp:sp>
    <dsp:sp modelId="{70E02E57-951E-44E4-96FF-377BACCAA596}">
      <dsp:nvSpPr>
        <dsp:cNvPr id="0" name=""/>
        <dsp:cNvSpPr/>
      </dsp:nvSpPr>
      <dsp:spPr>
        <a:xfrm>
          <a:off x="0" y="1065953"/>
          <a:ext cx="6106754" cy="430560"/>
        </a:xfrm>
        <a:prstGeom prst="roundRect">
          <a:avLst/>
        </a:prstGeom>
        <a:solidFill>
          <a:schemeClr val="accent2">
            <a:hueOff val="346871"/>
            <a:satOff val="-7914"/>
            <a:lumOff val="29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Credit facilities sanctioned beyond Delegated Authority</a:t>
          </a:r>
        </a:p>
      </dsp:txBody>
      <dsp:txXfrm>
        <a:off x="21018" y="1086971"/>
        <a:ext cx="6064718" cy="388524"/>
      </dsp:txXfrm>
    </dsp:sp>
    <dsp:sp modelId="{6126372B-E1BD-49E4-993E-F2149BBCE258}">
      <dsp:nvSpPr>
        <dsp:cNvPr id="0" name=""/>
        <dsp:cNvSpPr/>
      </dsp:nvSpPr>
      <dsp:spPr>
        <a:xfrm>
          <a:off x="0" y="1562753"/>
          <a:ext cx="6106754" cy="430560"/>
        </a:xfrm>
        <a:prstGeom prst="roundRect">
          <a:avLst/>
        </a:prstGeom>
        <a:solidFill>
          <a:schemeClr val="accent2">
            <a:hueOff val="520306"/>
            <a:satOff val="-11871"/>
            <a:lumOff val="43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Loans disbursed without complying Terms &amp; Conditions of sanction</a:t>
          </a:r>
        </a:p>
      </dsp:txBody>
      <dsp:txXfrm>
        <a:off x="21018" y="1583771"/>
        <a:ext cx="6064718" cy="388524"/>
      </dsp:txXfrm>
    </dsp:sp>
    <dsp:sp modelId="{3ECDDD9F-8DF0-4109-9603-FDAA2F9CAB7B}">
      <dsp:nvSpPr>
        <dsp:cNvPr id="0" name=""/>
        <dsp:cNvSpPr/>
      </dsp:nvSpPr>
      <dsp:spPr>
        <a:xfrm>
          <a:off x="0" y="2059553"/>
          <a:ext cx="6106754" cy="430560"/>
        </a:xfrm>
        <a:prstGeom prst="roundRect">
          <a:avLst/>
        </a:prstGeom>
        <a:solidFill>
          <a:schemeClr val="accent2">
            <a:hueOff val="693742"/>
            <a:satOff val="-15828"/>
            <a:lumOff val="58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Non-execution of necessary documentation</a:t>
          </a:r>
        </a:p>
      </dsp:txBody>
      <dsp:txXfrm>
        <a:off x="21018" y="2080571"/>
        <a:ext cx="6064718" cy="388524"/>
      </dsp:txXfrm>
    </dsp:sp>
    <dsp:sp modelId="{69591CCA-0FAA-43F2-889D-DF25DC54C7F0}">
      <dsp:nvSpPr>
        <dsp:cNvPr id="0" name=""/>
        <dsp:cNvSpPr/>
      </dsp:nvSpPr>
      <dsp:spPr>
        <a:xfrm>
          <a:off x="0" y="2556353"/>
          <a:ext cx="6106754" cy="430560"/>
        </a:xfrm>
        <a:prstGeom prst="roundRect">
          <a:avLst/>
        </a:prstGeom>
        <a:solidFill>
          <a:schemeClr val="accent2">
            <a:hueOff val="867177"/>
            <a:satOff val="-19785"/>
            <a:lumOff val="73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﻿Non-registration of charges </a:t>
          </a:r>
        </a:p>
      </dsp:txBody>
      <dsp:txXfrm>
        <a:off x="21018" y="2577371"/>
        <a:ext cx="6064718" cy="388524"/>
      </dsp:txXfrm>
    </dsp:sp>
    <dsp:sp modelId="{BB2BF4DB-4D4C-43AD-9E93-BC2D9C01BCAB}">
      <dsp:nvSpPr>
        <dsp:cNvPr id="0" name=""/>
        <dsp:cNvSpPr/>
      </dsp:nvSpPr>
      <dsp:spPr>
        <a:xfrm>
          <a:off x="0" y="3053153"/>
          <a:ext cx="6106754" cy="430560"/>
        </a:xfrm>
        <a:prstGeom prst="roundRect">
          <a:avLst/>
        </a:prstGeom>
        <a:solidFill>
          <a:schemeClr val="accent2">
            <a:hueOff val="1040612"/>
            <a:satOff val="-23743"/>
            <a:lumOff val="87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Lien is not created on deposits</a:t>
          </a:r>
        </a:p>
      </dsp:txBody>
      <dsp:txXfrm>
        <a:off x="21018" y="3074171"/>
        <a:ext cx="6064718" cy="388524"/>
      </dsp:txXfrm>
    </dsp:sp>
    <dsp:sp modelId="{F2278AA4-A9BA-4CEE-BAB8-1C1B56542060}">
      <dsp:nvSpPr>
        <dsp:cNvPr id="0" name=""/>
        <dsp:cNvSpPr/>
      </dsp:nvSpPr>
      <dsp:spPr>
        <a:xfrm>
          <a:off x="0" y="3549953"/>
          <a:ext cx="6106754" cy="430560"/>
        </a:xfrm>
        <a:prstGeom prst="roundRect">
          <a:avLst/>
        </a:prstGeom>
        <a:solidFill>
          <a:schemeClr val="accent2">
            <a:hueOff val="1214048"/>
            <a:satOff val="-27700"/>
            <a:lumOff val="102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﻿Correct &amp; Valid Rating is not Updated.</a:t>
          </a:r>
        </a:p>
      </dsp:txBody>
      <dsp:txXfrm>
        <a:off x="21018" y="3570971"/>
        <a:ext cx="6064718" cy="388524"/>
      </dsp:txXfrm>
    </dsp:sp>
    <dsp:sp modelId="{1C5D6EAD-BAF1-423F-841C-6D0F15D67831}">
      <dsp:nvSpPr>
        <dsp:cNvPr id="0" name=""/>
        <dsp:cNvSpPr/>
      </dsp:nvSpPr>
      <dsp:spPr>
        <a:xfrm>
          <a:off x="0" y="4046753"/>
          <a:ext cx="6106754" cy="430560"/>
        </a:xfrm>
        <a:prstGeom prst="roundRect">
          <a:avLst/>
        </a:prstGeom>
        <a:solidFill>
          <a:schemeClr val="accent2">
            <a:hueOff val="1387483"/>
            <a:satOff val="-31657"/>
            <a:lumOff val="116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﻿Renewal / Review pending</a:t>
          </a:r>
        </a:p>
      </dsp:txBody>
      <dsp:txXfrm>
        <a:off x="21018" y="4067771"/>
        <a:ext cx="6064718" cy="388524"/>
      </dsp:txXfrm>
    </dsp:sp>
    <dsp:sp modelId="{00136BF7-1791-4F41-A05D-B7CDEA6F54AE}">
      <dsp:nvSpPr>
        <dsp:cNvPr id="0" name=""/>
        <dsp:cNvSpPr/>
      </dsp:nvSpPr>
      <dsp:spPr>
        <a:xfrm>
          <a:off x="0" y="4543553"/>
          <a:ext cx="6106754" cy="430560"/>
        </a:xfrm>
        <a:prstGeom prst="roundRect">
          <a:avLst/>
        </a:prstGeom>
        <a:solidFill>
          <a:schemeClr val="accent2">
            <a:hueOff val="1560918"/>
            <a:satOff val="-35614"/>
            <a:lumOff val="131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﻿Frequent Short Renewal /Review - report cases</a:t>
          </a:r>
        </a:p>
      </dsp:txBody>
      <dsp:txXfrm>
        <a:off x="21018" y="4564571"/>
        <a:ext cx="6064718" cy="388524"/>
      </dsp:txXfrm>
    </dsp:sp>
    <dsp:sp modelId="{81106ED7-E008-4F01-AFFC-27CAE1204996}">
      <dsp:nvSpPr>
        <dsp:cNvPr id="0" name=""/>
        <dsp:cNvSpPr/>
      </dsp:nvSpPr>
      <dsp:spPr>
        <a:xfrm>
          <a:off x="0" y="5040353"/>
          <a:ext cx="6106754" cy="436872"/>
        </a:xfrm>
        <a:prstGeom prst="roundRect">
          <a:avLst/>
        </a:prstGeom>
        <a:solidFill>
          <a:schemeClr val="accent2">
            <a:hueOff val="1734354"/>
            <a:satOff val="-39571"/>
            <a:lumOff val="146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﻿Stock / Book debt &amp; Other Operational Data QMR/ HYR</a:t>
          </a:r>
        </a:p>
      </dsp:txBody>
      <dsp:txXfrm>
        <a:off x="21326" y="5061679"/>
        <a:ext cx="6064102" cy="394220"/>
      </dsp:txXfrm>
    </dsp:sp>
    <dsp:sp modelId="{9A846370-4C32-4A16-865B-4CF122A33733}">
      <dsp:nvSpPr>
        <dsp:cNvPr id="0" name=""/>
        <dsp:cNvSpPr/>
      </dsp:nvSpPr>
      <dsp:spPr>
        <a:xfrm>
          <a:off x="0" y="5543466"/>
          <a:ext cx="6106754" cy="436872"/>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Red Flagged Accounts – CRILC Reports</a:t>
          </a:r>
        </a:p>
      </dsp:txBody>
      <dsp:txXfrm>
        <a:off x="21326" y="5564792"/>
        <a:ext cx="6064102" cy="394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09691-D6ED-4CF7-886F-8B60E7073835}">
      <dsp:nvSpPr>
        <dsp:cNvPr id="0" name=""/>
        <dsp:cNvSpPr/>
      </dsp:nvSpPr>
      <dsp:spPr>
        <a:xfrm>
          <a:off x="2944" y="0"/>
          <a:ext cx="2336345" cy="14018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Stock Audit</a:t>
          </a:r>
        </a:p>
      </dsp:txBody>
      <dsp:txXfrm>
        <a:off x="2944" y="0"/>
        <a:ext cx="2336345" cy="1401807"/>
      </dsp:txXfrm>
    </dsp:sp>
    <dsp:sp modelId="{97DBB2A6-4FA2-4161-A671-A473CF428382}">
      <dsp:nvSpPr>
        <dsp:cNvPr id="0" name=""/>
        <dsp:cNvSpPr/>
      </dsp:nvSpPr>
      <dsp:spPr>
        <a:xfrm>
          <a:off x="2572925" y="0"/>
          <a:ext cx="2336345" cy="14018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Audited Financial Statement</a:t>
          </a:r>
        </a:p>
      </dsp:txBody>
      <dsp:txXfrm>
        <a:off x="2572925" y="0"/>
        <a:ext cx="2336345" cy="1401807"/>
      </dsp:txXfrm>
    </dsp:sp>
    <dsp:sp modelId="{9B0AD443-D5EF-401E-A048-BF3BF0054B21}">
      <dsp:nvSpPr>
        <dsp:cNvPr id="0" name=""/>
        <dsp:cNvSpPr/>
      </dsp:nvSpPr>
      <dsp:spPr>
        <a:xfrm>
          <a:off x="5142905" y="0"/>
          <a:ext cx="2336345" cy="14018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Inspection Report</a:t>
          </a:r>
        </a:p>
      </dsp:txBody>
      <dsp:txXfrm>
        <a:off x="5142905" y="0"/>
        <a:ext cx="2336345" cy="1401807"/>
      </dsp:txXfrm>
    </dsp:sp>
    <dsp:sp modelId="{E26B2491-48E1-4561-9120-721F351393E5}">
      <dsp:nvSpPr>
        <dsp:cNvPr id="0" name=""/>
        <dsp:cNvSpPr/>
      </dsp:nvSpPr>
      <dsp:spPr>
        <a:xfrm>
          <a:off x="7712886" y="0"/>
          <a:ext cx="2336345" cy="14018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Insurance</a:t>
          </a:r>
        </a:p>
      </dsp:txBody>
      <dsp:txXfrm>
        <a:off x="7712886" y="0"/>
        <a:ext cx="2336345" cy="14018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15958-35BC-4EE1-A258-240C6247BD3C}">
      <dsp:nvSpPr>
        <dsp:cNvPr id="0" name=""/>
        <dsp:cNvSpPr/>
      </dsp:nvSpPr>
      <dsp:spPr>
        <a:xfrm>
          <a:off x="2934" y="0"/>
          <a:ext cx="2327874" cy="1396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Overdrawing in accounts above sanctioned limits</a:t>
          </a:r>
        </a:p>
      </dsp:txBody>
      <dsp:txXfrm>
        <a:off x="2934" y="0"/>
        <a:ext cx="2327874" cy="1396724"/>
      </dsp:txXfrm>
    </dsp:sp>
    <dsp:sp modelId="{9E09E739-EA62-4F24-83B5-02525C2F8408}">
      <dsp:nvSpPr>
        <dsp:cNvPr id="0" name=""/>
        <dsp:cNvSpPr/>
      </dsp:nvSpPr>
      <dsp:spPr>
        <a:xfrm>
          <a:off x="2563596" y="0"/>
          <a:ext cx="2327874" cy="1396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﻿Valuation Report older than 3 years</a:t>
          </a:r>
        </a:p>
      </dsp:txBody>
      <dsp:txXfrm>
        <a:off x="2563596" y="0"/>
        <a:ext cx="2327874" cy="1396724"/>
      </dsp:txXfrm>
    </dsp:sp>
    <dsp:sp modelId="{E4E82211-A8F3-4A3A-87B0-7044A5809B5C}">
      <dsp:nvSpPr>
        <dsp:cNvPr id="0" name=""/>
        <dsp:cNvSpPr/>
      </dsp:nvSpPr>
      <dsp:spPr>
        <a:xfrm>
          <a:off x="5124257" y="0"/>
          <a:ext cx="2327874" cy="13967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Upgradation of Non-Performing Assets</a:t>
          </a:r>
        </a:p>
      </dsp:txBody>
      <dsp:txXfrm>
        <a:off x="5124257" y="0"/>
        <a:ext cx="2327874" cy="1396724"/>
      </dsp:txXfrm>
    </dsp:sp>
    <dsp:sp modelId="{3010E4C6-9CA5-4933-8746-68F8F585C0D9}">
      <dsp:nvSpPr>
        <dsp:cNvPr id="0" name=""/>
        <dsp:cNvSpPr/>
      </dsp:nvSpPr>
      <dsp:spPr>
        <a:xfrm>
          <a:off x="7684919" y="0"/>
          <a:ext cx="2327874" cy="13967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System of classifying    SMA - 0, SMA - 1, SMA - 2 ﻿</a:t>
          </a:r>
        </a:p>
      </dsp:txBody>
      <dsp:txXfrm>
        <a:off x="7684919" y="0"/>
        <a:ext cx="2327874" cy="13967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2AC72-D4E9-4035-A3CC-7A598370AFA2}">
      <dsp:nvSpPr>
        <dsp:cNvPr id="0" name=""/>
        <dsp:cNvSpPr/>
      </dsp:nvSpPr>
      <dsp:spPr>
        <a:xfrm>
          <a:off x="1042225" y="0"/>
          <a:ext cx="3240000" cy="19352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NPA List as on 31.03.2024 and NPA List as on 31.03.2025</a:t>
          </a:r>
          <a:endParaRPr lang="en-US" sz="1800" kern="1200"/>
        </a:p>
      </dsp:txBody>
      <dsp:txXfrm>
        <a:off x="1042225" y="0"/>
        <a:ext cx="3240000" cy="1935204"/>
      </dsp:txXfrm>
    </dsp:sp>
    <dsp:sp modelId="{CC5E3A80-3844-492C-B4EA-A0996413D584}">
      <dsp:nvSpPr>
        <dsp:cNvPr id="0" name=""/>
        <dsp:cNvSpPr/>
      </dsp:nvSpPr>
      <dsp:spPr>
        <a:xfrm>
          <a:off x="5308381" y="0"/>
          <a:ext cx="3240000" cy="1935204"/>
        </a:xfrm>
        <a:prstGeom prst="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List of upgraded accounts during the audit period - check upgradations - IRAC Norms</a:t>
          </a:r>
          <a:endParaRPr lang="en-US" sz="1800" kern="1200"/>
        </a:p>
      </dsp:txBody>
      <dsp:txXfrm>
        <a:off x="5308381" y="0"/>
        <a:ext cx="3240000" cy="1935204"/>
      </dsp:txXfrm>
    </dsp:sp>
    <dsp:sp modelId="{DD8FF519-8EF8-4C5F-8CA6-D7BE7E99EECC}">
      <dsp:nvSpPr>
        <dsp:cNvPr id="0" name=""/>
        <dsp:cNvSpPr/>
      </dsp:nvSpPr>
      <dsp:spPr>
        <a:xfrm>
          <a:off x="5323886" y="1995439"/>
          <a:ext cx="3240000" cy="1935204"/>
        </a:xfrm>
        <a:prstGeom prst="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List of new accounts added as NPA during the year:</a:t>
          </a:r>
          <a:endParaRPr lang="en-US" sz="1800" kern="1200"/>
        </a:p>
        <a:p>
          <a:pPr marL="171450" lvl="1" indent="-171450" algn="l" defTabSz="800100">
            <a:lnSpc>
              <a:spcPct val="90000"/>
            </a:lnSpc>
            <a:spcBef>
              <a:spcPct val="0"/>
            </a:spcBef>
            <a:spcAft>
              <a:spcPct val="15000"/>
            </a:spcAft>
            <a:buChar char="•"/>
          </a:pPr>
          <a:r>
            <a:rPr lang="en-GB" sz="1800" kern="1200"/>
            <a:t>Check NPA date </a:t>
          </a:r>
          <a:endParaRPr lang="en-US" sz="1800" kern="1200"/>
        </a:p>
        <a:p>
          <a:pPr marL="171450" lvl="1" indent="-171450" algn="l" defTabSz="800100">
            <a:lnSpc>
              <a:spcPct val="90000"/>
            </a:lnSpc>
            <a:spcBef>
              <a:spcPct val="0"/>
            </a:spcBef>
            <a:spcAft>
              <a:spcPct val="15000"/>
            </a:spcAft>
            <a:buChar char="•"/>
          </a:pPr>
          <a:r>
            <a:rPr lang="en-GB" sz="1800" kern="1200"/>
            <a:t>Asset Classification </a:t>
          </a:r>
          <a:endParaRPr lang="en-US" sz="1800" kern="1200"/>
        </a:p>
        <a:p>
          <a:pPr marL="171450" lvl="1" indent="-171450" algn="l" defTabSz="800100">
            <a:lnSpc>
              <a:spcPct val="90000"/>
            </a:lnSpc>
            <a:spcBef>
              <a:spcPct val="0"/>
            </a:spcBef>
            <a:spcAft>
              <a:spcPct val="15000"/>
            </a:spcAft>
            <a:buChar char="•"/>
          </a:pPr>
          <a:r>
            <a:rPr lang="en-GB" sz="1800" kern="1200"/>
            <a:t>Reversal of Unrealized Interest</a:t>
          </a:r>
          <a:endParaRPr lang="en-US" sz="1800" kern="1200"/>
        </a:p>
      </dsp:txBody>
      <dsp:txXfrm>
        <a:off x="5323886" y="1995439"/>
        <a:ext cx="3240000" cy="1935204"/>
      </dsp:txXfrm>
    </dsp:sp>
    <dsp:sp modelId="{24454151-3C7F-4558-9392-FBC95AD64815}">
      <dsp:nvSpPr>
        <dsp:cNvPr id="0" name=""/>
        <dsp:cNvSpPr/>
      </dsp:nvSpPr>
      <dsp:spPr>
        <a:xfrm>
          <a:off x="1024385" y="1995436"/>
          <a:ext cx="3240000" cy="1935204"/>
        </a:xfrm>
        <a:prstGeom prst="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Take Audit sample - for upgradation and newly added accounts – test the same for Norms </a:t>
          </a:r>
          <a:endParaRPr lang="en-US" sz="1800" kern="1200"/>
        </a:p>
      </dsp:txBody>
      <dsp:txXfrm>
        <a:off x="1024385" y="1995436"/>
        <a:ext cx="3240000" cy="1935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DDD9F-C15C-4048-B24F-20EDB8EA5FA6}">
      <dsp:nvSpPr>
        <dsp:cNvPr id="0" name=""/>
        <dsp:cNvSpPr/>
      </dsp:nvSpPr>
      <dsp:spPr>
        <a:xfrm>
          <a:off x="0" y="7515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Take SMA Reports for December, January &amp; February months</a:t>
          </a:r>
          <a:endParaRPr lang="en-US" sz="1900" kern="1200"/>
        </a:p>
      </dsp:txBody>
      <dsp:txXfrm>
        <a:off x="21704" y="96857"/>
        <a:ext cx="10014991" cy="401192"/>
      </dsp:txXfrm>
    </dsp:sp>
    <dsp:sp modelId="{B29B934C-C078-4D0C-94B4-FCED2CE5542E}">
      <dsp:nvSpPr>
        <dsp:cNvPr id="0" name=""/>
        <dsp:cNvSpPr/>
      </dsp:nvSpPr>
      <dsp:spPr>
        <a:xfrm>
          <a:off x="0" y="57447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BG Invoked list</a:t>
          </a:r>
          <a:endParaRPr lang="en-US" sz="1900" kern="1200"/>
        </a:p>
      </dsp:txBody>
      <dsp:txXfrm>
        <a:off x="21704" y="596177"/>
        <a:ext cx="10014991" cy="401192"/>
      </dsp:txXfrm>
    </dsp:sp>
    <dsp:sp modelId="{98920CDC-3917-4100-8D2B-CCFB319E8B75}">
      <dsp:nvSpPr>
        <dsp:cNvPr id="0" name=""/>
        <dsp:cNvSpPr/>
      </dsp:nvSpPr>
      <dsp:spPr>
        <a:xfrm>
          <a:off x="0" y="107379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LC Devolved list</a:t>
          </a:r>
          <a:endParaRPr lang="en-US" sz="1900" kern="1200"/>
        </a:p>
      </dsp:txBody>
      <dsp:txXfrm>
        <a:off x="21704" y="1095497"/>
        <a:ext cx="10014991" cy="401192"/>
      </dsp:txXfrm>
    </dsp:sp>
    <dsp:sp modelId="{22B93193-85BE-4CAB-B3B6-ECF43EC4FD21}">
      <dsp:nvSpPr>
        <dsp:cNvPr id="0" name=""/>
        <dsp:cNvSpPr/>
      </dsp:nvSpPr>
      <dsp:spPr>
        <a:xfrm>
          <a:off x="0" y="157311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List Bill of Discounted under LC</a:t>
          </a:r>
          <a:endParaRPr lang="en-US" sz="1900" kern="1200"/>
        </a:p>
      </dsp:txBody>
      <dsp:txXfrm>
        <a:off x="21704" y="1594817"/>
        <a:ext cx="10014991" cy="401192"/>
      </dsp:txXfrm>
    </dsp:sp>
    <dsp:sp modelId="{C8F8B97B-2C65-41AD-AD27-DD9889D87FFA}">
      <dsp:nvSpPr>
        <dsp:cNvPr id="0" name=""/>
        <dsp:cNvSpPr/>
      </dsp:nvSpPr>
      <dsp:spPr>
        <a:xfrm>
          <a:off x="0" y="207243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List Of Restructuring Accounts</a:t>
          </a:r>
          <a:endParaRPr lang="en-US" sz="1900" kern="1200"/>
        </a:p>
      </dsp:txBody>
      <dsp:txXfrm>
        <a:off x="21704" y="2094137"/>
        <a:ext cx="10014991" cy="401192"/>
      </dsp:txXfrm>
    </dsp:sp>
    <dsp:sp modelId="{F48C600F-95C7-48D6-9395-4058234470F3}">
      <dsp:nvSpPr>
        <dsp:cNvPr id="0" name=""/>
        <dsp:cNvSpPr/>
      </dsp:nvSpPr>
      <dsp:spPr>
        <a:xfrm>
          <a:off x="0" y="257175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List of Stock Statements – Not Submitted</a:t>
          </a:r>
          <a:endParaRPr lang="en-US" sz="1900" kern="1200"/>
        </a:p>
      </dsp:txBody>
      <dsp:txXfrm>
        <a:off x="21704" y="2593457"/>
        <a:ext cx="10014991" cy="401192"/>
      </dsp:txXfrm>
    </dsp:sp>
    <dsp:sp modelId="{09740BCC-AB70-4472-8114-6F85112CD1C9}">
      <dsp:nvSpPr>
        <dsp:cNvPr id="0" name=""/>
        <dsp:cNvSpPr/>
      </dsp:nvSpPr>
      <dsp:spPr>
        <a:xfrm>
          <a:off x="0" y="3071072"/>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List of Accounts non renewed or reviewed</a:t>
          </a:r>
          <a:endParaRPr lang="en-US" sz="1900" kern="1200"/>
        </a:p>
      </dsp:txBody>
      <dsp:txXfrm>
        <a:off x="21704" y="3092776"/>
        <a:ext cx="10014991" cy="401192"/>
      </dsp:txXfrm>
    </dsp:sp>
    <dsp:sp modelId="{C7238F18-CBCB-4895-AC22-726D02DDB290}">
      <dsp:nvSpPr>
        <dsp:cNvPr id="0" name=""/>
        <dsp:cNvSpPr/>
      </dsp:nvSpPr>
      <dsp:spPr>
        <a:xfrm>
          <a:off x="0" y="3570393"/>
          <a:ext cx="10058399" cy="444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Review Audit Reports - large Accounts and accounts having Inherent Weakness </a:t>
          </a:r>
          <a:endParaRPr lang="en-US" sz="1900" kern="1200"/>
        </a:p>
      </dsp:txBody>
      <dsp:txXfrm>
        <a:off x="21704" y="3592097"/>
        <a:ext cx="10014991" cy="40119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IN"/>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EE950B89-2FC5-4BDC-8570-8C2849F576FB}" type="datetimeFigureOut">
              <a:rPr lang="en-IN" smtClean="0"/>
              <a:t>23-03-2025</a:t>
            </a:fld>
            <a:endParaRPr lang="en-IN"/>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IN"/>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IN"/>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9DF453BA-876B-4F23-BA03-44E820B587D1}" type="slidenum">
              <a:rPr lang="en-IN" smtClean="0"/>
              <a:t>‹#›</a:t>
            </a:fld>
            <a:endParaRPr lang="en-IN"/>
          </a:p>
        </p:txBody>
      </p:sp>
    </p:spTree>
    <p:extLst>
      <p:ext uri="{BB962C8B-B14F-4D97-AF65-F5344CB8AC3E}">
        <p14:creationId xmlns:p14="http://schemas.microsoft.com/office/powerpoint/2010/main" val="200605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1</a:t>
            </a:fld>
            <a:endParaRPr lang="en-IN"/>
          </a:p>
        </p:txBody>
      </p:sp>
    </p:spTree>
    <p:extLst>
      <p:ext uri="{BB962C8B-B14F-4D97-AF65-F5344CB8AC3E}">
        <p14:creationId xmlns:p14="http://schemas.microsoft.com/office/powerpoint/2010/main" val="138596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22</a:t>
            </a:fld>
            <a:endParaRPr lang="en-IN"/>
          </a:p>
        </p:txBody>
      </p:sp>
    </p:spTree>
    <p:extLst>
      <p:ext uri="{BB962C8B-B14F-4D97-AF65-F5344CB8AC3E}">
        <p14:creationId xmlns:p14="http://schemas.microsoft.com/office/powerpoint/2010/main" val="362047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23</a:t>
            </a:fld>
            <a:endParaRPr lang="en-IN"/>
          </a:p>
        </p:txBody>
      </p:sp>
    </p:spTree>
    <p:extLst>
      <p:ext uri="{BB962C8B-B14F-4D97-AF65-F5344CB8AC3E}">
        <p14:creationId xmlns:p14="http://schemas.microsoft.com/office/powerpoint/2010/main" val="56521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24</a:t>
            </a:fld>
            <a:endParaRPr lang="en-IN"/>
          </a:p>
        </p:txBody>
      </p:sp>
    </p:spTree>
    <p:extLst>
      <p:ext uri="{BB962C8B-B14F-4D97-AF65-F5344CB8AC3E}">
        <p14:creationId xmlns:p14="http://schemas.microsoft.com/office/powerpoint/2010/main" val="289906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25</a:t>
            </a:fld>
            <a:endParaRPr lang="en-IN"/>
          </a:p>
        </p:txBody>
      </p:sp>
    </p:spTree>
    <p:extLst>
      <p:ext uri="{BB962C8B-B14F-4D97-AF65-F5344CB8AC3E}">
        <p14:creationId xmlns:p14="http://schemas.microsoft.com/office/powerpoint/2010/main" val="265906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28</a:t>
            </a:fld>
            <a:endParaRPr lang="en-IN"/>
          </a:p>
        </p:txBody>
      </p:sp>
    </p:spTree>
    <p:extLst>
      <p:ext uri="{BB962C8B-B14F-4D97-AF65-F5344CB8AC3E}">
        <p14:creationId xmlns:p14="http://schemas.microsoft.com/office/powerpoint/2010/main" val="252693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29</a:t>
            </a:fld>
            <a:endParaRPr lang="en-IN"/>
          </a:p>
        </p:txBody>
      </p:sp>
    </p:spTree>
    <p:extLst>
      <p:ext uri="{BB962C8B-B14F-4D97-AF65-F5344CB8AC3E}">
        <p14:creationId xmlns:p14="http://schemas.microsoft.com/office/powerpoint/2010/main" val="221472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30</a:t>
            </a:fld>
            <a:endParaRPr lang="en-IN"/>
          </a:p>
        </p:txBody>
      </p:sp>
    </p:spTree>
    <p:extLst>
      <p:ext uri="{BB962C8B-B14F-4D97-AF65-F5344CB8AC3E}">
        <p14:creationId xmlns:p14="http://schemas.microsoft.com/office/powerpoint/2010/main" val="2253638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31</a:t>
            </a:fld>
            <a:endParaRPr lang="en-IN"/>
          </a:p>
        </p:txBody>
      </p:sp>
    </p:spTree>
    <p:extLst>
      <p:ext uri="{BB962C8B-B14F-4D97-AF65-F5344CB8AC3E}">
        <p14:creationId xmlns:p14="http://schemas.microsoft.com/office/powerpoint/2010/main" val="126055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34</a:t>
            </a:fld>
            <a:endParaRPr lang="en-IN"/>
          </a:p>
        </p:txBody>
      </p:sp>
    </p:spTree>
    <p:extLst>
      <p:ext uri="{BB962C8B-B14F-4D97-AF65-F5344CB8AC3E}">
        <p14:creationId xmlns:p14="http://schemas.microsoft.com/office/powerpoint/2010/main" val="415644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47</a:t>
            </a:fld>
            <a:endParaRPr lang="en-IN"/>
          </a:p>
        </p:txBody>
      </p:sp>
    </p:spTree>
    <p:extLst>
      <p:ext uri="{BB962C8B-B14F-4D97-AF65-F5344CB8AC3E}">
        <p14:creationId xmlns:p14="http://schemas.microsoft.com/office/powerpoint/2010/main" val="148008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4</a:t>
            </a:fld>
            <a:endParaRPr lang="en-IN"/>
          </a:p>
        </p:txBody>
      </p:sp>
    </p:spTree>
    <p:extLst>
      <p:ext uri="{BB962C8B-B14F-4D97-AF65-F5344CB8AC3E}">
        <p14:creationId xmlns:p14="http://schemas.microsoft.com/office/powerpoint/2010/main" val="146997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10</a:t>
            </a:fld>
            <a:endParaRPr lang="en-IN"/>
          </a:p>
        </p:txBody>
      </p:sp>
    </p:spTree>
    <p:extLst>
      <p:ext uri="{BB962C8B-B14F-4D97-AF65-F5344CB8AC3E}">
        <p14:creationId xmlns:p14="http://schemas.microsoft.com/office/powerpoint/2010/main" val="200789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11</a:t>
            </a:fld>
            <a:endParaRPr lang="en-IN"/>
          </a:p>
        </p:txBody>
      </p:sp>
    </p:spTree>
    <p:extLst>
      <p:ext uri="{BB962C8B-B14F-4D97-AF65-F5344CB8AC3E}">
        <p14:creationId xmlns:p14="http://schemas.microsoft.com/office/powerpoint/2010/main" val="245881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12</a:t>
            </a:fld>
            <a:endParaRPr lang="en-IN"/>
          </a:p>
        </p:txBody>
      </p:sp>
    </p:spTree>
    <p:extLst>
      <p:ext uri="{BB962C8B-B14F-4D97-AF65-F5344CB8AC3E}">
        <p14:creationId xmlns:p14="http://schemas.microsoft.com/office/powerpoint/2010/main" val="334692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16</a:t>
            </a:fld>
            <a:endParaRPr lang="en-IN"/>
          </a:p>
        </p:txBody>
      </p:sp>
    </p:spTree>
    <p:extLst>
      <p:ext uri="{BB962C8B-B14F-4D97-AF65-F5344CB8AC3E}">
        <p14:creationId xmlns:p14="http://schemas.microsoft.com/office/powerpoint/2010/main" val="166561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17</a:t>
            </a:fld>
            <a:endParaRPr lang="en-IN"/>
          </a:p>
        </p:txBody>
      </p:sp>
    </p:spTree>
    <p:extLst>
      <p:ext uri="{BB962C8B-B14F-4D97-AF65-F5344CB8AC3E}">
        <p14:creationId xmlns:p14="http://schemas.microsoft.com/office/powerpoint/2010/main" val="171022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DF453BA-876B-4F23-BA03-44E820B587D1}" type="slidenum">
              <a:rPr lang="en-IN" smtClean="0"/>
              <a:t>19</a:t>
            </a:fld>
            <a:endParaRPr lang="en-IN"/>
          </a:p>
        </p:txBody>
      </p:sp>
    </p:spTree>
    <p:extLst>
      <p:ext uri="{BB962C8B-B14F-4D97-AF65-F5344CB8AC3E}">
        <p14:creationId xmlns:p14="http://schemas.microsoft.com/office/powerpoint/2010/main" val="4367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DF453BA-876B-4F23-BA03-44E820B587D1}" type="slidenum">
              <a:rPr lang="en-IN" smtClean="0"/>
              <a:t>21</a:t>
            </a:fld>
            <a:endParaRPr lang="en-IN"/>
          </a:p>
        </p:txBody>
      </p:sp>
    </p:spTree>
    <p:extLst>
      <p:ext uri="{BB962C8B-B14F-4D97-AF65-F5344CB8AC3E}">
        <p14:creationId xmlns:p14="http://schemas.microsoft.com/office/powerpoint/2010/main" val="32653752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7A60AC5-45CA-4A38-A155-244A61E087B1}" type="datetime1">
              <a:rPr lang="en-US" smtClean="0"/>
              <a:t>3/23/2025</a:t>
            </a:fld>
            <a:endParaRPr lang="en-US"/>
          </a:p>
        </p:txBody>
      </p:sp>
      <p:sp>
        <p:nvSpPr>
          <p:cNvPr id="5" name="Footer Placeholder 4"/>
          <p:cNvSpPr>
            <a:spLocks noGrp="1"/>
          </p:cNvSpPr>
          <p:nvPr>
            <p:ph type="ftr" sz="quarter" idx="11"/>
          </p:nvPr>
        </p:nvSpPr>
        <p:spPr/>
        <p:txBody>
          <a:bodyPr/>
          <a:lstStyle/>
          <a:p>
            <a:r>
              <a:rPr lang="sv-SE"/>
              <a:t>CA Ritesh Agarwal, S. Jaykishan</a:t>
            </a: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0C12960-6E85-460F-B6E3-5B82CB31AF3D}" type="slidenum">
              <a:rPr lang="en-US" smtClean="0"/>
              <a:t>‹#›</a:t>
            </a:fld>
            <a:endParaRPr lang="en-US"/>
          </a:p>
        </p:txBody>
      </p:sp>
    </p:spTree>
    <p:extLst>
      <p:ext uri="{BB962C8B-B14F-4D97-AF65-F5344CB8AC3E}">
        <p14:creationId xmlns:p14="http://schemas.microsoft.com/office/powerpoint/2010/main" val="12775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123A51-8FEA-4319-9AF1-86FFFC70E032}" type="datetime1">
              <a:rPr lang="en-US" smtClean="0"/>
              <a:t>3/23/2025</a:t>
            </a:fld>
            <a:endParaRPr lang="en-US"/>
          </a:p>
        </p:txBody>
      </p:sp>
      <p:sp>
        <p:nvSpPr>
          <p:cNvPr id="5" name="Footer Placeholder 4"/>
          <p:cNvSpPr>
            <a:spLocks noGrp="1"/>
          </p:cNvSpPr>
          <p:nvPr>
            <p:ph type="ftr" sz="quarter" idx="11"/>
          </p:nvPr>
        </p:nvSpPr>
        <p:spPr/>
        <p:txBody>
          <a:bodyPr/>
          <a:lstStyle/>
          <a:p>
            <a:r>
              <a:rPr lang="sv-SE"/>
              <a:t>CA Ritesh Agarwal, S. Jaykishan</a:t>
            </a:r>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7894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79E32-2206-4369-B1C0-D72C852368B4}" type="datetime1">
              <a:rPr lang="en-US" smtClean="0"/>
              <a:t>3/23/2025</a:t>
            </a:fld>
            <a:endParaRPr lang="en-US"/>
          </a:p>
        </p:txBody>
      </p:sp>
      <p:sp>
        <p:nvSpPr>
          <p:cNvPr id="5" name="Footer Placeholder 4"/>
          <p:cNvSpPr>
            <a:spLocks noGrp="1"/>
          </p:cNvSpPr>
          <p:nvPr>
            <p:ph type="ftr" sz="quarter" idx="11"/>
          </p:nvPr>
        </p:nvSpPr>
        <p:spPr/>
        <p:txBody>
          <a:bodyPr/>
          <a:lstStyle/>
          <a:p>
            <a:r>
              <a:rPr lang="sv-SE"/>
              <a:t>CA Ritesh Agarwal, S. Jaykishan</a:t>
            </a:r>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0982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0A905E-B71F-46F4-A0FC-14C1F3962F75}" type="datetime1">
              <a:rPr lang="en-US" smtClean="0"/>
              <a:t>3/23/2025</a:t>
            </a:fld>
            <a:endParaRPr lang="en-US"/>
          </a:p>
        </p:txBody>
      </p:sp>
      <p:sp>
        <p:nvSpPr>
          <p:cNvPr id="5" name="Footer Placeholder 4"/>
          <p:cNvSpPr>
            <a:spLocks noGrp="1"/>
          </p:cNvSpPr>
          <p:nvPr>
            <p:ph type="ftr" sz="quarter" idx="11"/>
          </p:nvPr>
        </p:nvSpPr>
        <p:spPr/>
        <p:txBody>
          <a:bodyPr/>
          <a:lstStyle/>
          <a:p>
            <a:r>
              <a:rPr lang="sv-SE"/>
              <a:t>CA Ritesh Agarwal, S. Jaykishan</a:t>
            </a:r>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4305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86F8F7B-5270-4B74-B7DF-52771AF1B91E}" type="datetime1">
              <a:rPr lang="en-US" smtClean="0"/>
              <a:t>3/23/2025</a:t>
            </a:fld>
            <a:endParaRPr lang="en-US"/>
          </a:p>
        </p:txBody>
      </p:sp>
      <p:sp>
        <p:nvSpPr>
          <p:cNvPr id="5" name="Footer Placeholder 4"/>
          <p:cNvSpPr>
            <a:spLocks noGrp="1"/>
          </p:cNvSpPr>
          <p:nvPr>
            <p:ph type="ftr" sz="quarter" idx="11"/>
          </p:nvPr>
        </p:nvSpPr>
        <p:spPr>
          <a:xfrm>
            <a:off x="2182708" y="6272784"/>
            <a:ext cx="6327648" cy="365125"/>
          </a:xfrm>
        </p:spPr>
        <p:txBody>
          <a:bodyPr/>
          <a:lstStyle/>
          <a:p>
            <a:r>
              <a:rPr lang="sv-SE"/>
              <a:t>CA Ritesh Agarwal, S. Jaykishan</a:t>
            </a: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0C12960-6E85-460F-B6E3-5B82CB31AF3D}" type="slidenum">
              <a:rPr lang="en-US" smtClean="0"/>
              <a:t>‹#›</a:t>
            </a:fld>
            <a:endParaRPr lang="en-US"/>
          </a:p>
        </p:txBody>
      </p:sp>
    </p:spTree>
    <p:extLst>
      <p:ext uri="{BB962C8B-B14F-4D97-AF65-F5344CB8AC3E}">
        <p14:creationId xmlns:p14="http://schemas.microsoft.com/office/powerpoint/2010/main" val="394316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17113B-5D19-431B-A32E-43CD9B1DE436}" type="datetime1">
              <a:rPr lang="en-US" smtClean="0"/>
              <a:t>3/23/2025</a:t>
            </a:fld>
            <a:endParaRPr lang="en-US"/>
          </a:p>
        </p:txBody>
      </p:sp>
      <p:sp>
        <p:nvSpPr>
          <p:cNvPr id="6" name="Footer Placeholder 5"/>
          <p:cNvSpPr>
            <a:spLocks noGrp="1"/>
          </p:cNvSpPr>
          <p:nvPr>
            <p:ph type="ftr" sz="quarter" idx="11"/>
          </p:nvPr>
        </p:nvSpPr>
        <p:spPr/>
        <p:txBody>
          <a:bodyPr/>
          <a:lstStyle/>
          <a:p>
            <a:r>
              <a:rPr lang="sv-SE"/>
              <a:t>CA Ritesh Agarwal, S. Jaykishan</a:t>
            </a:r>
            <a:endParaRPr lang="en-US"/>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9481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F1E490-2B6F-432C-A291-61797D892F7C}" type="datetime1">
              <a:rPr lang="en-US" smtClean="0"/>
              <a:t>3/23/2025</a:t>
            </a:fld>
            <a:endParaRPr lang="en-US"/>
          </a:p>
        </p:txBody>
      </p:sp>
      <p:sp>
        <p:nvSpPr>
          <p:cNvPr id="8" name="Footer Placeholder 7"/>
          <p:cNvSpPr>
            <a:spLocks noGrp="1"/>
          </p:cNvSpPr>
          <p:nvPr>
            <p:ph type="ftr" sz="quarter" idx="11"/>
          </p:nvPr>
        </p:nvSpPr>
        <p:spPr/>
        <p:txBody>
          <a:bodyPr/>
          <a:lstStyle/>
          <a:p>
            <a:r>
              <a:rPr lang="sv-SE"/>
              <a:t>CA Ritesh Agarwal, S. Jaykishan</a:t>
            </a:r>
            <a:endParaRPr lang="en-US"/>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748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1A7A7-2DA1-4F67-A024-6FB01FA7DD57}" type="datetime1">
              <a:rPr lang="en-US" smtClean="0"/>
              <a:t>3/23/2025</a:t>
            </a:fld>
            <a:endParaRPr lang="en-US"/>
          </a:p>
        </p:txBody>
      </p:sp>
      <p:sp>
        <p:nvSpPr>
          <p:cNvPr id="4" name="Footer Placeholder 3"/>
          <p:cNvSpPr>
            <a:spLocks noGrp="1"/>
          </p:cNvSpPr>
          <p:nvPr>
            <p:ph type="ftr" sz="quarter" idx="11"/>
          </p:nvPr>
        </p:nvSpPr>
        <p:spPr/>
        <p:txBody>
          <a:bodyPr/>
          <a:lstStyle/>
          <a:p>
            <a:r>
              <a:rPr lang="sv-SE"/>
              <a:t>CA Ritesh Agarwal, S. Jaykishan</a:t>
            </a:r>
            <a:endParaRPr lang="en-US"/>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7855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F695A-E713-4D9B-9F64-58606E5DC14A}" type="datetime1">
              <a:rPr lang="en-US" smtClean="0"/>
              <a:t>3/23/2025</a:t>
            </a:fld>
            <a:endParaRPr lang="en-US"/>
          </a:p>
        </p:txBody>
      </p:sp>
      <p:sp>
        <p:nvSpPr>
          <p:cNvPr id="3" name="Footer Placeholder 2"/>
          <p:cNvSpPr>
            <a:spLocks noGrp="1"/>
          </p:cNvSpPr>
          <p:nvPr>
            <p:ph type="ftr" sz="quarter" idx="11"/>
          </p:nvPr>
        </p:nvSpPr>
        <p:spPr/>
        <p:txBody>
          <a:bodyPr/>
          <a:lstStyle/>
          <a:p>
            <a:r>
              <a:rPr lang="sv-SE"/>
              <a:t>CA Ritesh Agarwal, S. Jaykishan</a:t>
            </a:r>
            <a:endParaRPr lang="en-US"/>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F9045-0A29-443E-946C-2F0A3769D332}" type="datetime1">
              <a:rPr lang="en-US" smtClean="0"/>
              <a:t>3/23/2025</a:t>
            </a:fld>
            <a:endParaRPr lang="en-US"/>
          </a:p>
        </p:txBody>
      </p:sp>
      <p:sp>
        <p:nvSpPr>
          <p:cNvPr id="6" name="Footer Placeholder 5"/>
          <p:cNvSpPr>
            <a:spLocks noGrp="1"/>
          </p:cNvSpPr>
          <p:nvPr>
            <p:ph type="ftr" sz="quarter" idx="11"/>
          </p:nvPr>
        </p:nvSpPr>
        <p:spPr/>
        <p:txBody>
          <a:bodyPr/>
          <a:lstStyle/>
          <a:p>
            <a:r>
              <a:rPr lang="sv-SE"/>
              <a:t>CA Ritesh Agarwal, S. Jaykishan</a:t>
            </a: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7455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0C07C-EB84-4A74-934B-CEAC7626630F}" type="datetime1">
              <a:rPr lang="en-US" smtClean="0"/>
              <a:t>3/23/2025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4310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5B2D95F-CBCA-45C7-BE9E-BEEBAC5B5FB7}" type="datetime1">
              <a:rPr lang="en-US" smtClean="0"/>
              <a:t>3/23/2025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sv-SE"/>
              <a:t>CA Ritesh Agarwal, S. Jaykishan</a:t>
            </a: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239901728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diagramLayout" Target="../diagrams/layou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png"/><Relationship Id="rId10" Type="http://schemas.microsoft.com/office/2007/relationships/diagramDrawing" Target="../diagrams/drawing4.xml"/><Relationship Id="rId4" Type="http://schemas.microsoft.com/office/2007/relationships/hdphoto" Target="../media/hdphoto2.wdp"/><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png"/><Relationship Id="rId7" Type="http://schemas.openxmlformats.org/officeDocument/2006/relationships/diagramData" Target="../diagrams/data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microsoft.com/office/2007/relationships/hdphoto" Target="../media/hdphoto3.wdp"/><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microsoft.com/office/2007/relationships/hdphoto" Target="../media/hdphoto2.wdp"/><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2.wdp"/><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2.wdp"/><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2.wdp"/><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png"/><Relationship Id="rId7" Type="http://schemas.openxmlformats.org/officeDocument/2006/relationships/diagramQuickStyle" Target="../diagrams/quickStyle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microsoft.com/office/2007/relationships/hdphoto" Target="../media/hdphoto2.wdp"/><Relationship Id="rId9" Type="http://schemas.microsoft.com/office/2007/relationships/diagramDrawing" Target="../diagrams/drawing1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2.wdp"/><Relationship Id="rId9" Type="http://schemas.microsoft.com/office/2007/relationships/diagramDrawing" Target="../diagrams/drawing1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image" Target="../media/image6.png"/><Relationship Id="rId7" Type="http://schemas.openxmlformats.org/officeDocument/2006/relationships/diagramData" Target="../diagrams/data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3.xml"/><Relationship Id="rId5" Type="http://schemas.openxmlformats.org/officeDocument/2006/relationships/image" Target="../media/image4.png"/><Relationship Id="rId10" Type="http://schemas.openxmlformats.org/officeDocument/2006/relationships/diagramColors" Target="../diagrams/colors13.xml"/><Relationship Id="rId4" Type="http://schemas.microsoft.com/office/2007/relationships/hdphoto" Target="../media/hdphoto3.wdp"/><Relationship Id="rId9"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4.png"/><Relationship Id="rId7" Type="http://schemas.openxmlformats.org/officeDocument/2006/relationships/diagramLayout" Target="../diagrams/layout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2.png"/><Relationship Id="rId10" Type="http://schemas.microsoft.com/office/2007/relationships/diagramDrawing" Target="../diagrams/drawing15.xml"/><Relationship Id="rId4" Type="http://schemas.microsoft.com/office/2007/relationships/hdphoto" Target="../media/hdphoto2.wdp"/><Relationship Id="rId9" Type="http://schemas.openxmlformats.org/officeDocument/2006/relationships/diagramColors" Target="../diagrams/colors1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png"/><Relationship Id="rId7" Type="http://schemas.openxmlformats.org/officeDocument/2006/relationships/diagramQuickStyle" Target="../diagrams/quickStyle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microsoft.com/office/2007/relationships/hdphoto" Target="../media/hdphoto2.wdp"/><Relationship Id="rId9" Type="http://schemas.microsoft.com/office/2007/relationships/diagramDrawing" Target="../diagrams/drawing17.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2.wdp"/><Relationship Id="rId7" Type="http://schemas.openxmlformats.org/officeDocument/2006/relationships/diagramColors" Target="../diagrams/colors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7.xml.rels><?xml version="1.0" encoding="UTF-8" standalone="yes"?>
<Relationships xmlns="http://schemas.openxmlformats.org/package/2006/relationships"><Relationship Id="rId8" Type="http://schemas.microsoft.com/office/2007/relationships/diagramDrawing" Target="../diagrams/drawing19.xml"/><Relationship Id="rId3" Type="http://schemas.microsoft.com/office/2007/relationships/hdphoto" Target="../media/hdphoto2.wdp"/><Relationship Id="rId7" Type="http://schemas.openxmlformats.org/officeDocument/2006/relationships/diagramColors" Target="../diagrams/colors1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8.xml.rels><?xml version="1.0" encoding="UTF-8" standalone="yes"?>
<Relationships xmlns="http://schemas.openxmlformats.org/package/2006/relationships"><Relationship Id="rId8" Type="http://schemas.microsoft.com/office/2007/relationships/diagramDrawing" Target="../diagrams/drawing20.xml"/><Relationship Id="rId3" Type="http://schemas.microsoft.com/office/2007/relationships/hdphoto" Target="../media/hdphoto2.wdp"/><Relationship Id="rId7" Type="http://schemas.openxmlformats.org/officeDocument/2006/relationships/diagramColors" Target="../diagrams/colors2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9.xml.rels><?xml version="1.0" encoding="UTF-8" standalone="yes"?>
<Relationships xmlns="http://schemas.openxmlformats.org/package/2006/relationships"><Relationship Id="rId8" Type="http://schemas.microsoft.com/office/2007/relationships/diagramDrawing" Target="../diagrams/drawing21.xml"/><Relationship Id="rId3" Type="http://schemas.microsoft.com/office/2007/relationships/hdphoto" Target="../media/hdphoto2.wdp"/><Relationship Id="rId7" Type="http://schemas.openxmlformats.org/officeDocument/2006/relationships/diagramColors" Target="../diagrams/colors2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microsoft.com/office/2007/relationships/hdphoto" Target="../media/hdphoto3.wdp"/><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2.wdp"/><Relationship Id="rId7" Type="http://schemas.openxmlformats.org/officeDocument/2006/relationships/diagramColors" Target="../diagrams/colors2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microsoft.com/office/2007/relationships/hdphoto" Target="../media/hdphoto3.wdp"/><Relationship Id="rId7" Type="http://schemas.openxmlformats.org/officeDocument/2006/relationships/diagramLayout" Target="../diagrams/layout2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Data" Target="../diagrams/data23.xml"/><Relationship Id="rId5" Type="http://schemas.microsoft.com/office/2007/relationships/hdphoto" Target="../media/hdphoto2.wdp"/><Relationship Id="rId10" Type="http://schemas.microsoft.com/office/2007/relationships/diagramDrawing" Target="../diagrams/drawing23.xml"/><Relationship Id="rId4" Type="http://schemas.openxmlformats.org/officeDocument/2006/relationships/image" Target="../media/image4.png"/><Relationship Id="rId9" Type="http://schemas.openxmlformats.org/officeDocument/2006/relationships/diagramColors" Target="../diagrams/colors23.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4.xml"/><Relationship Id="rId3" Type="http://schemas.microsoft.com/office/2007/relationships/hdphoto" Target="../media/hdphoto2.wdp"/><Relationship Id="rId7" Type="http://schemas.openxmlformats.org/officeDocument/2006/relationships/diagramQuickStyle" Target="../diagrams/quickStyle2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2.png"/><Relationship Id="rId9" Type="http://schemas.microsoft.com/office/2007/relationships/diagramDrawing" Target="../diagrams/drawing24.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4.png"/><Relationship Id="rId7" Type="http://schemas.openxmlformats.org/officeDocument/2006/relationships/diagramQuickStyle" Target="../diagrams/quickStyle2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microsoft.com/office/2007/relationships/hdphoto" Target="../media/hdphoto2.wdp"/><Relationship Id="rId9" Type="http://schemas.microsoft.com/office/2007/relationships/diagramDrawing" Target="../diagrams/drawing25.xml"/></Relationships>
</file>

<file path=ppt/slides/_rels/slide48.xml.rels><?xml version="1.0" encoding="UTF-8" standalone="yes"?>
<Relationships xmlns="http://schemas.openxmlformats.org/package/2006/relationships"><Relationship Id="rId8" Type="http://schemas.microsoft.com/office/2007/relationships/diagramDrawing" Target="../diagrams/drawing26.xml"/><Relationship Id="rId3" Type="http://schemas.microsoft.com/office/2007/relationships/hdphoto" Target="../media/hdphoto2.wdp"/><Relationship Id="rId7" Type="http://schemas.openxmlformats.org/officeDocument/2006/relationships/diagramColors" Target="../diagrams/colors2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7.xml"/><Relationship Id="rId3" Type="http://schemas.microsoft.com/office/2007/relationships/hdphoto" Target="../media/hdphoto2.wdp"/><Relationship Id="rId7" Type="http://schemas.openxmlformats.org/officeDocument/2006/relationships/diagramQuickStyle" Target="../diagrams/quickStyle2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2.png"/><Relationship Id="rId9" Type="http://schemas.microsoft.com/office/2007/relationships/diagramDrawing" Target="../diagrams/drawing2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28.xml"/><Relationship Id="rId3" Type="http://schemas.microsoft.com/office/2007/relationships/hdphoto" Target="../media/hdphoto2.wdp"/><Relationship Id="rId7" Type="http://schemas.openxmlformats.org/officeDocument/2006/relationships/diagramQuickStyle" Target="../diagrams/quickStyle2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2.png"/><Relationship Id="rId9" Type="http://schemas.microsoft.com/office/2007/relationships/diagramDrawing" Target="../diagrams/drawing28.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A close-up of a bank&#10;&#10;AI-generated content may be incorrect.">
            <a:extLst>
              <a:ext uri="{FF2B5EF4-FFF2-40B4-BE49-F238E27FC236}">
                <a16:creationId xmlns:a16="http://schemas.microsoft.com/office/drawing/2014/main" id="{6351EBD4-C63A-4CE4-941B-CCD840DAB6EA}"/>
              </a:ext>
            </a:extLst>
          </p:cNvPr>
          <p:cNvPicPr>
            <a:picLocks noChangeAspect="1"/>
          </p:cNvPicPr>
          <p:nvPr/>
        </p:nvPicPr>
        <p:blipFill>
          <a:blip r:embed="rId3">
            <a:duotone>
              <a:schemeClr val="bg2">
                <a:shade val="45000"/>
                <a:satMod val="135000"/>
              </a:schemeClr>
              <a:prstClr val="white"/>
            </a:duotone>
            <a:alphaModFix amt="40000"/>
            <a:extLst>
              <a:ext uri="{28A0092B-C50C-407E-A947-70E740481C1C}">
                <a14:useLocalDpi xmlns:a14="http://schemas.microsoft.com/office/drawing/2010/main" val="0"/>
              </a:ext>
            </a:extLst>
          </a:blip>
          <a:srcRect b="24749"/>
          <a:stretch/>
        </p:blipFill>
        <p:spPr>
          <a:xfrm>
            <a:off x="-1524" y="21056"/>
            <a:ext cx="12192000" cy="6857990"/>
          </a:xfrm>
          <a:prstGeom prst="rect">
            <a:avLst/>
          </a:prstGeom>
        </p:spPr>
      </p:pic>
      <p:sp>
        <p:nvSpPr>
          <p:cNvPr id="2" name="Title 1">
            <a:extLst>
              <a:ext uri="{FF2B5EF4-FFF2-40B4-BE49-F238E27FC236}">
                <a16:creationId xmlns:a16="http://schemas.microsoft.com/office/drawing/2014/main" id="{7D936FEC-EDFC-A5AF-EEE6-69BD561D59BC}"/>
              </a:ext>
            </a:extLst>
          </p:cNvPr>
          <p:cNvSpPr>
            <a:spLocks noGrp="1"/>
          </p:cNvSpPr>
          <p:nvPr>
            <p:ph type="ctrTitle"/>
          </p:nvPr>
        </p:nvSpPr>
        <p:spPr>
          <a:xfrm>
            <a:off x="1123516" y="1646553"/>
            <a:ext cx="8915399" cy="2492110"/>
          </a:xfrm>
        </p:spPr>
        <p:txBody>
          <a:bodyPr>
            <a:normAutofit/>
          </a:bodyPr>
          <a:lstStyle/>
          <a:p>
            <a:r>
              <a:rPr lang="en-GB" sz="6000">
                <a:solidFill>
                  <a:srgbClr val="68463E"/>
                </a:solidFill>
              </a:rPr>
              <a:t>Statutory Bank Branch Audit – Basics and Overview</a:t>
            </a:r>
            <a:endParaRPr lang="en-IN" sz="6000">
              <a:solidFill>
                <a:srgbClr val="68463E"/>
              </a:solidFill>
            </a:endParaRPr>
          </a:p>
        </p:txBody>
      </p:sp>
      <p:sp>
        <p:nvSpPr>
          <p:cNvPr id="3" name="Rectangle 2">
            <a:extLst>
              <a:ext uri="{FF2B5EF4-FFF2-40B4-BE49-F238E27FC236}">
                <a16:creationId xmlns:a16="http://schemas.microsoft.com/office/drawing/2014/main" id="{09D097B3-0777-0A5F-78DB-6D0278B2CC21}"/>
              </a:ext>
            </a:extLst>
          </p:cNvPr>
          <p:cNvSpPr/>
          <p:nvPr/>
        </p:nvSpPr>
        <p:spPr>
          <a:xfrm>
            <a:off x="7735329" y="5313405"/>
            <a:ext cx="4308133" cy="1399298"/>
          </a:xfrm>
          <a:prstGeom prst="rect">
            <a:avLst/>
          </a:prstGeom>
          <a:solidFill>
            <a:schemeClr val="tx2">
              <a:lumMod val="20000"/>
              <a:lumOff val="80000"/>
            </a:schemeClr>
          </a:solidFill>
          <a:ln>
            <a:solidFill>
              <a:schemeClr val="bg2">
                <a:lumMod val="9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2200" b="1">
                <a:solidFill>
                  <a:schemeClr val="tx1"/>
                </a:solidFill>
              </a:rPr>
              <a:t>CA Ritesh Agarwal</a:t>
            </a:r>
          </a:p>
          <a:p>
            <a:r>
              <a:rPr lang="en-IN" sz="2200">
                <a:solidFill>
                  <a:schemeClr val="tx1"/>
                </a:solidFill>
              </a:rPr>
              <a:t>Partner, S. Jaykishan</a:t>
            </a:r>
          </a:p>
        </p:txBody>
      </p:sp>
    </p:spTree>
    <p:extLst>
      <p:ext uri="{BB962C8B-B14F-4D97-AF65-F5344CB8AC3E}">
        <p14:creationId xmlns:p14="http://schemas.microsoft.com/office/powerpoint/2010/main" val="169837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948911-842D-8EF2-8B08-942889C9BBF0}"/>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50B79-56A0-F8F8-26A0-4D4D6A50922C}"/>
              </a:ext>
            </a:extLst>
          </p:cNvPr>
          <p:cNvSpPr>
            <a:spLocks noGrp="1"/>
          </p:cNvSpPr>
          <p:nvPr>
            <p:ph type="title"/>
          </p:nvPr>
        </p:nvSpPr>
        <p:spPr>
          <a:xfrm>
            <a:off x="8479777" y="639763"/>
            <a:ext cx="3046073" cy="5177377"/>
          </a:xfrm>
          <a:ln>
            <a:noFill/>
          </a:ln>
        </p:spPr>
        <p:txBody>
          <a:bodyPr>
            <a:normAutofit/>
          </a:bodyPr>
          <a:lstStyle/>
          <a:p>
            <a:r>
              <a:rPr lang="en-US" sz="3700" b="1">
                <a:effectLst/>
                <a:latin typeface="Aptos" panose="020B0004020202020204" pitchFamily="34" charset="0"/>
                <a:ea typeface="Aptos" panose="020B0004020202020204" pitchFamily="34" charset="0"/>
                <a:cs typeface="Times New Roman" panose="02020603050405020304" pitchFamily="18" charset="0"/>
              </a:rPr>
              <a:t>Final Annexures &amp; Other Reports</a:t>
            </a:r>
            <a:br>
              <a:rPr lang="en-US" sz="3700" b="1">
                <a:effectLst/>
                <a:latin typeface="Aptos" panose="020B0004020202020204" pitchFamily="34" charset="0"/>
                <a:ea typeface="Aptos" panose="020B0004020202020204" pitchFamily="34" charset="0"/>
                <a:cs typeface="Times New Roman" panose="02020603050405020304" pitchFamily="18" charset="0"/>
              </a:rPr>
            </a:br>
            <a:br>
              <a:rPr lang="en-US" sz="3700" b="1">
                <a:effectLst/>
                <a:latin typeface="Aptos" panose="020B0004020202020204" pitchFamily="34" charset="0"/>
                <a:ea typeface="Aptos" panose="020B0004020202020204" pitchFamily="34" charset="0"/>
                <a:cs typeface="Times New Roman" panose="02020603050405020304" pitchFamily="18" charset="0"/>
              </a:rPr>
            </a:br>
            <a:br>
              <a:rPr lang="en-US" sz="3700" b="1">
                <a:effectLst/>
                <a:latin typeface="Aptos" panose="020B0004020202020204" pitchFamily="34" charset="0"/>
                <a:ea typeface="Aptos" panose="020B0004020202020204" pitchFamily="34" charset="0"/>
                <a:cs typeface="Times New Roman" panose="02020603050405020304" pitchFamily="18" charset="0"/>
              </a:rPr>
            </a:br>
            <a:br>
              <a:rPr lang="en-US" sz="3700" b="1">
                <a:effectLst/>
                <a:latin typeface="Aptos" panose="020B0004020202020204" pitchFamily="34" charset="0"/>
                <a:ea typeface="Aptos" panose="020B0004020202020204" pitchFamily="34" charset="0"/>
                <a:cs typeface="Times New Roman" panose="02020603050405020304" pitchFamily="18" charset="0"/>
              </a:rPr>
            </a:br>
            <a:br>
              <a:rPr lang="en-US" sz="3700" b="1">
                <a:effectLst/>
                <a:latin typeface="Aptos" panose="020B0004020202020204" pitchFamily="34" charset="0"/>
                <a:ea typeface="Aptos" panose="020B0004020202020204" pitchFamily="34" charset="0"/>
                <a:cs typeface="Times New Roman" panose="02020603050405020304" pitchFamily="18" charset="0"/>
              </a:rPr>
            </a:br>
            <a:endParaRPr lang="en-IN" sz="3700"/>
          </a:p>
        </p:txBody>
      </p:sp>
      <p:sp>
        <p:nvSpPr>
          <p:cNvPr id="4" name="Footer Placeholder 3">
            <a:extLst>
              <a:ext uri="{FF2B5EF4-FFF2-40B4-BE49-F238E27FC236}">
                <a16:creationId xmlns:a16="http://schemas.microsoft.com/office/drawing/2014/main" id="{D144BDCC-4695-10E5-5B33-04B60454200E}"/>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pSp>
        <p:nvGrpSpPr>
          <p:cNvPr id="50" name="Group 49">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1" name="Oval 50">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5" name="Content Placeholder 2">
            <a:extLst>
              <a:ext uri="{FF2B5EF4-FFF2-40B4-BE49-F238E27FC236}">
                <a16:creationId xmlns:a16="http://schemas.microsoft.com/office/drawing/2014/main" id="{A7F280B9-B7FB-278B-C667-A404F3573F52}"/>
              </a:ext>
            </a:extLst>
          </p:cNvPr>
          <p:cNvGraphicFramePr>
            <a:graphicFrameLocks noGrp="1"/>
          </p:cNvGraphicFramePr>
          <p:nvPr>
            <p:ph idx="1"/>
            <p:extLst>
              <p:ext uri="{D42A27DB-BD31-4B8C-83A1-F6EECF244321}">
                <p14:modId xmlns:p14="http://schemas.microsoft.com/office/powerpoint/2010/main" val="3913079542"/>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9131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2D257-20EB-4321-45BA-ADBF3E34DF1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5B143BC3-3796-EC09-7210-6A5EB36FB91C}"/>
              </a:ext>
            </a:extLst>
          </p:cNvPr>
          <p:cNvSpPr>
            <a:spLocks noGrp="1"/>
          </p:cNvSpPr>
          <p:nvPr>
            <p:ph type="title"/>
          </p:nvPr>
        </p:nvSpPr>
        <p:spPr>
          <a:xfrm>
            <a:off x="1069848" y="484632"/>
            <a:ext cx="10058400" cy="1609344"/>
          </a:xfrm>
        </p:spPr>
        <p:txBody>
          <a:bodyPr>
            <a:no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Advances Verification</a:t>
            </a:r>
            <a:endParaRPr lang="en-IN" sz="3600"/>
          </a:p>
        </p:txBody>
      </p:sp>
      <p:sp>
        <p:nvSpPr>
          <p:cNvPr id="7" name="Content Placeholder 2">
            <a:extLst>
              <a:ext uri="{FF2B5EF4-FFF2-40B4-BE49-F238E27FC236}">
                <a16:creationId xmlns:a16="http://schemas.microsoft.com/office/drawing/2014/main" id="{584D3CA1-579B-F57C-B908-367AD1CD1F85}"/>
              </a:ext>
            </a:extLst>
          </p:cNvPr>
          <p:cNvSpPr>
            <a:spLocks noGrp="1"/>
          </p:cNvSpPr>
          <p:nvPr>
            <p:ph idx="1"/>
          </p:nvPr>
        </p:nvSpPr>
        <p:spPr>
          <a:xfrm>
            <a:off x="1069848" y="2200906"/>
            <a:ext cx="10058400" cy="3851787"/>
          </a:xfrm>
        </p:spPr>
        <p:txBody>
          <a:bodyPr>
            <a:noAutofit/>
          </a:bodyPr>
          <a:lstStyle/>
          <a:p>
            <a:pPr algn="just"/>
            <a:r>
              <a:rPr lang="en-US" sz="2200" kern="100">
                <a:latin typeface="Aptos" panose="020B0004020202020204" pitchFamily="34" charset="0"/>
                <a:cs typeface="Times New Roman" panose="02020603050405020304" pitchFamily="18" charset="0"/>
              </a:rPr>
              <a:t>Extent of verification</a:t>
            </a:r>
          </a:p>
          <a:p>
            <a:pPr marL="533400" lvl="1" indent="-177800" algn="just"/>
            <a:r>
              <a:rPr lang="en-US" sz="2200" kern="100">
                <a:latin typeface="Aptos" panose="020B0004020202020204" pitchFamily="34" charset="0"/>
                <a:cs typeface="Times New Roman" panose="02020603050405020304" pitchFamily="18" charset="0"/>
              </a:rPr>
              <a:t>﻿SBA should obtain the entire Loan Book &amp; select a reasonable sample for verification.</a:t>
            </a:r>
          </a:p>
          <a:p>
            <a:pPr marL="533400" lvl="1" indent="-177800" algn="just"/>
            <a:r>
              <a:rPr lang="en-US" sz="2200" kern="100">
                <a:latin typeface="Aptos" panose="020B0004020202020204" pitchFamily="34" charset="0"/>
                <a:cs typeface="Times New Roman" panose="02020603050405020304" pitchFamily="18" charset="0"/>
              </a:rPr>
              <a:t>Large Advances – 10% of total advances at the branch or Rs 10 Crore whichever is lower to be verified 100%</a:t>
            </a:r>
          </a:p>
          <a:p>
            <a:pPr marL="533400" lvl="1" indent="-177800" algn="just"/>
            <a:r>
              <a:rPr lang="en-US" sz="2200" kern="100">
                <a:latin typeface="Aptos" panose="020B0004020202020204" pitchFamily="34" charset="0"/>
                <a:cs typeface="Times New Roman" panose="02020603050405020304" pitchFamily="18" charset="0"/>
              </a:rPr>
              <a:t>Top 5 Standard Accounts – Adverse Comments, if any</a:t>
            </a:r>
          </a:p>
          <a:p>
            <a:pPr marL="533400" lvl="1" indent="-177800" algn="just"/>
            <a:r>
              <a:rPr lang="en-US" sz="2200" kern="100">
                <a:latin typeface="Aptos" panose="020B0004020202020204" pitchFamily="34" charset="0"/>
                <a:cs typeface="Times New Roman" panose="02020603050405020304" pitchFamily="18" charset="0"/>
              </a:rPr>
              <a:t>Each Type of Loan should be selected for verification while taking samples</a:t>
            </a:r>
          </a:p>
          <a:p>
            <a:pPr marL="533400" lvl="1" indent="-177800" algn="just"/>
            <a:r>
              <a:rPr lang="en-US" sz="2200" kern="100">
                <a:latin typeface="Aptos" panose="020B0004020202020204" pitchFamily="34" charset="0"/>
                <a:cs typeface="Times New Roman" panose="02020603050405020304" pitchFamily="18" charset="0"/>
              </a:rPr>
              <a:t>List of Accounts examined – to be enclosed</a:t>
            </a:r>
          </a:p>
          <a:p>
            <a:pPr algn="just"/>
            <a:r>
              <a:rPr lang="en-US" sz="2200" kern="100">
                <a:latin typeface="Aptos" panose="020B0004020202020204" pitchFamily="34" charset="0"/>
                <a:cs typeface="Times New Roman" panose="02020603050405020304" pitchFamily="18" charset="0"/>
              </a:rPr>
              <a:t>The auditor may comment upon the relevant aspects generally, along with instances of situations giving rise to his reservations or adverse remarks. </a:t>
            </a:r>
          </a:p>
          <a:p>
            <a:pPr lvl="1" algn="just"/>
            <a:endParaRPr lang="en-US" sz="2200" kern="100">
              <a:latin typeface="Aptos" panose="020B000402020202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FA964AAE-383E-F43C-D4EB-E3B431AEA83E}"/>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338721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3BC667-3309-371C-AF71-6ADA1B086E9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043475C-90EB-D900-41CF-E2C7E33A5C6B}"/>
              </a:ext>
            </a:extLst>
          </p:cNvPr>
          <p:cNvSpPr>
            <a:spLocks noGrp="1"/>
          </p:cNvSpPr>
          <p:nvPr>
            <p:ph type="title"/>
          </p:nvPr>
        </p:nvSpPr>
        <p:spPr>
          <a:xfrm>
            <a:off x="1490145" y="2376862"/>
            <a:ext cx="2640646" cy="2104273"/>
          </a:xfrm>
          <a:noFill/>
        </p:spPr>
        <p:txBody>
          <a:bodyPr>
            <a:normAutofit/>
          </a:bodyPr>
          <a:lstStyle/>
          <a:p>
            <a:pPr algn="ctr"/>
            <a:r>
              <a:rPr lang="en-IN" sz="3000" b="1">
                <a:solidFill>
                  <a:srgbClr val="FFFFFF"/>
                </a:solidFill>
                <a:latin typeface="Aptos" panose="020B0004020202020204" pitchFamily="34" charset="0"/>
                <a:cs typeface="Times New Roman" panose="02020603050405020304" pitchFamily="18" charset="0"/>
              </a:rPr>
              <a:t>FOCUS AREAS</a:t>
            </a:r>
          </a:p>
        </p:txBody>
      </p:sp>
      <p:sp>
        <p:nvSpPr>
          <p:cNvPr id="26" name="Rectangle 2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aphicFrame>
        <p:nvGraphicFramePr>
          <p:cNvPr id="5" name="Content Placeholder 2">
            <a:extLst>
              <a:ext uri="{FF2B5EF4-FFF2-40B4-BE49-F238E27FC236}">
                <a16:creationId xmlns:a16="http://schemas.microsoft.com/office/drawing/2014/main" id="{E3AD831E-80A0-1AAD-EBCB-16DD0212F38F}"/>
              </a:ext>
            </a:extLst>
          </p:cNvPr>
          <p:cNvGraphicFramePr>
            <a:graphicFrameLocks noGrp="1"/>
          </p:cNvGraphicFramePr>
          <p:nvPr>
            <p:ph idx="1"/>
            <p:extLst>
              <p:ext uri="{D42A27DB-BD31-4B8C-83A1-F6EECF244321}">
                <p14:modId xmlns:p14="http://schemas.microsoft.com/office/powerpoint/2010/main" val="2369648025"/>
              </p:ext>
            </p:extLst>
          </p:nvPr>
        </p:nvGraphicFramePr>
        <p:xfrm>
          <a:off x="5617886" y="220092"/>
          <a:ext cx="6106754" cy="6052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ooter Placeholder 2">
            <a:extLst>
              <a:ext uri="{FF2B5EF4-FFF2-40B4-BE49-F238E27FC236}">
                <a16:creationId xmlns:a16="http://schemas.microsoft.com/office/drawing/2014/main" id="{BE09AA02-1737-93C4-31E9-1B623D18AD6D}"/>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269583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0B8334-5822-D96F-2153-8E4479464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05D94-7409-A0A1-C6DC-55889BB7FB60}"/>
              </a:ext>
            </a:extLst>
          </p:cNvPr>
          <p:cNvSpPr>
            <a:spLocks noGrp="1"/>
          </p:cNvSpPr>
          <p:nvPr>
            <p:ph type="title"/>
          </p:nvPr>
        </p:nvSpPr>
        <p:spPr>
          <a:xfrm>
            <a:off x="1069848" y="484632"/>
            <a:ext cx="10058400" cy="1440000"/>
          </a:xfrm>
        </p:spPr>
        <p:txBody>
          <a:bodyPr>
            <a:noAutofit/>
          </a:bodyPr>
          <a:lstStyle/>
          <a:p>
            <a:r>
              <a:rPr lang="en-US" sz="3600" b="1">
                <a:latin typeface="Aptos" panose="020B0004020202020204" pitchFamily="34" charset="0"/>
                <a:ea typeface="Aptos" panose="020B0004020202020204" pitchFamily="34" charset="0"/>
                <a:cs typeface="Times New Roman" panose="02020603050405020304" pitchFamily="18" charset="0"/>
              </a:rPr>
              <a:t>KEY DOCUMENTS TO BE REVIEWED</a:t>
            </a:r>
            <a:endParaRPr lang="en-IN" sz="2200" cap="none"/>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02D60C1-5C87-BFC0-D074-01F271F5F14C}"/>
              </a:ext>
            </a:extLst>
          </p:cNvPr>
          <p:cNvGraphicFramePr>
            <a:graphicFrameLocks noGrp="1"/>
          </p:cNvGraphicFramePr>
          <p:nvPr>
            <p:ph idx="1"/>
            <p:extLst>
              <p:ext uri="{D42A27DB-BD31-4B8C-83A1-F6EECF244321}">
                <p14:modId xmlns:p14="http://schemas.microsoft.com/office/powerpoint/2010/main" val="3146101951"/>
              </p:ext>
            </p:extLst>
          </p:nvPr>
        </p:nvGraphicFramePr>
        <p:xfrm>
          <a:off x="1069975" y="2654301"/>
          <a:ext cx="10052177" cy="1853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CE5B8884-32C8-45F0-7F55-93827EBFAE9B}"/>
              </a:ext>
            </a:extLst>
          </p:cNvPr>
          <p:cNvSpPr>
            <a:spLocks noGrp="1"/>
          </p:cNvSpPr>
          <p:nvPr>
            <p:ph type="ftr" sz="quarter" idx="11"/>
          </p:nvPr>
        </p:nvSpPr>
        <p:spPr/>
        <p:txBody>
          <a:bodyPr/>
          <a:lstStyle/>
          <a:p>
            <a:r>
              <a:rPr lang="sv-SE"/>
              <a:t>CA Ritesh Agarwal, S. Jaykishan</a:t>
            </a:r>
            <a:endParaRPr lang="en-US"/>
          </a:p>
        </p:txBody>
      </p:sp>
      <p:sp>
        <p:nvSpPr>
          <p:cNvPr id="4" name="Content Placeholder 2">
            <a:extLst>
              <a:ext uri="{FF2B5EF4-FFF2-40B4-BE49-F238E27FC236}">
                <a16:creationId xmlns:a16="http://schemas.microsoft.com/office/drawing/2014/main" id="{34933BB0-F4D3-258E-02A5-8A24D29BE5BD}"/>
              </a:ext>
            </a:extLst>
          </p:cNvPr>
          <p:cNvSpPr txBox="1">
            <a:spLocks/>
          </p:cNvSpPr>
          <p:nvPr/>
        </p:nvSpPr>
        <p:spPr>
          <a:xfrm>
            <a:off x="1069848" y="2320412"/>
            <a:ext cx="10058400" cy="385178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en-US" kern="100">
              <a:latin typeface="Aptos" panose="020B0004020202020204" pitchFamily="34" charset="0"/>
              <a:cs typeface="Times New Roman" panose="02020603050405020304" pitchFamily="18" charset="0"/>
            </a:endParaRPr>
          </a:p>
        </p:txBody>
      </p:sp>
      <p:graphicFrame>
        <p:nvGraphicFramePr>
          <p:cNvPr id="6" name="Content Placeholder 2">
            <a:extLst>
              <a:ext uri="{FF2B5EF4-FFF2-40B4-BE49-F238E27FC236}">
                <a16:creationId xmlns:a16="http://schemas.microsoft.com/office/drawing/2014/main" id="{C2EA8B47-2713-70B1-F510-4781259D56B5}"/>
              </a:ext>
            </a:extLst>
          </p:cNvPr>
          <p:cNvGraphicFramePr>
            <a:graphicFrameLocks/>
          </p:cNvGraphicFramePr>
          <p:nvPr>
            <p:extLst>
              <p:ext uri="{D42A27DB-BD31-4B8C-83A1-F6EECF244321}">
                <p14:modId xmlns:p14="http://schemas.microsoft.com/office/powerpoint/2010/main" val="639408488"/>
              </p:ext>
            </p:extLst>
          </p:nvPr>
        </p:nvGraphicFramePr>
        <p:xfrm>
          <a:off x="1088136" y="4677192"/>
          <a:ext cx="10015728" cy="15920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extBox 7">
            <a:extLst>
              <a:ext uri="{FF2B5EF4-FFF2-40B4-BE49-F238E27FC236}">
                <a16:creationId xmlns:a16="http://schemas.microsoft.com/office/drawing/2014/main" id="{F1E48023-2678-3D70-8EFF-DBCD6240237A}"/>
              </a:ext>
            </a:extLst>
          </p:cNvPr>
          <p:cNvSpPr txBox="1"/>
          <p:nvPr/>
        </p:nvSpPr>
        <p:spPr>
          <a:xfrm>
            <a:off x="1088136" y="4246305"/>
            <a:ext cx="5908067" cy="430887"/>
          </a:xfrm>
          <a:prstGeom prst="rect">
            <a:avLst/>
          </a:prstGeom>
          <a:noFill/>
        </p:spPr>
        <p:txBody>
          <a:bodyPr wrap="square" rtlCol="0">
            <a:spAutoFit/>
          </a:bodyPr>
          <a:lstStyle/>
          <a:p>
            <a:r>
              <a:rPr lang="en-US" sz="2200">
                <a:latin typeface="Aptos" panose="020B0004020202020204" pitchFamily="34" charset="0"/>
              </a:rPr>
              <a:t>Additionally, identify the advances where - </a:t>
            </a:r>
            <a:endParaRPr lang="en-IN" sz="2200">
              <a:latin typeface="Aptos" panose="020B0004020202020204" pitchFamily="34" charset="0"/>
            </a:endParaRPr>
          </a:p>
        </p:txBody>
      </p:sp>
      <p:sp>
        <p:nvSpPr>
          <p:cNvPr id="10" name="TextBox 9">
            <a:extLst>
              <a:ext uri="{FF2B5EF4-FFF2-40B4-BE49-F238E27FC236}">
                <a16:creationId xmlns:a16="http://schemas.microsoft.com/office/drawing/2014/main" id="{54F5AF61-30DA-C176-8F0B-9FBF4D0F91F8}"/>
              </a:ext>
            </a:extLst>
          </p:cNvPr>
          <p:cNvSpPr txBox="1"/>
          <p:nvPr/>
        </p:nvSpPr>
        <p:spPr>
          <a:xfrm>
            <a:off x="1063752" y="2182637"/>
            <a:ext cx="8580298" cy="430887"/>
          </a:xfrm>
          <a:prstGeom prst="rect">
            <a:avLst/>
          </a:prstGeom>
          <a:noFill/>
        </p:spPr>
        <p:txBody>
          <a:bodyPr wrap="none" rtlCol="0">
            <a:spAutoFit/>
          </a:bodyPr>
          <a:lstStyle/>
          <a:p>
            <a:r>
              <a:rPr lang="en-US" sz="2200" kern="100" cap="none">
                <a:latin typeface="Aptos" panose="020B0004020202020204" pitchFamily="34" charset="0"/>
                <a:cs typeface="Times New Roman" panose="02020603050405020304" pitchFamily="18" charset="0"/>
              </a:rPr>
              <a:t>Identify the list of Advances where the following is yet to be obtained :</a:t>
            </a:r>
            <a:endParaRPr lang="en-IN" sz="2200"/>
          </a:p>
        </p:txBody>
      </p:sp>
    </p:spTree>
    <p:extLst>
      <p:ext uri="{BB962C8B-B14F-4D97-AF65-F5344CB8AC3E}">
        <p14:creationId xmlns:p14="http://schemas.microsoft.com/office/powerpoint/2010/main" val="304302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7905EE-E66E-20CA-9D26-D50D643DF603}"/>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D9D49B-9C48-F9FD-26C7-9E6C9C4FC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a:extLst>
              <a:ext uri="{FF2B5EF4-FFF2-40B4-BE49-F238E27FC236}">
                <a16:creationId xmlns:a16="http://schemas.microsoft.com/office/drawing/2014/main" id="{09D43D99-F05B-D8F2-0D72-CB8FDE4E4A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22" name="Oval 21">
              <a:extLst>
                <a:ext uri="{FF2B5EF4-FFF2-40B4-BE49-F238E27FC236}">
                  <a16:creationId xmlns:a16="http://schemas.microsoft.com/office/drawing/2014/main" id="{04710584-BB0F-268D-7CA2-4D852E351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B83B2967-AA1A-666E-6448-0FFF872F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6A8F964-65B7-B115-8086-14157D0D7F19}"/>
              </a:ext>
            </a:extLst>
          </p:cNvPr>
          <p:cNvSpPr>
            <a:spLocks noGrp="1"/>
          </p:cNvSpPr>
          <p:nvPr>
            <p:ph type="title"/>
          </p:nvPr>
        </p:nvSpPr>
        <p:spPr>
          <a:xfrm>
            <a:off x="1490145" y="2376862"/>
            <a:ext cx="2640646" cy="2104273"/>
          </a:xfrm>
          <a:noFill/>
        </p:spPr>
        <p:txBody>
          <a:bodyPr>
            <a:normAutofit/>
          </a:bodyPr>
          <a:lstStyle/>
          <a:p>
            <a:pPr algn="ctr"/>
            <a:r>
              <a:rPr lang="en-GB" sz="32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NPA Norms </a:t>
            </a:r>
            <a:r>
              <a:rPr lang="en-GB" sz="3200" b="1">
                <a:solidFill>
                  <a:schemeClr val="bg1"/>
                </a:solidFill>
                <a:latin typeface="Aptos" panose="020B0004020202020204" pitchFamily="34" charset="0"/>
                <a:ea typeface="Aptos" panose="020B0004020202020204" pitchFamily="34" charset="0"/>
                <a:cs typeface="Times New Roman" panose="02020603050405020304" pitchFamily="18" charset="0"/>
              </a:rPr>
              <a:t>-</a:t>
            </a:r>
            <a:r>
              <a:rPr lang="en-GB" sz="32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 Cash Credit / </a:t>
            </a:r>
            <a:r>
              <a:rPr lang="en-GB" sz="3200" b="1">
                <a:solidFill>
                  <a:schemeClr val="bg1"/>
                </a:solidFill>
                <a:latin typeface="Aptos" panose="020B0004020202020204" pitchFamily="34" charset="0"/>
                <a:ea typeface="Aptos" panose="020B0004020202020204" pitchFamily="34" charset="0"/>
                <a:cs typeface="Times New Roman" panose="02020603050405020304" pitchFamily="18" charset="0"/>
              </a:rPr>
              <a:t>OVERDRAFT</a:t>
            </a:r>
            <a:endParaRPr lang="en-IN" sz="3000">
              <a:solidFill>
                <a:schemeClr val="bg1"/>
              </a:solidFill>
            </a:endParaRPr>
          </a:p>
        </p:txBody>
      </p:sp>
      <p:sp>
        <p:nvSpPr>
          <p:cNvPr id="25" name="Rectangle 24">
            <a:extLst>
              <a:ext uri="{FF2B5EF4-FFF2-40B4-BE49-F238E27FC236}">
                <a16:creationId xmlns:a16="http://schemas.microsoft.com/office/drawing/2014/main" id="{A326F7D1-235C-5A0F-AECF-D03545D0C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4" name="Footer Placeholder 3">
            <a:extLst>
              <a:ext uri="{FF2B5EF4-FFF2-40B4-BE49-F238E27FC236}">
                <a16:creationId xmlns:a16="http://schemas.microsoft.com/office/drawing/2014/main" id="{C63BE9E3-D720-E26F-DB49-8FA31D6A533D}"/>
              </a:ext>
            </a:extLst>
          </p:cNvPr>
          <p:cNvSpPr>
            <a:spLocks noGrp="1"/>
          </p:cNvSpPr>
          <p:nvPr>
            <p:ph type="ftr" sz="quarter" idx="11"/>
          </p:nvPr>
        </p:nvSpPr>
        <p:spPr/>
        <p:txBody>
          <a:bodyPr/>
          <a:lstStyle/>
          <a:p>
            <a:r>
              <a:rPr lang="sv-SE"/>
              <a:t>CA Ritesh Agarwal, S. Jaykishan</a:t>
            </a:r>
            <a:endParaRPr lang="en-US"/>
          </a:p>
        </p:txBody>
      </p:sp>
      <p:sp>
        <p:nvSpPr>
          <p:cNvPr id="5" name="Content Placeholder 2">
            <a:extLst>
              <a:ext uri="{FF2B5EF4-FFF2-40B4-BE49-F238E27FC236}">
                <a16:creationId xmlns:a16="http://schemas.microsoft.com/office/drawing/2014/main" id="{FABB06C0-7A0F-79FD-706F-ABA99303BB74}"/>
              </a:ext>
            </a:extLst>
          </p:cNvPr>
          <p:cNvSpPr txBox="1">
            <a:spLocks/>
          </p:cNvSpPr>
          <p:nvPr/>
        </p:nvSpPr>
        <p:spPr>
          <a:xfrm>
            <a:off x="5957226" y="775746"/>
            <a:ext cx="5427214" cy="5227320"/>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Font typeface="Wingdings" pitchFamily="2" charset="2"/>
              <a:buNone/>
            </a:pPr>
            <a:r>
              <a:rPr lang="en-GB" sz="2400">
                <a:latin typeface="Aptos" panose="020B0004020202020204" pitchFamily="34" charset="0"/>
                <a:ea typeface="Aptos" panose="020B0004020202020204" pitchFamily="34" charset="0"/>
                <a:cs typeface="Times New Roman" panose="02020603050405020304" pitchFamily="18" charset="0"/>
              </a:rPr>
              <a:t>A Non-Performing Asset is a loan or advance where in case of Cash Credit / Overdraft accounts :</a:t>
            </a:r>
          </a:p>
          <a:p>
            <a:pPr algn="just"/>
            <a:r>
              <a:rPr lang="en-GB" sz="2400">
                <a:latin typeface="Aptos" panose="020B0004020202020204" pitchFamily="34" charset="0"/>
                <a:ea typeface="Aptos" panose="020B0004020202020204" pitchFamily="34" charset="0"/>
                <a:cs typeface="Times New Roman" panose="02020603050405020304" pitchFamily="18" charset="0"/>
              </a:rPr>
              <a:t>The account remains 'out of order' as indicated in paragraph 2.2 below, in respect of an Overdraft/Cash Credit (OD/CC) NPA Norms - "Out Of Order" - Para 2.2</a:t>
            </a:r>
          </a:p>
          <a:p>
            <a:pPr algn="just"/>
            <a:r>
              <a:rPr lang="en-GB" sz="2400">
                <a:latin typeface="Aptos" panose="020B0004020202020204" pitchFamily="34" charset="0"/>
                <a:ea typeface="Aptos" panose="020B0004020202020204" pitchFamily="34" charset="0"/>
                <a:cs typeface="Times New Roman" panose="02020603050405020304" pitchFamily="18" charset="0"/>
              </a:rPr>
              <a:t>Account should be treated as "Out Of Order" if</a:t>
            </a:r>
          </a:p>
          <a:p>
            <a:pPr marL="608076" lvl="1" indent="-342900" algn="just">
              <a:buFont typeface="+mj-lt"/>
              <a:buAutoNum type="arabicPeriod"/>
            </a:pPr>
            <a:r>
              <a:rPr lang="en-GB" sz="2400">
                <a:latin typeface="Aptos" panose="020B0004020202020204" pitchFamily="34" charset="0"/>
                <a:ea typeface="Aptos" panose="020B0004020202020204" pitchFamily="34" charset="0"/>
                <a:cs typeface="Times New Roman" panose="02020603050405020304" pitchFamily="18" charset="0"/>
              </a:rPr>
              <a:t>Outstanding Balance remains continuously in excess of Sanction Limit or Drawing Power Limit for 90 Days; </a:t>
            </a:r>
          </a:p>
          <a:p>
            <a:pPr marL="608076" lvl="1" indent="-342900" algn="just">
              <a:buFont typeface="+mj-lt"/>
              <a:buAutoNum type="arabicPeriod"/>
            </a:pPr>
            <a:r>
              <a:rPr lang="en-GB" sz="2400">
                <a:latin typeface="Aptos" panose="020B0004020202020204" pitchFamily="34" charset="0"/>
                <a:ea typeface="Aptos" panose="020B0004020202020204" pitchFamily="34" charset="0"/>
                <a:cs typeface="Times New Roman" panose="02020603050405020304" pitchFamily="18" charset="0"/>
              </a:rPr>
              <a:t>In case where Outstanding Balance is less than Sanctioned Limit / DP Limit, but there are</a:t>
            </a:r>
          </a:p>
          <a:p>
            <a:pPr marL="845820" lvl="2" indent="-342900" algn="just">
              <a:buFont typeface="+mj-lt"/>
              <a:buAutoNum type="romanLcPeriod"/>
            </a:pPr>
            <a:r>
              <a:rPr lang="en-GB" sz="2400">
                <a:latin typeface="Tahoma" panose="020B0604030504040204" pitchFamily="34" charset="0"/>
                <a:ea typeface="Aptos" panose="020B0004020202020204" pitchFamily="34" charset="0"/>
              </a:rPr>
              <a:t>﻿﻿﻿</a:t>
            </a:r>
            <a:r>
              <a:rPr lang="en-GB" sz="2400">
                <a:latin typeface="Aptos" panose="020B0004020202020204" pitchFamily="34" charset="0"/>
                <a:ea typeface="Aptos" panose="020B0004020202020204" pitchFamily="34" charset="0"/>
                <a:cs typeface="Times New Roman" panose="02020603050405020304" pitchFamily="18" charset="0"/>
              </a:rPr>
              <a:t>No Credit continuously for 90 days, or</a:t>
            </a:r>
          </a:p>
          <a:p>
            <a:pPr marL="845820" lvl="2" indent="-342900" algn="just">
              <a:buFont typeface="+mj-lt"/>
              <a:buAutoNum type="romanLcPeriod"/>
            </a:pPr>
            <a:r>
              <a:rPr lang="en-GB" sz="2400">
                <a:latin typeface="Tahoma" panose="020B0604030504040204" pitchFamily="34" charset="0"/>
                <a:ea typeface="Aptos" panose="020B0004020202020204" pitchFamily="34" charset="0"/>
              </a:rPr>
              <a:t>﻿﻿﻿</a:t>
            </a:r>
            <a:r>
              <a:rPr lang="en-GB" sz="2400">
                <a:latin typeface="Aptos" panose="020B0004020202020204" pitchFamily="34" charset="0"/>
                <a:ea typeface="Aptos" panose="020B0004020202020204" pitchFamily="34" charset="0"/>
                <a:cs typeface="Times New Roman" panose="02020603050405020304" pitchFamily="18" charset="0"/>
              </a:rPr>
              <a:t>Credits are not enough to cover interest debited during the previous 90 days period</a:t>
            </a:r>
            <a:endParaRPr lang="en-IN"/>
          </a:p>
        </p:txBody>
      </p:sp>
    </p:spTree>
    <p:extLst>
      <p:ext uri="{BB962C8B-B14F-4D97-AF65-F5344CB8AC3E}">
        <p14:creationId xmlns:p14="http://schemas.microsoft.com/office/powerpoint/2010/main" val="156931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22" name="Oval 2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203EA540-C9FA-82F6-4BD7-D0B5D1A020B5}"/>
              </a:ext>
            </a:extLst>
          </p:cNvPr>
          <p:cNvSpPr>
            <a:spLocks noGrp="1"/>
          </p:cNvSpPr>
          <p:nvPr>
            <p:ph type="title"/>
          </p:nvPr>
        </p:nvSpPr>
        <p:spPr>
          <a:xfrm>
            <a:off x="1490145" y="2376862"/>
            <a:ext cx="2640646" cy="2104273"/>
          </a:xfrm>
          <a:noFill/>
        </p:spPr>
        <p:txBody>
          <a:bodyPr>
            <a:normAutofit/>
          </a:bodyPr>
          <a:lstStyle/>
          <a:p>
            <a:pPr algn="ctr"/>
            <a:r>
              <a:rPr lang="en-GB"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NPA Norms </a:t>
            </a:r>
            <a:r>
              <a:rPr lang="en-GB" sz="3000" b="1">
                <a:solidFill>
                  <a:srgbClr val="FFFFFF"/>
                </a:solidFill>
                <a:latin typeface="Aptos" panose="020B0004020202020204" pitchFamily="34" charset="0"/>
                <a:ea typeface="Aptos" panose="020B0004020202020204" pitchFamily="34" charset="0"/>
                <a:cs typeface="Times New Roman" panose="02020603050405020304" pitchFamily="18" charset="0"/>
              </a:rPr>
              <a:t>–</a:t>
            </a:r>
            <a:br>
              <a:rPr lang="en-GB" sz="3000" b="1">
                <a:solidFill>
                  <a:srgbClr val="FFFFFF"/>
                </a:solidFill>
                <a:latin typeface="Aptos" panose="020B0004020202020204" pitchFamily="34" charset="0"/>
                <a:ea typeface="Aptos" panose="020B0004020202020204" pitchFamily="34" charset="0"/>
                <a:cs typeface="Times New Roman" panose="02020603050405020304" pitchFamily="18" charset="0"/>
              </a:rPr>
            </a:br>
            <a:r>
              <a:rPr lang="en-GB"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Term Loan</a:t>
            </a:r>
            <a:endParaRPr lang="en-IN" sz="3000">
              <a:solidFill>
                <a:srgbClr val="FFFFFF"/>
              </a:solidFill>
            </a:endParaRPr>
          </a:p>
        </p:txBody>
      </p:sp>
      <p:sp>
        <p:nvSpPr>
          <p:cNvPr id="25" name="Rectangle 2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382CFF62-1841-34E3-FACC-AA0EA7FF45D0}"/>
              </a:ext>
            </a:extLst>
          </p:cNvPr>
          <p:cNvSpPr>
            <a:spLocks noGrp="1"/>
          </p:cNvSpPr>
          <p:nvPr>
            <p:ph idx="1"/>
          </p:nvPr>
        </p:nvSpPr>
        <p:spPr>
          <a:xfrm>
            <a:off x="5888814" y="625140"/>
            <a:ext cx="5785791" cy="5912515"/>
          </a:xfrm>
        </p:spPr>
        <p:txBody>
          <a:bodyPr anchor="ctr">
            <a:normAutofit/>
          </a:bodyPr>
          <a:lstStyle/>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A Term Loan becomes NPA - when interest and/or instalment of principal remain overdue for a period of more than 90 days</a:t>
            </a: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Understanding Instalments - without Interest or EMI</a:t>
            </a: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﻿﻿Obtain SMA Report from the bank</a:t>
            </a: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a:t>
            </a:r>
            <a:r>
              <a:rPr lang="en-GB" sz="2400" kern="100">
                <a:latin typeface="Aptos" panose="020B0004020202020204" pitchFamily="34" charset="0"/>
                <a:ea typeface="Aptos" panose="020B0004020202020204" pitchFamily="34" charset="0"/>
                <a:cs typeface="Times New Roman" panose="02020603050405020304" pitchFamily="18" charset="0"/>
              </a:rPr>
              <a:t>Recovery of EMIs</a:t>
            </a: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﻿﻿Compare Theoretical balance with ledger balance</a:t>
            </a:r>
            <a:endParaRPr lang="en-GB" sz="2400" kern="100">
              <a:effectLst/>
              <a:latin typeface="Aptos" panose="020B0004020202020204" pitchFamily="34" charset="0"/>
              <a:ea typeface="Aptos" panose="020B0004020202020204" pitchFamily="34" charset="0"/>
              <a:cs typeface="Aptos" panose="020B0004020202020204" pitchFamily="34" charset="0"/>
            </a:endParaRP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EMI </a:t>
            </a:r>
            <a:r>
              <a:rPr lang="en-GB" sz="2400" kern="100">
                <a:latin typeface="Aptos" panose="020B0004020202020204" pitchFamily="34" charset="0"/>
                <a:ea typeface="Aptos" panose="020B0004020202020204" pitchFamily="34" charset="0"/>
                <a:cs typeface="Times New Roman" panose="02020603050405020304" pitchFamily="18" charset="0"/>
              </a:rPr>
              <a:t>n</a:t>
            </a:r>
            <a:r>
              <a:rPr lang="en-GB" sz="2400" kern="100">
                <a:effectLst/>
                <a:latin typeface="Aptos" panose="020B0004020202020204" pitchFamily="34" charset="0"/>
                <a:ea typeface="Aptos" panose="020B0004020202020204" pitchFamily="34" charset="0"/>
                <a:cs typeface="Times New Roman" panose="02020603050405020304" pitchFamily="18" charset="0"/>
              </a:rPr>
              <a:t>ot properly assessed </a:t>
            </a:r>
          </a:p>
          <a:p>
            <a:pPr algn="just"/>
            <a:r>
              <a:rPr lang="en-GB" sz="2400" kern="100">
                <a:effectLst/>
                <a:latin typeface="Aptos" panose="020B0004020202020204" pitchFamily="34" charset="0"/>
                <a:ea typeface="Aptos" panose="020B0004020202020204" pitchFamily="34" charset="0"/>
                <a:cs typeface="Times New Roman" panose="02020603050405020304" pitchFamily="18" charset="0"/>
              </a:rPr>
              <a:t>﻿﻿CBS Parameters – Moratorium period, interest flag, EMI, etc.</a:t>
            </a:r>
            <a:r>
              <a:rPr lang="en-GB" sz="2400" kern="100">
                <a:effectLst/>
                <a:latin typeface="Aptos" panose="020B0004020202020204" pitchFamily="34" charset="0"/>
                <a:ea typeface="Aptos" panose="020B0004020202020204" pitchFamily="34" charset="0"/>
                <a:cs typeface="Aptos" panose="020B0004020202020204" pitchFamily="34" charset="0"/>
              </a:rPr>
              <a:t> </a:t>
            </a:r>
            <a:endParaRPr lang="en-IN" sz="2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D9E2ABC-E687-4B27-3B65-872D0749A354}"/>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245323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4BA1E-A012-2715-AFEB-FD73350EDD3D}"/>
              </a:ext>
            </a:extLst>
          </p:cNvPr>
          <p:cNvSpPr>
            <a:spLocks noGrp="1"/>
          </p:cNvSpPr>
          <p:nvPr>
            <p:ph type="title"/>
          </p:nvPr>
        </p:nvSpPr>
        <p:spPr>
          <a:xfrm>
            <a:off x="382280" y="484632"/>
            <a:ext cx="6743844"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Accounts With Temporary Deficiencies – (Para 4.2.4)</a:t>
            </a:r>
            <a:endParaRPr lang="en-IN" sz="3600"/>
          </a:p>
        </p:txBody>
      </p:sp>
      <p:sp>
        <p:nvSpPr>
          <p:cNvPr id="3" name="Content Placeholder 2">
            <a:extLst>
              <a:ext uri="{FF2B5EF4-FFF2-40B4-BE49-F238E27FC236}">
                <a16:creationId xmlns:a16="http://schemas.microsoft.com/office/drawing/2014/main" id="{0E5E7AF7-4C72-7E3D-5414-20A804297C03}"/>
              </a:ext>
            </a:extLst>
          </p:cNvPr>
          <p:cNvSpPr>
            <a:spLocks noGrp="1"/>
          </p:cNvSpPr>
          <p:nvPr>
            <p:ph idx="1"/>
          </p:nvPr>
        </p:nvSpPr>
        <p:spPr>
          <a:xfrm>
            <a:off x="382279" y="1778696"/>
            <a:ext cx="6743845" cy="4594672"/>
          </a:xfrm>
        </p:spPr>
        <p:txBody>
          <a:bodyPr>
            <a:normAutofit lnSpcReduction="10000"/>
          </a:bodyPr>
          <a:lstStyle/>
          <a:p>
            <a:pPr marL="0" indent="0" algn="just">
              <a:buNone/>
            </a:pPr>
            <a:r>
              <a:rPr lang="en-GB" sz="2200" kern="100">
                <a:effectLst/>
                <a:latin typeface="Aptos" panose="020B0004020202020204" pitchFamily="34" charset="0"/>
                <a:ea typeface="Aptos" panose="020B0004020202020204" pitchFamily="34" charset="0"/>
                <a:cs typeface="Times New Roman" panose="02020603050405020304" pitchFamily="18" charset="0"/>
              </a:rPr>
              <a:t>The classification of an asset as NPA should be based on the record of recovery. A bank should not classify an advance account as NPA merely due to the existence of some deficiencies which are temporary in nature:</a:t>
            </a:r>
          </a:p>
          <a:p>
            <a:pPr marL="342900" indent="-342900" algn="just">
              <a:buFont typeface="+mj-lt"/>
              <a:buAutoNum type="arabicPeriod"/>
            </a:pPr>
            <a:r>
              <a:rPr lang="en-GB" sz="2200" kern="100">
                <a:effectLst/>
                <a:latin typeface="Aptos" panose="020B0004020202020204" pitchFamily="34" charset="0"/>
                <a:ea typeface="Aptos" panose="020B0004020202020204" pitchFamily="34" charset="0"/>
                <a:cs typeface="Times New Roman" panose="02020603050405020304" pitchFamily="18" charset="0"/>
              </a:rPr>
              <a:t>Non-Availability of adequate DP on the latest Stock Statement</a:t>
            </a:r>
          </a:p>
          <a:p>
            <a:pPr marL="342900" indent="-342900" algn="just">
              <a:buFont typeface="+mj-lt"/>
              <a:buAutoNum type="arabicPeriod"/>
            </a:pPr>
            <a:r>
              <a:rPr lang="en-GB" sz="2200" kern="100">
                <a:effectLst/>
                <a:latin typeface="Tahoma" panose="020B0604030504040204" pitchFamily="34" charset="0"/>
                <a:ea typeface="Aptos" panose="020B0004020202020204" pitchFamily="34" charset="0"/>
                <a:cs typeface="Times New Roman" panose="02020603050405020304" pitchFamily="18" charset="0"/>
              </a:rPr>
              <a:t>﻿﻿﻿</a:t>
            </a:r>
            <a:r>
              <a:rPr lang="en-GB" sz="2200" kern="100">
                <a:effectLst/>
                <a:latin typeface="Aptos" panose="020B0004020202020204" pitchFamily="34" charset="0"/>
                <a:ea typeface="Aptos" panose="020B0004020202020204" pitchFamily="34" charset="0"/>
                <a:cs typeface="Times New Roman" panose="02020603050405020304" pitchFamily="18" charset="0"/>
              </a:rPr>
              <a:t>Balance Outstanding exceeding the limit temporarily </a:t>
            </a:r>
            <a:r>
              <a:rPr lang="en-GB" sz="2200" kern="100">
                <a:effectLst/>
                <a:latin typeface="Tahoma" panose="020B0604030504040204" pitchFamily="34" charset="0"/>
                <a:ea typeface="Aptos" panose="020B0004020202020204" pitchFamily="34" charset="0"/>
                <a:cs typeface="Times New Roman" panose="02020603050405020304" pitchFamily="18" charset="0"/>
              </a:rPr>
              <a:t>﻿﻿﻿</a:t>
            </a:r>
          </a:p>
          <a:p>
            <a:pPr marL="342900" indent="-342900" algn="just">
              <a:buFont typeface="+mj-lt"/>
              <a:buAutoNum type="arabicPeriod"/>
            </a:pPr>
            <a:r>
              <a:rPr lang="en-GB" sz="2200" kern="100">
                <a:effectLst/>
                <a:latin typeface="Aptos" panose="020B0004020202020204" pitchFamily="34" charset="0"/>
                <a:ea typeface="Aptos" panose="020B0004020202020204" pitchFamily="34" charset="0"/>
                <a:cs typeface="Times New Roman" panose="02020603050405020304" pitchFamily="18" charset="0"/>
              </a:rPr>
              <a:t>Non-submission of Stock Statement – (In case of Large Borrower – Max 180 days, in other cases 90 days) </a:t>
            </a:r>
          </a:p>
          <a:p>
            <a:pPr marL="342900" indent="-342900" algn="just">
              <a:buFont typeface="+mj-lt"/>
              <a:buAutoNum type="arabicPeriod"/>
            </a:pPr>
            <a:r>
              <a:rPr lang="en-GB" sz="2200" kern="100">
                <a:effectLst/>
                <a:latin typeface="Aptos" panose="020B0004020202020204" pitchFamily="34" charset="0"/>
                <a:ea typeface="Aptos" panose="020B0004020202020204" pitchFamily="34" charset="0"/>
                <a:cs typeface="Times New Roman" panose="02020603050405020304" pitchFamily="18" charset="0"/>
              </a:rPr>
              <a:t>Non-renewal of limits on due date (If not reviewed / renewed within 180 days - then NPA)</a:t>
            </a:r>
            <a:endParaRPr lang="en-IN" sz="22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Calculator, pen, compass, money and a paper with graphs printed on it">
            <a:extLst>
              <a:ext uri="{FF2B5EF4-FFF2-40B4-BE49-F238E27FC236}">
                <a16:creationId xmlns:a16="http://schemas.microsoft.com/office/drawing/2014/main" id="{E7C2BCAD-99BB-E704-7CDB-1299B1342295}"/>
              </a:ext>
            </a:extLst>
          </p:cNvPr>
          <p:cNvPicPr>
            <a:picLocks noChangeAspect="1"/>
          </p:cNvPicPr>
          <p:nvPr/>
        </p:nvPicPr>
        <p:blipFill>
          <a:blip r:embed="rId4"/>
          <a:srcRect l="32634" r="28924" b="2"/>
          <a:stretch/>
        </p:blipFill>
        <p:spPr>
          <a:xfrm>
            <a:off x="8203460" y="640080"/>
            <a:ext cx="3369177" cy="5280471"/>
          </a:xfrm>
          <a:prstGeom prst="rect">
            <a:avLst/>
          </a:prstGeom>
        </p:spPr>
      </p:pic>
      <p:grpSp>
        <p:nvGrpSpPr>
          <p:cNvPr id="20" name="Group 19">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Footer Placeholder 3">
            <a:extLst>
              <a:ext uri="{FF2B5EF4-FFF2-40B4-BE49-F238E27FC236}">
                <a16:creationId xmlns:a16="http://schemas.microsoft.com/office/drawing/2014/main" id="{2B006237-5958-30CD-9F92-87C08EDFB2DB}"/>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190315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DC4E-249B-A882-0F33-F977667DF4AA}"/>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NPA Accounts – Audit Approach</a:t>
            </a:r>
            <a:endParaRPr lang="en-IN" sz="3600"/>
          </a:p>
        </p:txBody>
      </p:sp>
      <p:sp>
        <p:nvSpPr>
          <p:cNvPr id="7" name="Rectangle 6">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C231FDC-2BB3-D8C2-44E8-C27E5C3F0A25}"/>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aphicFrame>
        <p:nvGraphicFramePr>
          <p:cNvPr id="5" name="Content Placeholder 2">
            <a:extLst>
              <a:ext uri="{FF2B5EF4-FFF2-40B4-BE49-F238E27FC236}">
                <a16:creationId xmlns:a16="http://schemas.microsoft.com/office/drawing/2014/main" id="{E69495FB-562E-43F1-1B7F-FDCE8A13F141}"/>
              </a:ext>
            </a:extLst>
          </p:cNvPr>
          <p:cNvGraphicFramePr>
            <a:graphicFrameLocks noGrp="1"/>
          </p:cNvGraphicFramePr>
          <p:nvPr>
            <p:ph idx="1"/>
            <p:extLst>
              <p:ext uri="{D42A27DB-BD31-4B8C-83A1-F6EECF244321}">
                <p14:modId xmlns:p14="http://schemas.microsoft.com/office/powerpoint/2010/main" val="1709906459"/>
              </p:ext>
            </p:extLst>
          </p:nvPr>
        </p:nvGraphicFramePr>
        <p:xfrm>
          <a:off x="1066800" y="2255345"/>
          <a:ext cx="10058400" cy="4017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037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27D1-B5B1-A716-42B9-BAE708AA0A4D}"/>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NPA Accounts – Audit Approach</a:t>
            </a:r>
            <a:endParaRPr lang="en-IN" sz="3600"/>
          </a:p>
        </p:txBody>
      </p:sp>
      <p:sp>
        <p:nvSpPr>
          <p:cNvPr id="16" name="Rectangle 15">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6BB30F0-8338-7658-02D7-E1A9B86A67E9}"/>
              </a:ext>
            </a:extLst>
          </p:cNvPr>
          <p:cNvGraphicFramePr>
            <a:graphicFrameLocks noGrp="1"/>
          </p:cNvGraphicFramePr>
          <p:nvPr>
            <p:ph idx="1"/>
            <p:extLst>
              <p:ext uri="{D42A27DB-BD31-4B8C-83A1-F6EECF244321}">
                <p14:modId xmlns:p14="http://schemas.microsoft.com/office/powerpoint/2010/main" val="2307112680"/>
              </p:ext>
            </p:extLst>
          </p:nvPr>
        </p:nvGraphicFramePr>
        <p:xfrm>
          <a:off x="1069975" y="2182638"/>
          <a:ext cx="10058400" cy="4090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7ED80ABF-A5BD-66C9-C920-CB851E39F6BB}"/>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31872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03813-DB66-4BF6-89CA-30E9EFBA1FA9}"/>
              </a:ext>
            </a:extLst>
          </p:cNvPr>
          <p:cNvSpPr>
            <a:spLocks noGrp="1"/>
          </p:cNvSpPr>
          <p:nvPr>
            <p:ph type="title"/>
          </p:nvPr>
        </p:nvSpPr>
        <p:spPr>
          <a:xfrm>
            <a:off x="382280" y="484632"/>
            <a:ext cx="6743844" cy="1440000"/>
          </a:xfrm>
        </p:spPr>
        <p:txBody>
          <a:bodyPr>
            <a:normAutofit/>
          </a:bodyPr>
          <a:lstStyle/>
          <a:p>
            <a:pPr>
              <a:spcAft>
                <a:spcPts val="800"/>
              </a:spcAft>
            </a:pPr>
            <a:r>
              <a:rPr lang="en-GB" sz="3200" b="1">
                <a:effectLst/>
                <a:latin typeface="Aptos" panose="020B0004020202020204" pitchFamily="34" charset="0"/>
                <a:ea typeface="Aptos" panose="020B0004020202020204" pitchFamily="34" charset="0"/>
                <a:cs typeface="Times New Roman" panose="02020603050405020304" pitchFamily="18" charset="0"/>
              </a:rPr>
              <a:t>NPA Accounts – Audit Approach</a:t>
            </a:r>
            <a:endParaRPr lang="en-IN" sz="3400"/>
          </a:p>
        </p:txBody>
      </p:sp>
      <p:sp>
        <p:nvSpPr>
          <p:cNvPr id="3" name="Content Placeholder 2">
            <a:extLst>
              <a:ext uri="{FF2B5EF4-FFF2-40B4-BE49-F238E27FC236}">
                <a16:creationId xmlns:a16="http://schemas.microsoft.com/office/drawing/2014/main" id="{6577D4E7-7F6E-CF5C-2DF7-750467769BAA}"/>
              </a:ext>
            </a:extLst>
          </p:cNvPr>
          <p:cNvSpPr>
            <a:spLocks noGrp="1"/>
          </p:cNvSpPr>
          <p:nvPr>
            <p:ph idx="1"/>
          </p:nvPr>
        </p:nvSpPr>
        <p:spPr>
          <a:xfrm>
            <a:off x="382279" y="1741118"/>
            <a:ext cx="6743845" cy="4431082"/>
          </a:xfrm>
        </p:spPr>
        <p:txBody>
          <a:bodyPr>
            <a:noAutofit/>
          </a:bodyPr>
          <a:lstStyle/>
          <a:p>
            <a:pPr algn="just"/>
            <a:r>
              <a:rPr lang="en-GB" sz="2200">
                <a:effectLst/>
                <a:latin typeface="Aptos" panose="020B0004020202020204" pitchFamily="34" charset="0"/>
                <a:ea typeface="Aptos" panose="020B0004020202020204" pitchFamily="34" charset="0"/>
                <a:cs typeface="Times New Roman" panose="02020603050405020304" pitchFamily="18" charset="0"/>
              </a:rPr>
              <a:t>Review Performing Assets</a:t>
            </a:r>
          </a:p>
          <a:p>
            <a:pPr algn="just"/>
            <a:r>
              <a:rPr lang="en-GB" sz="2200">
                <a:effectLst/>
                <a:latin typeface="Aptos" panose="020B0004020202020204" pitchFamily="34" charset="0"/>
                <a:ea typeface="Aptos" panose="020B0004020202020204" pitchFamily="34" charset="0"/>
                <a:cs typeface="Times New Roman" panose="02020603050405020304" pitchFamily="18" charset="0"/>
              </a:rPr>
              <a:t>Classify Advances</a:t>
            </a:r>
          </a:p>
          <a:p>
            <a:pPr marL="608076" lvl="1" indent="-342900" algn="just">
              <a:buFont typeface="+mj-lt"/>
              <a:buAutoNum type="arabicPeriod"/>
            </a:pPr>
            <a:r>
              <a:rPr lang="en-GB" sz="2200">
                <a:effectLst/>
                <a:latin typeface="Aptos" panose="020B0004020202020204" pitchFamily="34" charset="0"/>
                <a:ea typeface="Aptos" panose="020B0004020202020204" pitchFamily="34" charset="0"/>
                <a:cs typeface="Times New Roman" panose="02020603050405020304" pitchFamily="18" charset="0"/>
              </a:rPr>
              <a:t>CC/OD </a:t>
            </a:r>
          </a:p>
          <a:p>
            <a:pPr marL="608076" lvl="1" indent="-342900" algn="just">
              <a:buFont typeface="+mj-lt"/>
              <a:buAutoNum type="arabicPeriod"/>
            </a:pPr>
            <a:r>
              <a:rPr lang="en-GB" sz="2200">
                <a:effectLst/>
                <a:latin typeface="Aptos" panose="020B0004020202020204" pitchFamily="34" charset="0"/>
                <a:ea typeface="Aptos" panose="020B0004020202020204" pitchFamily="34" charset="0"/>
                <a:cs typeface="Times New Roman" panose="02020603050405020304" pitchFamily="18" charset="0"/>
              </a:rPr>
              <a:t>TL </a:t>
            </a:r>
          </a:p>
          <a:p>
            <a:pPr marL="608076" lvl="1" indent="-342900" algn="just">
              <a:buFont typeface="+mj-lt"/>
              <a:buAutoNum type="arabicPeriod"/>
            </a:pPr>
            <a:r>
              <a:rPr lang="en-GB" sz="2200">
                <a:effectLst/>
                <a:latin typeface="Aptos" panose="020B0004020202020204" pitchFamily="34" charset="0"/>
                <a:ea typeface="Aptos" panose="020B0004020202020204" pitchFamily="34" charset="0"/>
                <a:cs typeface="Times New Roman" panose="02020603050405020304" pitchFamily="18" charset="0"/>
              </a:rPr>
              <a:t>Agriculture Advances </a:t>
            </a:r>
          </a:p>
          <a:p>
            <a:pPr marL="608076" lvl="1" indent="-342900" algn="just">
              <a:buFont typeface="+mj-lt"/>
              <a:buAutoNum type="arabicPeriod"/>
            </a:pPr>
            <a:r>
              <a:rPr lang="en-GB" sz="2200">
                <a:effectLst/>
                <a:latin typeface="Aptos" panose="020B0004020202020204" pitchFamily="34" charset="0"/>
                <a:ea typeface="Aptos" panose="020B0004020202020204" pitchFamily="34" charset="0"/>
                <a:cs typeface="Times New Roman" panose="02020603050405020304" pitchFamily="18" charset="0"/>
              </a:rPr>
              <a:t>Staff Advances</a:t>
            </a:r>
          </a:p>
          <a:p>
            <a:pPr algn="just"/>
            <a:r>
              <a:rPr lang="en-GB" sz="2200">
                <a:effectLst/>
                <a:latin typeface="Aptos" panose="020B0004020202020204" pitchFamily="34" charset="0"/>
                <a:ea typeface="Aptos" panose="020B0004020202020204" pitchFamily="34" charset="0"/>
                <a:cs typeface="Times New Roman" panose="02020603050405020304" pitchFamily="18" charset="0"/>
              </a:rPr>
              <a:t>List of Samples – Using Excel Sorting – Adverse Balances – Strata wise – Poor turnovers – Other</a:t>
            </a:r>
          </a:p>
          <a:p>
            <a:pPr algn="just"/>
            <a:r>
              <a:rPr lang="en-GB" sz="2200">
                <a:effectLst/>
                <a:latin typeface="Aptos" panose="020B0004020202020204" pitchFamily="34" charset="0"/>
                <a:ea typeface="Aptos" panose="020B0004020202020204" pitchFamily="34" charset="0"/>
                <a:cs typeface="Times New Roman" panose="02020603050405020304" pitchFamily="18" charset="0"/>
              </a:rPr>
              <a:t>Audit Approach – Samples – Scrutinize Account Statements – Files Verification – CBS Parameters –Discussion with Manager – Finalisation of MOC</a:t>
            </a:r>
          </a:p>
          <a:p>
            <a:pPr algn="just"/>
            <a:r>
              <a:rPr lang="en-GB" sz="2200">
                <a:effectLst/>
                <a:latin typeface="Aptos" panose="020B0004020202020204" pitchFamily="34" charset="0"/>
                <a:ea typeface="Aptos" panose="020B0004020202020204" pitchFamily="34" charset="0"/>
                <a:cs typeface="Times New Roman" panose="02020603050405020304" pitchFamily="18" charset="0"/>
              </a:rPr>
              <a:t>Exact Date of NPA – Interest Reversal – Security</a:t>
            </a:r>
            <a:endParaRPr lang="en-IN" sz="2200"/>
          </a:p>
        </p:txBody>
      </p:sp>
      <p:pic>
        <p:nvPicPr>
          <p:cNvPr id="17" name="Graphic 16" descr="Statistics">
            <a:extLst>
              <a:ext uri="{FF2B5EF4-FFF2-40B4-BE49-F238E27FC236}">
                <a16:creationId xmlns:a16="http://schemas.microsoft.com/office/drawing/2014/main" id="{A24294DF-E80C-DE8A-FE2C-791EE5DD6E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3460" y="1595727"/>
            <a:ext cx="3369177" cy="3369177"/>
          </a:xfrm>
          <a:prstGeom prst="rect">
            <a:avLst/>
          </a:prstGeom>
        </p:spPr>
      </p:pic>
      <p:grpSp>
        <p:nvGrpSpPr>
          <p:cNvPr id="18" name="Group 17">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Footer Placeholder 3">
            <a:extLst>
              <a:ext uri="{FF2B5EF4-FFF2-40B4-BE49-F238E27FC236}">
                <a16:creationId xmlns:a16="http://schemas.microsoft.com/office/drawing/2014/main" id="{BC363887-F23A-2734-99C3-03A8704ADC88}"/>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26747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1DE464-BF6B-D341-2573-2CF2B5460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051F7-C290-0EA4-8158-C37E30D32716}"/>
              </a:ext>
            </a:extLst>
          </p:cNvPr>
          <p:cNvSpPr>
            <a:spLocks noGrp="1"/>
          </p:cNvSpPr>
          <p:nvPr>
            <p:ph type="title"/>
          </p:nvPr>
        </p:nvSpPr>
        <p:spPr>
          <a:xfrm>
            <a:off x="1069848" y="484632"/>
            <a:ext cx="10058400" cy="1440000"/>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Key Issues</a:t>
            </a:r>
            <a:r>
              <a:rPr lang="en-GB" sz="4000" b="1">
                <a:effectLst/>
                <a:latin typeface="Aptos" panose="020B0004020202020204" pitchFamily="34" charset="0"/>
                <a:ea typeface="Aptos" panose="020B0004020202020204" pitchFamily="34" charset="0"/>
                <a:cs typeface="Times New Roman" panose="02020603050405020304" pitchFamily="18" charset="0"/>
              </a:rPr>
              <a:t> </a:t>
            </a:r>
            <a:endParaRPr lang="en-IN" sz="40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52D1DE1-DBB0-04D9-3F43-8B0EF15B4963}"/>
              </a:ext>
            </a:extLst>
          </p:cNvPr>
          <p:cNvGraphicFramePr>
            <a:graphicFrameLocks noGrp="1"/>
          </p:cNvGraphicFramePr>
          <p:nvPr>
            <p:ph idx="1"/>
            <p:extLst>
              <p:ext uri="{D42A27DB-BD31-4B8C-83A1-F6EECF244321}">
                <p14:modId xmlns:p14="http://schemas.microsoft.com/office/powerpoint/2010/main" val="2936547425"/>
              </p:ext>
            </p:extLst>
          </p:nvPr>
        </p:nvGraphicFramePr>
        <p:xfrm>
          <a:off x="1069975" y="2182638"/>
          <a:ext cx="10058400" cy="3820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E47FC686-9755-FEFD-1E46-86CACC88459A}"/>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306127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E917973B-8626-72E2-AC29-9336A10835AD}"/>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Income Recognition &amp; Reversal Of Income</a:t>
            </a:r>
            <a:endParaRPr lang="en-IN" sz="3600"/>
          </a:p>
        </p:txBody>
      </p:sp>
      <p:sp>
        <p:nvSpPr>
          <p:cNvPr id="3" name="Content Placeholder 2">
            <a:extLst>
              <a:ext uri="{FF2B5EF4-FFF2-40B4-BE49-F238E27FC236}">
                <a16:creationId xmlns:a16="http://schemas.microsoft.com/office/drawing/2014/main" id="{DEA1D53C-5744-D5AB-D2F4-1196586EA2BD}"/>
              </a:ext>
            </a:extLst>
          </p:cNvPr>
          <p:cNvSpPr>
            <a:spLocks noGrp="1"/>
          </p:cNvSpPr>
          <p:nvPr>
            <p:ph idx="1"/>
          </p:nvPr>
        </p:nvSpPr>
        <p:spPr>
          <a:xfrm>
            <a:off x="1069848" y="2250852"/>
            <a:ext cx="10058400" cy="3801841"/>
          </a:xfrm>
        </p:spPr>
        <p:txBody>
          <a:bodyPr>
            <a:normAutofit/>
          </a:bodyPr>
          <a:lstStyle/>
          <a:p>
            <a:r>
              <a:rPr lang="en-GB" sz="2200">
                <a:effectLst/>
                <a:latin typeface="Aptos" panose="020B0004020202020204" pitchFamily="34" charset="0"/>
                <a:ea typeface="Aptos" panose="020B0004020202020204" pitchFamily="34" charset="0"/>
                <a:cs typeface="Times New Roman" panose="02020603050405020304" pitchFamily="18" charset="0"/>
              </a:rPr>
              <a:t>No income recognition on NPA Accounts </a:t>
            </a:r>
          </a:p>
          <a:p>
            <a:r>
              <a:rPr lang="en-GB" sz="2200">
                <a:effectLst/>
                <a:latin typeface="Aptos" panose="020B0004020202020204" pitchFamily="34" charset="0"/>
                <a:ea typeface="Aptos" panose="020B0004020202020204" pitchFamily="34" charset="0"/>
                <a:cs typeface="Times New Roman" panose="02020603050405020304" pitchFamily="18" charset="0"/>
              </a:rPr>
              <a:t>TD / NSC / KVP / LIC – Interest recognized subject to adequate margin</a:t>
            </a:r>
            <a:endParaRPr lang="en-GB" sz="2200">
              <a:latin typeface="Aptos" panose="020B0004020202020204" pitchFamily="34" charset="0"/>
              <a:ea typeface="Aptos" panose="020B0004020202020204" pitchFamily="34" charset="0"/>
              <a:cs typeface="Times New Roman" panose="02020603050405020304" pitchFamily="18" charset="0"/>
            </a:endParaRPr>
          </a:p>
          <a:p>
            <a:r>
              <a:rPr lang="en-GB" sz="2200">
                <a:effectLst/>
                <a:latin typeface="Aptos" panose="020B0004020202020204" pitchFamily="34" charset="0"/>
                <a:ea typeface="Aptos" panose="020B0004020202020204" pitchFamily="34" charset="0"/>
                <a:cs typeface="Times New Roman" panose="02020603050405020304" pitchFamily="18" charset="0"/>
              </a:rPr>
              <a:t>Loan with moratorium period</a:t>
            </a:r>
          </a:p>
          <a:p>
            <a:r>
              <a:rPr lang="en-GB" sz="2200">
                <a:effectLst/>
                <a:latin typeface="Aptos" panose="020B0004020202020204" pitchFamily="34" charset="0"/>
                <a:ea typeface="Aptos" panose="020B0004020202020204" pitchFamily="34" charset="0"/>
                <a:cs typeface="Times New Roman" panose="02020603050405020304" pitchFamily="18" charset="0"/>
              </a:rPr>
              <a:t>Reversal of Unrealised Interest – current period as well as past period </a:t>
            </a:r>
            <a:endParaRPr lang="en-GB" sz="2200">
              <a:latin typeface="Tahoma" panose="020B0604030504040204" pitchFamily="34" charset="0"/>
              <a:ea typeface="Aptos" panose="020B0004020202020204" pitchFamily="34" charset="0"/>
            </a:endParaRPr>
          </a:p>
          <a:p>
            <a:r>
              <a:rPr lang="en-GB" sz="2200">
                <a:effectLst/>
                <a:latin typeface="Aptos" panose="020B0004020202020204" pitchFamily="34" charset="0"/>
                <a:ea typeface="Aptos" panose="020B0004020202020204" pitchFamily="34" charset="0"/>
                <a:cs typeface="Times New Roman" panose="02020603050405020304" pitchFamily="18" charset="0"/>
              </a:rPr>
              <a:t>Reversal Of Unrealised Fees / Commission / Similar of</a:t>
            </a:r>
            <a:r>
              <a:rPr lang="en-GB" sz="2200">
                <a:latin typeface="Aptos" panose="020B0004020202020204" pitchFamily="34" charset="0"/>
                <a:ea typeface="Aptos" panose="020B0004020202020204" pitchFamily="34" charset="0"/>
                <a:cs typeface="Times New Roman" panose="02020603050405020304" pitchFamily="18" charset="0"/>
              </a:rPr>
              <a:t> </a:t>
            </a:r>
            <a:r>
              <a:rPr lang="en-GB" sz="2200">
                <a:effectLst/>
                <a:latin typeface="Aptos" panose="020B0004020202020204" pitchFamily="34" charset="0"/>
                <a:ea typeface="Aptos" panose="020B0004020202020204" pitchFamily="34" charset="0"/>
                <a:cs typeface="Times New Roman" panose="02020603050405020304" pitchFamily="18" charset="0"/>
              </a:rPr>
              <a:t>Income – </a:t>
            </a:r>
            <a:r>
              <a:rPr lang="en-GB" sz="2200">
                <a:latin typeface="Aptos" panose="020B0004020202020204" pitchFamily="34" charset="0"/>
                <a:ea typeface="Aptos" panose="020B0004020202020204" pitchFamily="34" charset="0"/>
                <a:cs typeface="Times New Roman" panose="02020603050405020304" pitchFamily="18" charset="0"/>
              </a:rPr>
              <a:t>c</a:t>
            </a:r>
            <a:r>
              <a:rPr lang="en-GB" sz="2200">
                <a:effectLst/>
                <a:latin typeface="Aptos" panose="020B0004020202020204" pitchFamily="34" charset="0"/>
                <a:ea typeface="Aptos" panose="020B0004020202020204" pitchFamily="34" charset="0"/>
                <a:cs typeface="Times New Roman" panose="02020603050405020304" pitchFamily="18" charset="0"/>
              </a:rPr>
              <a:t>urrent period as well as past period</a:t>
            </a:r>
            <a:endParaRPr lang="en-GB" sz="2200">
              <a:effectLst/>
              <a:latin typeface="Tahoma" panose="020B0604030504040204" pitchFamily="34" charset="0"/>
              <a:ea typeface="Aptos" panose="020B0004020202020204" pitchFamily="34" charset="0"/>
            </a:endParaRPr>
          </a:p>
          <a:p>
            <a:r>
              <a:rPr lang="en-GB" sz="2200">
                <a:effectLst/>
                <a:latin typeface="Tahoma" panose="020B0604030504040204" pitchFamily="34" charset="0"/>
                <a:ea typeface="Aptos" panose="020B0004020202020204" pitchFamily="34" charset="0"/>
              </a:rPr>
              <a:t>﻿</a:t>
            </a:r>
            <a:r>
              <a:rPr lang="en-GB" sz="2200">
                <a:effectLst/>
                <a:latin typeface="Aptos" panose="020B0004020202020204" pitchFamily="34" charset="0"/>
                <a:ea typeface="Aptos" panose="020B0004020202020204" pitchFamily="34" charset="0"/>
                <a:cs typeface="Times New Roman" panose="02020603050405020304" pitchFamily="18" charset="0"/>
              </a:rPr>
              <a:t>Appropriation of Recoveries in NPA Accounts </a:t>
            </a:r>
          </a:p>
          <a:p>
            <a:r>
              <a:rPr lang="en-GB" sz="2200">
                <a:effectLst/>
                <a:latin typeface="Tahoma" panose="020B0604030504040204" pitchFamily="34" charset="0"/>
                <a:ea typeface="Aptos" panose="020B0004020202020204" pitchFamily="34" charset="0"/>
              </a:rPr>
              <a:t>﻿﻿</a:t>
            </a:r>
            <a:r>
              <a:rPr lang="en-GB" sz="2200">
                <a:effectLst/>
                <a:latin typeface="Aptos" panose="020B0004020202020204" pitchFamily="34" charset="0"/>
                <a:ea typeface="Aptos" panose="020B0004020202020204" pitchFamily="34" charset="0"/>
                <a:cs typeface="Times New Roman" panose="02020603050405020304" pitchFamily="18" charset="0"/>
              </a:rPr>
              <a:t>Interest Realised on NPA Accounts – Income Account</a:t>
            </a:r>
            <a:r>
              <a:rPr lang="en-GB" sz="2200">
                <a:effectLst/>
                <a:latin typeface="Aptos" panose="020B0004020202020204" pitchFamily="34" charset="0"/>
                <a:ea typeface="Aptos" panose="020B0004020202020204" pitchFamily="34" charset="0"/>
                <a:cs typeface="Aptos" panose="020B0004020202020204" pitchFamily="34" charset="0"/>
              </a:rPr>
              <a:t> </a:t>
            </a:r>
            <a:endParaRPr lang="en-IN" sz="22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91B4BC70-1F3D-401B-266A-0C338E646AC4}"/>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3371662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E60C-C66C-D072-7EAB-AA70BB5A3F7B}"/>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Accounts Regularised near About the Balance Sheet Date (Para 4.2.6)</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75B8BBA-790B-EDDF-E09A-8C6F10A791F9}"/>
              </a:ext>
            </a:extLst>
          </p:cNvPr>
          <p:cNvGraphicFramePr>
            <a:graphicFrameLocks noGrp="1"/>
          </p:cNvGraphicFramePr>
          <p:nvPr>
            <p:ph idx="1"/>
            <p:extLst>
              <p:ext uri="{D42A27DB-BD31-4B8C-83A1-F6EECF244321}">
                <p14:modId xmlns:p14="http://schemas.microsoft.com/office/powerpoint/2010/main" val="3714000350"/>
              </p:ext>
            </p:extLst>
          </p:nvPr>
        </p:nvGraphicFramePr>
        <p:xfrm>
          <a:off x="1069975" y="2235078"/>
          <a:ext cx="10058400" cy="40377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F0FE92C9-2B59-0008-B810-8208BCFA7BAA}"/>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160969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C3E1-B569-5A33-BDC1-98472C552909}"/>
              </a:ext>
            </a:extLst>
          </p:cNvPr>
          <p:cNvSpPr>
            <a:spLocks noGrp="1"/>
          </p:cNvSpPr>
          <p:nvPr>
            <p:ph type="title"/>
          </p:nvPr>
        </p:nvSpPr>
        <p:spPr>
          <a:xfrm>
            <a:off x="1069848" y="484632"/>
            <a:ext cx="10058400" cy="1440000"/>
          </a:xfrm>
        </p:spPr>
        <p:txBody>
          <a:bodyPr>
            <a:normAutofit/>
          </a:bodyPr>
          <a:lstStyle/>
          <a:p>
            <a:r>
              <a:rPr lang="en-GB" sz="3600" b="1" kern="100">
                <a:effectLst/>
                <a:latin typeface="Aptos" panose="020B0004020202020204" pitchFamily="34" charset="0"/>
                <a:ea typeface="Aptos" panose="020B0004020202020204" pitchFamily="34" charset="0"/>
                <a:cs typeface="Times New Roman" panose="02020603050405020304" pitchFamily="18" charset="0"/>
              </a:rPr>
              <a:t>NPA : Security Value</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169C93-E887-3A83-1A8B-462C1706581B}"/>
              </a:ext>
            </a:extLst>
          </p:cNvPr>
          <p:cNvGraphicFramePr>
            <a:graphicFrameLocks noGrp="1"/>
          </p:cNvGraphicFramePr>
          <p:nvPr>
            <p:ph idx="1"/>
            <p:extLst>
              <p:ext uri="{D42A27DB-BD31-4B8C-83A1-F6EECF244321}">
                <p14:modId xmlns:p14="http://schemas.microsoft.com/office/powerpoint/2010/main" val="1045716849"/>
              </p:ext>
            </p:extLst>
          </p:nvPr>
        </p:nvGraphicFramePr>
        <p:xfrm>
          <a:off x="1069975" y="2182638"/>
          <a:ext cx="10058400" cy="40094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8263200A-8CD6-99DD-4F7C-1DFC38A7F206}"/>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80339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74812-3FD5-A82C-3BE0-5F3615418E87}"/>
              </a:ext>
            </a:extLst>
          </p:cNvPr>
          <p:cNvSpPr>
            <a:spLocks noGrp="1"/>
          </p:cNvSpPr>
          <p:nvPr>
            <p:ph type="title"/>
          </p:nvPr>
        </p:nvSpPr>
        <p:spPr>
          <a:xfrm>
            <a:off x="1286934" y="1465790"/>
            <a:ext cx="3860798" cy="3941345"/>
          </a:xfrm>
        </p:spPr>
        <p:txBody>
          <a:bodyPr>
            <a:normAutofit/>
          </a:bodyPr>
          <a:lstStyle/>
          <a:p>
            <a:r>
              <a:rPr lang="en-GB" sz="4700" b="1">
                <a:effectLst/>
                <a:latin typeface="Aptos" panose="020B0004020202020204" pitchFamily="34" charset="0"/>
                <a:ea typeface="Aptos" panose="020B0004020202020204" pitchFamily="34" charset="0"/>
                <a:cs typeface="Times New Roman" panose="02020603050405020304" pitchFamily="18" charset="0"/>
              </a:rPr>
              <a:t>NPA Norms : Exceptions</a:t>
            </a:r>
            <a:endParaRPr lang="en-IN" sz="4700"/>
          </a:p>
        </p:txBody>
      </p:sp>
      <p:sp>
        <p:nvSpPr>
          <p:cNvPr id="7" name="Content Placeholder 2">
            <a:extLst>
              <a:ext uri="{FF2B5EF4-FFF2-40B4-BE49-F238E27FC236}">
                <a16:creationId xmlns:a16="http://schemas.microsoft.com/office/drawing/2014/main" id="{E73B24DA-9D28-37DF-FC93-AB1C9395650F}"/>
              </a:ext>
            </a:extLst>
          </p:cNvPr>
          <p:cNvSpPr>
            <a:spLocks noGrp="1"/>
          </p:cNvSpPr>
          <p:nvPr>
            <p:ph idx="1"/>
          </p:nvPr>
        </p:nvSpPr>
        <p:spPr>
          <a:xfrm>
            <a:off x="6096000" y="804362"/>
            <a:ext cx="5454399" cy="5228279"/>
          </a:xfrm>
        </p:spPr>
        <p:txBody>
          <a:bodyPr anchor="ctr">
            <a:normAutofit lnSpcReduction="10000"/>
          </a:bodyPr>
          <a:lstStyle/>
          <a:p>
            <a:pPr algn="just">
              <a:spcBef>
                <a:spcPts val="0"/>
              </a:spcBef>
            </a:pPr>
            <a:r>
              <a:rPr lang="en-GB" kern="100">
                <a:effectLst/>
                <a:latin typeface="Aptos" panose="020B0004020202020204" pitchFamily="34" charset="0"/>
                <a:ea typeface="Aptos" panose="020B0004020202020204" pitchFamily="34" charset="0"/>
                <a:cs typeface="Times New Roman" panose="02020603050405020304" pitchFamily="18" charset="0"/>
              </a:rPr>
              <a:t>Account should not be treated NPA -</a:t>
            </a:r>
          </a:p>
          <a:p>
            <a:pPr marL="608076" lvl="1" indent="-342900" algn="just">
              <a:lnSpc>
                <a:spcPct val="100000"/>
              </a:lnSpc>
              <a:spcAft>
                <a:spcPts val="800"/>
              </a:spcAft>
              <a:buFont typeface="+mj-lt"/>
              <a:buAutoNum type="arabicPeriod"/>
            </a:pPr>
            <a:r>
              <a:rPr lang="en-GB" sz="2000" kern="100">
                <a:effectLst/>
                <a:latin typeface="Tahoma" panose="020B0604030504040204" pitchFamily="34" charset="0"/>
                <a:ea typeface="Aptos" panose="020B0004020202020204" pitchFamily="34" charset="0"/>
                <a:cs typeface="Times New Roman" panose="02020603050405020304" pitchFamily="18" charset="0"/>
              </a:rPr>
              <a:t>﻿﻿﻿</a:t>
            </a:r>
            <a:r>
              <a:rPr lang="en-GB" sz="2000" kern="100">
                <a:effectLst/>
                <a:latin typeface="Aptos" panose="020B0004020202020204" pitchFamily="34" charset="0"/>
                <a:ea typeface="Aptos" panose="020B0004020202020204" pitchFamily="34" charset="0"/>
                <a:cs typeface="Times New Roman" panose="02020603050405020304" pitchFamily="18" charset="0"/>
              </a:rPr>
              <a:t>Advances against term deposits, NSCs, IVPs, KVPs, and Life Insurance Policies need not be treated as NPAs, till security cover is sufficient to cover outstanding balance.</a:t>
            </a:r>
          </a:p>
          <a:p>
            <a:pPr marL="608076" lvl="1" indent="-342900" algn="just">
              <a:spcAft>
                <a:spcPts val="800"/>
              </a:spcAft>
              <a:buFont typeface="+mj-lt"/>
              <a:buAutoNum type="arabicPeriod"/>
            </a:pPr>
            <a:r>
              <a:rPr lang="en-GB" sz="2000" kern="100">
                <a:effectLst/>
                <a:latin typeface="Tahoma" panose="020B0604030504040204" pitchFamily="34" charset="0"/>
                <a:ea typeface="Aptos" panose="020B0004020202020204" pitchFamily="34" charset="0"/>
                <a:cs typeface="Times New Roman" panose="02020603050405020304" pitchFamily="18" charset="0"/>
              </a:rPr>
              <a:t>﻿﻿﻿</a:t>
            </a:r>
            <a:r>
              <a:rPr lang="en-GB" sz="2000" kern="100">
                <a:effectLst/>
                <a:latin typeface="Aptos" panose="020B0004020202020204" pitchFamily="34" charset="0"/>
                <a:ea typeface="Aptos" panose="020B0004020202020204" pitchFamily="34" charset="0"/>
                <a:cs typeface="Times New Roman" panose="02020603050405020304" pitchFamily="18" charset="0"/>
              </a:rPr>
              <a:t>Central Government guaranteed advance to be classified as NPA only if Government repudiates the guarantee when invoked.</a:t>
            </a:r>
          </a:p>
          <a:p>
            <a:pPr algn="just">
              <a:spcAft>
                <a:spcPts val="800"/>
              </a:spcAft>
            </a:pPr>
            <a:r>
              <a:rPr lang="en-GB">
                <a:effectLst/>
                <a:latin typeface="Aptos" panose="020B0004020202020204" pitchFamily="34" charset="0"/>
                <a:ea typeface="Aptos" panose="020B0004020202020204" pitchFamily="34" charset="0"/>
                <a:cs typeface="Times New Roman" panose="02020603050405020304" pitchFamily="18" charset="0"/>
              </a:rPr>
              <a:t>All facilities granted to a borrower shall be treated as NPA &amp; not only that facility which has become irregular. Exceptions -</a:t>
            </a:r>
          </a:p>
          <a:p>
            <a:pPr marL="665226" lvl="1" indent="-400050" algn="just">
              <a:spcAft>
                <a:spcPts val="800"/>
              </a:spcAft>
              <a:buFont typeface="+mj-lt"/>
              <a:buAutoNum type="romanLcPeriod"/>
            </a:pPr>
            <a:r>
              <a:rPr lang="en-GB" sz="2000">
                <a:effectLst/>
                <a:latin typeface="Aptos" panose="020B0004020202020204" pitchFamily="34" charset="0"/>
                <a:ea typeface="Aptos" panose="020B0004020202020204" pitchFamily="34" charset="0"/>
                <a:cs typeface="Times New Roman" panose="02020603050405020304" pitchFamily="18" charset="0"/>
              </a:rPr>
              <a:t>Credit facility to Primary Agricultural Credit Society (PACS) and Farmers Service Societies (FSS) under on lending arrangement;</a:t>
            </a:r>
          </a:p>
          <a:p>
            <a:pPr marL="665226" lvl="1" indent="-400050" algn="just">
              <a:spcAft>
                <a:spcPts val="800"/>
              </a:spcAft>
              <a:buFont typeface="+mj-lt"/>
              <a:buAutoNum type="romanLcPeriod"/>
            </a:pPr>
            <a:r>
              <a:rPr lang="en-GB" sz="2000">
                <a:effectLst/>
                <a:latin typeface="Aptos" panose="020B0004020202020204" pitchFamily="34" charset="0"/>
                <a:ea typeface="Aptos" panose="020B0004020202020204" pitchFamily="34" charset="0"/>
                <a:cs typeface="Times New Roman" panose="02020603050405020304" pitchFamily="18" charset="0"/>
              </a:rPr>
              <a:t>Bill Discounted against accepted LC</a:t>
            </a:r>
            <a:r>
              <a:rPr lang="en-GB">
                <a:effectLst/>
                <a:latin typeface="Aptos" panose="020B0004020202020204" pitchFamily="34" charset="0"/>
                <a:ea typeface="Aptos" panose="020B0004020202020204" pitchFamily="34" charset="0"/>
                <a:cs typeface="Times New Roman" panose="02020603050405020304" pitchFamily="18" charset="0"/>
              </a:rPr>
              <a:t> </a:t>
            </a:r>
            <a:endParaRPr lang="en-IN"/>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F5B1D64-5889-5D3F-EC14-879FA600F4F3}"/>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148983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892C86-1AEF-CC15-4D57-65DD8D3DE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9912E-3818-33FA-07D5-640359DA5EC3}"/>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NPA Norms : Certain Key Issues</a:t>
            </a:r>
            <a:endParaRPr lang="en-IN" sz="360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930B030-0F35-B671-6F1F-6886688D4A07}"/>
              </a:ext>
            </a:extLst>
          </p:cNvPr>
          <p:cNvGraphicFramePr>
            <a:graphicFrameLocks noGrp="1"/>
          </p:cNvGraphicFramePr>
          <p:nvPr>
            <p:ph idx="1"/>
            <p:extLst>
              <p:ext uri="{D42A27DB-BD31-4B8C-83A1-F6EECF244321}">
                <p14:modId xmlns:p14="http://schemas.microsoft.com/office/powerpoint/2010/main" val="242212637"/>
              </p:ext>
            </p:extLst>
          </p:nvPr>
        </p:nvGraphicFramePr>
        <p:xfrm>
          <a:off x="1069975" y="2182638"/>
          <a:ext cx="10058400" cy="40901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FBF6CE9C-B61E-84ED-6390-032E61676790}"/>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2158692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007AAFD-D9F6-571D-A7BF-7F432B546331}"/>
              </a:ext>
            </a:extLst>
          </p:cNvPr>
          <p:cNvSpPr>
            <a:spLocks noGrp="1"/>
          </p:cNvSpPr>
          <p:nvPr>
            <p:ph type="title"/>
          </p:nvPr>
        </p:nvSpPr>
        <p:spPr>
          <a:xfrm>
            <a:off x="1490145" y="2376862"/>
            <a:ext cx="2640646" cy="2104273"/>
          </a:xfrm>
          <a:noFill/>
        </p:spPr>
        <p:txBody>
          <a:bodyPr>
            <a:normAutofit/>
          </a:bodyPr>
          <a:lstStyle/>
          <a:p>
            <a:pPr algn="ctr"/>
            <a:r>
              <a:rPr lang="en-GB"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NPA Norms : Certain Key Issues</a:t>
            </a:r>
            <a:endParaRPr lang="en-IN" sz="3000">
              <a:solidFill>
                <a:srgbClr val="FFFFFF"/>
              </a:solidFill>
            </a:endParaRPr>
          </a:p>
        </p:txBody>
      </p:sp>
      <p:sp>
        <p:nvSpPr>
          <p:cNvPr id="18" name="Rectangle 1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aphicFrame>
        <p:nvGraphicFramePr>
          <p:cNvPr id="7" name="Content Placeholder 2">
            <a:extLst>
              <a:ext uri="{FF2B5EF4-FFF2-40B4-BE49-F238E27FC236}">
                <a16:creationId xmlns:a16="http://schemas.microsoft.com/office/drawing/2014/main" id="{EECEBAD3-75B7-AD37-A0C9-1174EA4FBD25}"/>
              </a:ext>
            </a:extLst>
          </p:cNvPr>
          <p:cNvGraphicFramePr>
            <a:graphicFrameLocks noGrp="1"/>
          </p:cNvGraphicFramePr>
          <p:nvPr>
            <p:ph idx="1"/>
            <p:extLst>
              <p:ext uri="{D42A27DB-BD31-4B8C-83A1-F6EECF244321}">
                <p14:modId xmlns:p14="http://schemas.microsoft.com/office/powerpoint/2010/main" val="399433593"/>
              </p:ext>
            </p:extLst>
          </p:nvPr>
        </p:nvGraphicFramePr>
        <p:xfrm>
          <a:off x="6081713" y="388308"/>
          <a:ext cx="5141912" cy="57442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ooter Placeholder 2">
            <a:extLst>
              <a:ext uri="{FF2B5EF4-FFF2-40B4-BE49-F238E27FC236}">
                <a16:creationId xmlns:a16="http://schemas.microsoft.com/office/drawing/2014/main" id="{C36A82CC-F07A-3D96-56C2-9C4110C60A46}"/>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176774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FF67-985E-3E23-BEB9-637EF6B87782}"/>
              </a:ext>
            </a:extLst>
          </p:cNvPr>
          <p:cNvSpPr>
            <a:spLocks noGrp="1"/>
          </p:cNvSpPr>
          <p:nvPr>
            <p:ph type="title"/>
          </p:nvPr>
        </p:nvSpPr>
        <p:spPr>
          <a:xfrm>
            <a:off x="1069848" y="484632"/>
            <a:ext cx="10058400" cy="1440000"/>
          </a:xfrm>
        </p:spPr>
        <p:txBody>
          <a:bodyPr>
            <a:normAutofit/>
          </a:bodyPr>
          <a:lstStyle/>
          <a:p>
            <a:r>
              <a:rPr lang="en-GB" sz="4000" b="1">
                <a:effectLst/>
                <a:latin typeface="Aptos" panose="020B0004020202020204" pitchFamily="34" charset="0"/>
                <a:ea typeface="Aptos" panose="020B0004020202020204" pitchFamily="34" charset="0"/>
                <a:cs typeface="Times New Roman" panose="02020603050405020304" pitchFamily="18" charset="0"/>
              </a:rPr>
              <a:t>Agriculture NPA : Important Issues</a:t>
            </a:r>
            <a:endParaRPr lang="en-IN" sz="4000"/>
          </a:p>
        </p:txBody>
      </p:sp>
      <p:graphicFrame>
        <p:nvGraphicFramePr>
          <p:cNvPr id="5" name="Content Placeholder 2">
            <a:extLst>
              <a:ext uri="{FF2B5EF4-FFF2-40B4-BE49-F238E27FC236}">
                <a16:creationId xmlns:a16="http://schemas.microsoft.com/office/drawing/2014/main" id="{7F24F465-348E-63F9-7E4F-EF9F6C96E8A7}"/>
              </a:ext>
            </a:extLst>
          </p:cNvPr>
          <p:cNvGraphicFramePr>
            <a:graphicFrameLocks noGrp="1"/>
          </p:cNvGraphicFramePr>
          <p:nvPr>
            <p:ph idx="1"/>
            <p:extLst>
              <p:ext uri="{D42A27DB-BD31-4B8C-83A1-F6EECF244321}">
                <p14:modId xmlns:p14="http://schemas.microsoft.com/office/powerpoint/2010/main" val="436849286"/>
              </p:ext>
            </p:extLst>
          </p:nvPr>
        </p:nvGraphicFramePr>
        <p:xfrm>
          <a:off x="1069975" y="1703540"/>
          <a:ext cx="10058400" cy="4468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9CE1C10-BFCB-D928-CA5A-1E29AE6E2AF9}"/>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37967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768ED00-BBEF-9E52-D1F5-51FFD4F3DCC9}"/>
              </a:ext>
            </a:extLst>
          </p:cNvPr>
          <p:cNvSpPr>
            <a:spLocks noGrp="1"/>
          </p:cNvSpPr>
          <p:nvPr>
            <p:ph type="title"/>
          </p:nvPr>
        </p:nvSpPr>
        <p:spPr>
          <a:xfrm>
            <a:off x="1432099" y="2376861"/>
            <a:ext cx="2756735" cy="2104273"/>
          </a:xfrm>
          <a:noFill/>
        </p:spPr>
        <p:txBody>
          <a:bodyPr>
            <a:normAutofit/>
          </a:bodyPr>
          <a:lstStyle/>
          <a:p>
            <a:pPr algn="ctr"/>
            <a:r>
              <a:rPr lang="en-GB" sz="25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Restructuring - General Principals </a:t>
            </a:r>
            <a:endParaRPr lang="en-IN" sz="2500">
              <a:solidFill>
                <a:srgbClr val="FFFFFF"/>
              </a:solidFill>
            </a:endParaRP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8B1B3A3A-A235-6A5F-73EE-6D76C62704DD}"/>
              </a:ext>
            </a:extLst>
          </p:cNvPr>
          <p:cNvSpPr>
            <a:spLocks noGrp="1"/>
          </p:cNvSpPr>
          <p:nvPr>
            <p:ph idx="1"/>
          </p:nvPr>
        </p:nvSpPr>
        <p:spPr>
          <a:xfrm>
            <a:off x="6096000" y="1046765"/>
            <a:ext cx="5142658" cy="4764464"/>
          </a:xfrm>
        </p:spPr>
        <p:txBody>
          <a:bodyPr anchor="ctr">
            <a:normAutofit/>
          </a:bodyPr>
          <a:lstStyle/>
          <a:p>
            <a:r>
              <a:rPr lang="en-GB" sz="2400" kern="100">
                <a:effectLst/>
                <a:latin typeface="Aptos" panose="020B0004020202020204" pitchFamily="34" charset="0"/>
                <a:ea typeface="Aptos" panose="020B0004020202020204" pitchFamily="34" charset="0"/>
                <a:cs typeface="Times New Roman" panose="02020603050405020304" pitchFamily="18" charset="0"/>
              </a:rPr>
              <a:t>Stages Of Restructuring </a:t>
            </a:r>
          </a:p>
          <a:p>
            <a:r>
              <a:rPr lang="en-GB" sz="2400" kern="100">
                <a:effectLst/>
                <a:latin typeface="Aptos" panose="020B0004020202020204" pitchFamily="34" charset="0"/>
                <a:ea typeface="Aptos" panose="020B0004020202020204" pitchFamily="34" charset="0"/>
                <a:cs typeface="Times New Roman" panose="02020603050405020304" pitchFamily="18" charset="0"/>
              </a:rPr>
              <a:t>﻿﻿No Retrospective</a:t>
            </a:r>
          </a:p>
          <a:p>
            <a:r>
              <a:rPr lang="en-GB" sz="2400" kern="100">
                <a:effectLst/>
                <a:latin typeface="Aptos" panose="020B0004020202020204" pitchFamily="34" charset="0"/>
                <a:ea typeface="Aptos" panose="020B0004020202020204" pitchFamily="34" charset="0"/>
                <a:cs typeface="Times New Roman" panose="02020603050405020304" pitchFamily="18" charset="0"/>
              </a:rPr>
              <a:t>﻿﻿Alteration to Loan Agreement </a:t>
            </a:r>
          </a:p>
          <a:p>
            <a:r>
              <a:rPr lang="en-GB" sz="2400" kern="100">
                <a:effectLst/>
                <a:latin typeface="Aptos" panose="020B0004020202020204" pitchFamily="34" charset="0"/>
                <a:ea typeface="Aptos" panose="020B0004020202020204" pitchFamily="34" charset="0"/>
                <a:cs typeface="Times New Roman" panose="02020603050405020304" pitchFamily="18" charset="0"/>
              </a:rPr>
              <a:t>﻿﻿Acceptance Borrower</a:t>
            </a:r>
          </a:p>
          <a:p>
            <a:r>
              <a:rPr lang="en-GB" sz="2400" kern="100">
                <a:effectLst/>
                <a:latin typeface="Aptos" panose="020B0004020202020204" pitchFamily="34" charset="0"/>
                <a:ea typeface="Aptos" panose="020B0004020202020204" pitchFamily="34" charset="0"/>
                <a:cs typeface="Times New Roman" panose="02020603050405020304" pitchFamily="18" charset="0"/>
              </a:rPr>
              <a:t>﻿Financial Viability</a:t>
            </a:r>
          </a:p>
          <a:p>
            <a:r>
              <a:rPr lang="en-GB" sz="2400" kern="100">
                <a:effectLst/>
                <a:latin typeface="Aptos" panose="020B0004020202020204" pitchFamily="34" charset="0"/>
                <a:ea typeface="Aptos" panose="020B0004020202020204" pitchFamily="34" charset="0"/>
                <a:cs typeface="Times New Roman" panose="02020603050405020304" pitchFamily="18" charset="0"/>
              </a:rPr>
              <a:t>﻿﻿Asset Classification – Golden Rule</a:t>
            </a:r>
          </a:p>
          <a:p>
            <a:r>
              <a:rPr lang="en-GB" sz="2400" kern="100">
                <a:effectLst/>
                <a:latin typeface="Aptos" panose="020B0004020202020204" pitchFamily="34" charset="0"/>
                <a:ea typeface="Aptos" panose="020B0004020202020204" pitchFamily="34" charset="0"/>
                <a:cs typeface="Times New Roman" panose="02020603050405020304" pitchFamily="18" charset="0"/>
              </a:rPr>
              <a:t>Additional Provisions – 5%</a:t>
            </a:r>
          </a:p>
          <a:p>
            <a:r>
              <a:rPr lang="en-GB" sz="2400" kern="100">
                <a:effectLst/>
                <a:latin typeface="Aptos" panose="020B0004020202020204" pitchFamily="34" charset="0"/>
                <a:ea typeface="Aptos" panose="020B0004020202020204" pitchFamily="34" charset="0"/>
                <a:cs typeface="Times New Roman" panose="02020603050405020304" pitchFamily="18" charset="0"/>
              </a:rPr>
              <a:t>﻿Repeated Restructuring</a:t>
            </a:r>
          </a:p>
          <a:p>
            <a:r>
              <a:rPr lang="en-GB" sz="2400" kern="100">
                <a:effectLst/>
                <a:latin typeface="Aptos" panose="020B0004020202020204" pitchFamily="34" charset="0"/>
                <a:ea typeface="Aptos" panose="020B0004020202020204" pitchFamily="34" charset="0"/>
                <a:cs typeface="Times New Roman" panose="02020603050405020304" pitchFamily="18" charset="0"/>
              </a:rPr>
              <a:t>﻿﻿Failed Restructuring</a:t>
            </a:r>
            <a:endParaRPr lang="en-IN" sz="2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6814B99-1E8F-212C-90FB-CF6EA369A1E8}"/>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15789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97DBAE-842F-0511-566C-5391BF4379D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4E9F58DE-9BA2-C1FF-FC71-70954A4736B9}"/>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Profit &amp; Loss Account</a:t>
            </a:r>
            <a:endParaRPr lang="en-IN" sz="3600"/>
          </a:p>
        </p:txBody>
      </p:sp>
      <p:sp>
        <p:nvSpPr>
          <p:cNvPr id="3" name="Content Placeholder 2">
            <a:extLst>
              <a:ext uri="{FF2B5EF4-FFF2-40B4-BE49-F238E27FC236}">
                <a16:creationId xmlns:a16="http://schemas.microsoft.com/office/drawing/2014/main" id="{8739E74D-95CD-0D70-5018-AE879C8A82FE}"/>
              </a:ext>
            </a:extLst>
          </p:cNvPr>
          <p:cNvSpPr>
            <a:spLocks noGrp="1"/>
          </p:cNvSpPr>
          <p:nvPr>
            <p:ph idx="1"/>
          </p:nvPr>
        </p:nvSpPr>
        <p:spPr>
          <a:xfrm>
            <a:off x="1069848" y="2320412"/>
            <a:ext cx="10058400" cy="3851787"/>
          </a:xfrm>
        </p:spPr>
        <p:txBody>
          <a:bodyPr>
            <a:normAutofit/>
          </a:bodyPr>
          <a:lstStyle/>
          <a:p>
            <a:r>
              <a:rPr lang="en-US" sz="2200" kern="100">
                <a:latin typeface="Aptos" panose="020B0004020202020204" pitchFamily="34" charset="0"/>
                <a:cs typeface="Times New Roman" panose="02020603050405020304" pitchFamily="18" charset="0"/>
              </a:rPr>
              <a:t>Discrepancies in Interest paid &amp; Received</a:t>
            </a:r>
          </a:p>
          <a:p>
            <a:r>
              <a:rPr lang="en-US" sz="2200" kern="100">
                <a:latin typeface="Aptos" panose="020B0004020202020204" pitchFamily="34" charset="0"/>
                <a:cs typeface="Times New Roman" panose="02020603050405020304" pitchFamily="18" charset="0"/>
              </a:rPr>
              <a:t>Review Revenue Audit Reports</a:t>
            </a:r>
          </a:p>
          <a:p>
            <a:r>
              <a:rPr lang="en-US" sz="2200" kern="100">
                <a:latin typeface="Aptos" panose="020B0004020202020204" pitchFamily="34" charset="0"/>
                <a:cs typeface="Times New Roman" panose="02020603050405020304" pitchFamily="18" charset="0"/>
              </a:rPr>
              <a:t>Compliances with IRAC Norms</a:t>
            </a:r>
          </a:p>
          <a:p>
            <a:r>
              <a:rPr lang="en-US" sz="2200" kern="100">
                <a:latin typeface="Aptos" panose="020B0004020202020204" pitchFamily="34" charset="0"/>
                <a:cs typeface="Times New Roman" panose="02020603050405020304" pitchFamily="18" charset="0"/>
              </a:rPr>
              <a:t>Check Interest Reversal in NPA Accounts</a:t>
            </a:r>
          </a:p>
          <a:p>
            <a:r>
              <a:rPr lang="en-US" sz="2200" kern="100">
                <a:latin typeface="Aptos" panose="020B0004020202020204" pitchFamily="34" charset="0"/>
                <a:cs typeface="Times New Roman" panose="02020603050405020304" pitchFamily="18" charset="0"/>
              </a:rPr>
              <a:t>Provision for Interest Accrued on overdue / matured Term Deposits</a:t>
            </a:r>
          </a:p>
          <a:p>
            <a:r>
              <a:rPr lang="en-US" sz="2200" kern="100">
                <a:latin typeface="Aptos" panose="020B0004020202020204" pitchFamily="34" charset="0"/>
                <a:cs typeface="Times New Roman" panose="02020603050405020304" pitchFamily="18" charset="0"/>
              </a:rPr>
              <a:t>Divergent Trends in Major Items of Income &amp; Expenditure</a:t>
            </a:r>
          </a:p>
          <a:p>
            <a:r>
              <a:rPr lang="en-US" sz="2200" kern="100">
                <a:latin typeface="Aptos" panose="020B0004020202020204" pitchFamily="34" charset="0"/>
                <a:cs typeface="Times New Roman" panose="02020603050405020304" pitchFamily="18" charset="0"/>
              </a:rPr>
              <a:t>Compare PL with Last Year - Ratios &amp; Trend Analysis</a:t>
            </a:r>
          </a:p>
          <a:p>
            <a:r>
              <a:rPr lang="en-US" sz="2200" kern="100">
                <a:latin typeface="Aptos" panose="020B0004020202020204" pitchFamily="34" charset="0"/>
                <a:cs typeface="Times New Roman" panose="02020603050405020304" pitchFamily="18" charset="0"/>
              </a:rPr>
              <a:t>P&amp;L Vouching Verification - Bills / Quotations</a:t>
            </a:r>
          </a:p>
          <a:p>
            <a:endParaRPr lang="en-GB"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686D61A1-CA0A-EB44-8523-3F054CD3B86C}"/>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3051966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323CFB-CC59-CC16-D24E-FB7C4FE2DFE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C218740C-DEEC-6C70-D0EF-4B130F907096}"/>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Profit &amp; Loss Account</a:t>
            </a:r>
            <a:endParaRPr lang="en-IN" sz="3600"/>
          </a:p>
        </p:txBody>
      </p:sp>
      <p:sp>
        <p:nvSpPr>
          <p:cNvPr id="3" name="Content Placeholder 2">
            <a:extLst>
              <a:ext uri="{FF2B5EF4-FFF2-40B4-BE49-F238E27FC236}">
                <a16:creationId xmlns:a16="http://schemas.microsoft.com/office/drawing/2014/main" id="{15A8AF4E-8518-520A-6EDB-E4088A43B906}"/>
              </a:ext>
            </a:extLst>
          </p:cNvPr>
          <p:cNvSpPr>
            <a:spLocks noGrp="1"/>
          </p:cNvSpPr>
          <p:nvPr>
            <p:ph idx="1"/>
          </p:nvPr>
        </p:nvSpPr>
        <p:spPr>
          <a:xfrm>
            <a:off x="1069848" y="2320412"/>
            <a:ext cx="10058400" cy="3851787"/>
          </a:xfrm>
        </p:spPr>
        <p:txBody>
          <a:bodyPr>
            <a:normAutofit/>
          </a:bodyPr>
          <a:lstStyle/>
          <a:p>
            <a:r>
              <a:rPr lang="en-US" sz="2200" kern="100">
                <a:latin typeface="Aptos" panose="020B0004020202020204" pitchFamily="34" charset="0"/>
                <a:cs typeface="Times New Roman" panose="02020603050405020304" pitchFamily="18" charset="0"/>
              </a:rPr>
              <a:t>Capital / Personal Expenses Debited to PL</a:t>
            </a:r>
          </a:p>
          <a:p>
            <a:r>
              <a:rPr lang="en-US" sz="2200" kern="100">
                <a:latin typeface="Aptos" panose="020B0004020202020204" pitchFamily="34" charset="0"/>
                <a:cs typeface="Times New Roman" panose="02020603050405020304" pitchFamily="18" charset="0"/>
              </a:rPr>
              <a:t>Prior Period Expenses Debited to PL</a:t>
            </a:r>
          </a:p>
          <a:p>
            <a:r>
              <a:rPr lang="en-US" sz="2200" kern="100">
                <a:latin typeface="Aptos" panose="020B0004020202020204" pitchFamily="34" charset="0"/>
                <a:cs typeface="Times New Roman" panose="02020603050405020304" pitchFamily="18" charset="0"/>
              </a:rPr>
              <a:t>TDS Deduction on All Expenses</a:t>
            </a:r>
          </a:p>
          <a:p>
            <a:r>
              <a:rPr lang="en-US" sz="2200" kern="100">
                <a:latin typeface="Aptos" panose="020B0004020202020204" pitchFamily="34" charset="0"/>
                <a:cs typeface="Times New Roman" panose="02020603050405020304" pitchFamily="18" charset="0"/>
              </a:rPr>
              <a:t>Cash Expenses above Rs 10,000/- </a:t>
            </a:r>
          </a:p>
          <a:p>
            <a:r>
              <a:rPr lang="en-US" sz="2200" kern="100">
                <a:latin typeface="Aptos" panose="020B0004020202020204" pitchFamily="34" charset="0"/>
                <a:cs typeface="Times New Roman" panose="02020603050405020304" pitchFamily="18" charset="0"/>
              </a:rPr>
              <a:t>﻿Obtain Revenue Audit / Income leakage Report</a:t>
            </a:r>
          </a:p>
          <a:p>
            <a:r>
              <a:rPr lang="en-US" sz="2200" kern="100">
                <a:latin typeface="Aptos" panose="020B0004020202020204" pitchFamily="34" charset="0"/>
                <a:cs typeface="Times New Roman" panose="02020603050405020304" pitchFamily="18" charset="0"/>
              </a:rPr>
              <a:t>Test Check - Interest / Commission / Fees / Penal Interest - Properly Charged</a:t>
            </a:r>
          </a:p>
          <a:p>
            <a:r>
              <a:rPr lang="en-US" sz="2200" kern="100">
                <a:latin typeface="Aptos" panose="020B0004020202020204" pitchFamily="34" charset="0"/>
                <a:cs typeface="Times New Roman" panose="02020603050405020304" pitchFamily="18" charset="0"/>
              </a:rPr>
              <a:t>﻿If Any Revenue Leakage – MOC</a:t>
            </a:r>
          </a:p>
          <a:p>
            <a:r>
              <a:rPr lang="en-US" sz="2200" kern="100">
                <a:latin typeface="Aptos" panose="020B0004020202020204" pitchFamily="34" charset="0"/>
                <a:cs typeface="Times New Roman" panose="02020603050405020304" pitchFamily="18" charset="0"/>
              </a:rPr>
              <a:t>﻿IRAC Norms - Reversal of Unrealized Interest </a:t>
            </a:r>
            <a:endParaRPr lang="en-GB" sz="2200"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B9062001-9D78-C4FA-3513-9F7E21C6CE14}"/>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73509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A756E9-8FE5-7BD5-49C9-7D0A9F98085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0" name="Rectangle 19">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1"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4AE8C71E-AA8A-6372-107D-9859E2F3C348}"/>
              </a:ext>
            </a:extLst>
          </p:cNvPr>
          <p:cNvSpPr>
            <a:spLocks noGrp="1"/>
          </p:cNvSpPr>
          <p:nvPr>
            <p:ph type="title"/>
          </p:nvPr>
        </p:nvSpPr>
        <p:spPr>
          <a:xfrm>
            <a:off x="1069848" y="484632"/>
            <a:ext cx="10058400" cy="1440000"/>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Bank Branch Audit </a:t>
            </a:r>
            <a:endParaRPr lang="en-IN" sz="3600"/>
          </a:p>
        </p:txBody>
      </p:sp>
      <p:sp>
        <p:nvSpPr>
          <p:cNvPr id="3" name="Content Placeholder 2">
            <a:extLst>
              <a:ext uri="{FF2B5EF4-FFF2-40B4-BE49-F238E27FC236}">
                <a16:creationId xmlns:a16="http://schemas.microsoft.com/office/drawing/2014/main" id="{41F002F7-D899-0D21-5AD4-48C721E0B541}"/>
              </a:ext>
            </a:extLst>
          </p:cNvPr>
          <p:cNvSpPr>
            <a:spLocks noGrp="1"/>
          </p:cNvSpPr>
          <p:nvPr>
            <p:ph idx="1"/>
          </p:nvPr>
        </p:nvSpPr>
        <p:spPr>
          <a:xfrm>
            <a:off x="1069848" y="2250852"/>
            <a:ext cx="10058400" cy="3921348"/>
          </a:xfrm>
        </p:spPr>
        <p:txBody>
          <a:bodyPr>
            <a:normAutofit lnSpcReduction="10000"/>
          </a:bodyPr>
          <a:lstStyle/>
          <a:p>
            <a:pPr marL="0" indent="0" algn="just">
              <a:buNone/>
            </a:pPr>
            <a:r>
              <a:rPr lang="en-GB" sz="2200" kern="100">
                <a:latin typeface="Aptos" panose="020B0004020202020204" pitchFamily="34" charset="0"/>
                <a:ea typeface="Aptos" panose="020B0004020202020204" pitchFamily="34" charset="0"/>
                <a:cs typeface="Times New Roman" panose="02020603050405020304" pitchFamily="18" charset="0"/>
              </a:rPr>
              <a:t>Includes the following reporting  :-</a:t>
            </a:r>
            <a:endParaRPr lang="en-GB" sz="2200" kern="100">
              <a:effectLst/>
              <a:latin typeface="Aptos" panose="020B0004020202020204" pitchFamily="34" charset="0"/>
              <a:ea typeface="Aptos" panose="020B0004020202020204" pitchFamily="34" charset="0"/>
              <a:cs typeface="Times New Roman" panose="02020603050405020304" pitchFamily="18" charset="0"/>
            </a:endParaRPr>
          </a:p>
          <a:p>
            <a:pPr algn="just"/>
            <a:r>
              <a:rPr lang="en-US" sz="2200" kern="100">
                <a:latin typeface="Aptos" panose="020B0004020202020204" pitchFamily="34" charset="0"/>
                <a:cs typeface="Times New Roman" panose="02020603050405020304" pitchFamily="18" charset="0"/>
              </a:rPr>
              <a:t>Audit Report with Observation Report</a:t>
            </a:r>
          </a:p>
          <a:p>
            <a:pPr algn="just"/>
            <a:r>
              <a:rPr lang="en-US" sz="2200" kern="100">
                <a:latin typeface="Aptos" panose="020B0004020202020204" pitchFamily="34" charset="0"/>
                <a:cs typeface="Times New Roman" panose="02020603050405020304" pitchFamily="18" charset="0"/>
              </a:rPr>
              <a:t>Long Form Audit Report (LFAR) &amp; Annexure</a:t>
            </a:r>
          </a:p>
          <a:p>
            <a:pPr algn="just"/>
            <a:r>
              <a:rPr lang="en-GB" sz="2200" kern="100">
                <a:latin typeface="Aptos" panose="020B0004020202020204" pitchFamily="34" charset="0"/>
                <a:cs typeface="Times New Roman" panose="02020603050405020304" pitchFamily="18" charset="0"/>
              </a:rPr>
              <a:t>Tax Audit Report</a:t>
            </a:r>
          </a:p>
          <a:p>
            <a:pPr algn="just"/>
            <a:r>
              <a:rPr lang="en-GB" sz="2200" kern="100">
                <a:latin typeface="Aptos" panose="020B0004020202020204" pitchFamily="34" charset="0"/>
                <a:cs typeface="Times New Roman" panose="02020603050405020304" pitchFamily="18" charset="0"/>
              </a:rPr>
              <a:t>Jilani Committee Recommendations</a:t>
            </a:r>
          </a:p>
          <a:p>
            <a:pPr algn="just"/>
            <a:r>
              <a:rPr lang="en-GB" sz="2200" kern="100">
                <a:latin typeface="Aptos" panose="020B0004020202020204" pitchFamily="34" charset="0"/>
                <a:cs typeface="Times New Roman" panose="02020603050405020304" pitchFamily="18" charset="0"/>
              </a:rPr>
              <a:t>Ghosh Committee Recommendations</a:t>
            </a:r>
          </a:p>
          <a:p>
            <a:pPr algn="just"/>
            <a:r>
              <a:rPr lang="en-GB" sz="2200" kern="100">
                <a:latin typeface="Aptos" panose="020B0004020202020204" pitchFamily="34" charset="0"/>
                <a:cs typeface="Times New Roman" panose="02020603050405020304" pitchFamily="18" charset="0"/>
              </a:rPr>
              <a:t>Certifications</a:t>
            </a:r>
          </a:p>
          <a:p>
            <a:pPr algn="just"/>
            <a:r>
              <a:rPr lang="en-GB" sz="2200" kern="100">
                <a:latin typeface="Aptos" panose="020B0004020202020204" pitchFamily="34" charset="0"/>
                <a:cs typeface="Times New Roman" panose="02020603050405020304" pitchFamily="18" charset="0"/>
              </a:rPr>
              <a:t>IRAC Norms &amp; MOC</a:t>
            </a:r>
          </a:p>
          <a:p>
            <a:pPr algn="just"/>
            <a:r>
              <a:rPr lang="en-GB" sz="2200" kern="100">
                <a:latin typeface="Aptos" panose="020B0004020202020204" pitchFamily="34" charset="0"/>
                <a:cs typeface="Times New Roman" panose="02020603050405020304" pitchFamily="18" charset="0"/>
              </a:rPr>
              <a:t>Physical Verifications</a:t>
            </a:r>
          </a:p>
          <a:p>
            <a:pPr algn="just"/>
            <a:endParaRPr lang="en-GB" kern="100">
              <a:latin typeface="Aptos" panose="020B0004020202020204" pitchFamily="34" charset="0"/>
              <a:cs typeface="Times New Roman" panose="02020603050405020304" pitchFamily="18" charset="0"/>
            </a:endParaRPr>
          </a:p>
          <a:p>
            <a:pPr marL="0" indent="0" algn="just">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07B99573-DBF2-6F23-AB8D-6DA20403A6C6}"/>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101185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23080-9642-38CB-849A-D7ADE31FA89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2DF89-0E60-DC3E-4E33-95AD3445492E}"/>
              </a:ext>
            </a:extLst>
          </p:cNvPr>
          <p:cNvSpPr>
            <a:spLocks noGrp="1"/>
          </p:cNvSpPr>
          <p:nvPr>
            <p:ph type="title"/>
          </p:nvPr>
        </p:nvSpPr>
        <p:spPr>
          <a:xfrm>
            <a:off x="8479777" y="639763"/>
            <a:ext cx="3046073" cy="5177377"/>
          </a:xfrm>
          <a:ln>
            <a:noFill/>
          </a:ln>
        </p:spPr>
        <p:txBody>
          <a:bodyPr>
            <a:normAutofit/>
          </a:bodyPr>
          <a:lstStyle/>
          <a:p>
            <a:r>
              <a:rPr lang="en-US" sz="3100" b="1">
                <a:effectLst/>
                <a:latin typeface="Aptos" panose="020B0004020202020204" pitchFamily="34" charset="0"/>
                <a:ea typeface="Aptos" panose="020B0004020202020204" pitchFamily="34" charset="0"/>
                <a:cs typeface="Times New Roman" panose="02020603050405020304" pitchFamily="18" charset="0"/>
              </a:rPr>
              <a:t>Memorandum of Changes (MOC)</a:t>
            </a: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br>
              <a:rPr lang="en-US" sz="3100" b="1">
                <a:effectLst/>
                <a:latin typeface="Aptos" panose="020B0004020202020204" pitchFamily="34" charset="0"/>
                <a:ea typeface="Aptos" panose="020B0004020202020204" pitchFamily="34" charset="0"/>
                <a:cs typeface="Times New Roman" panose="02020603050405020304" pitchFamily="18" charset="0"/>
              </a:rPr>
            </a:br>
            <a:endParaRPr lang="en-IN" sz="3100"/>
          </a:p>
        </p:txBody>
      </p:sp>
      <p:sp>
        <p:nvSpPr>
          <p:cNvPr id="4" name="Footer Placeholder 3">
            <a:extLst>
              <a:ext uri="{FF2B5EF4-FFF2-40B4-BE49-F238E27FC236}">
                <a16:creationId xmlns:a16="http://schemas.microsoft.com/office/drawing/2014/main" id="{57225BCB-17C6-5E9B-5E46-9DC94709BA23}"/>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pSp>
        <p:nvGrpSpPr>
          <p:cNvPr id="12" name="Group 1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6" name="Content Placeholder 2">
            <a:extLst>
              <a:ext uri="{FF2B5EF4-FFF2-40B4-BE49-F238E27FC236}">
                <a16:creationId xmlns:a16="http://schemas.microsoft.com/office/drawing/2014/main" id="{1FF42D97-65E1-3D08-0581-D78AE1CFCF90}"/>
              </a:ext>
            </a:extLst>
          </p:cNvPr>
          <p:cNvGraphicFramePr>
            <a:graphicFrameLocks noGrp="1"/>
          </p:cNvGraphicFramePr>
          <p:nvPr>
            <p:ph idx="1"/>
            <p:extLst>
              <p:ext uri="{D42A27DB-BD31-4B8C-83A1-F6EECF244321}">
                <p14:modId xmlns:p14="http://schemas.microsoft.com/office/powerpoint/2010/main" val="1652394135"/>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79753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16E66E-18E4-333A-63A1-F1ABCEFDA767}"/>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5" name="Group 24">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47E60D7-B06F-5034-B016-7C7560FDFE20}"/>
              </a:ext>
            </a:extLst>
          </p:cNvPr>
          <p:cNvSpPr>
            <a:spLocks noGrp="1"/>
          </p:cNvSpPr>
          <p:nvPr>
            <p:ph type="title"/>
          </p:nvPr>
        </p:nvSpPr>
        <p:spPr>
          <a:xfrm>
            <a:off x="1275590" y="2569196"/>
            <a:ext cx="3069754" cy="2104273"/>
          </a:xfrm>
          <a:noFill/>
        </p:spPr>
        <p:txBody>
          <a:bodyPr>
            <a:normAutofit/>
          </a:bodyPr>
          <a:lstStyle/>
          <a:p>
            <a:pPr algn="ctr"/>
            <a:r>
              <a:rPr lang="en-US" sz="32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Certification Work</a:t>
            </a:r>
            <a:br>
              <a:rPr lang="en-US" sz="19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IN" sz="1900">
              <a:solidFill>
                <a:srgbClr val="FFFFFF"/>
              </a:solidFill>
            </a:endParaRPr>
          </a:p>
        </p:txBody>
      </p:sp>
      <p:sp>
        <p:nvSpPr>
          <p:cNvPr id="26" name="Rectangle 2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91064D5-B433-D068-DF9E-ABBD1422A163}"/>
              </a:ext>
            </a:extLst>
          </p:cNvPr>
          <p:cNvSpPr>
            <a:spLocks noGrp="1"/>
          </p:cNvSpPr>
          <p:nvPr>
            <p:ph idx="1"/>
          </p:nvPr>
        </p:nvSpPr>
        <p:spPr>
          <a:xfrm>
            <a:off x="5617886" y="725394"/>
            <a:ext cx="6147393" cy="5407212"/>
          </a:xfrm>
        </p:spPr>
        <p:txBody>
          <a:bodyPr anchor="ctr">
            <a:normAutofit/>
          </a:bodyPr>
          <a:lstStyle/>
          <a:p>
            <a:pPr algn="just"/>
            <a:r>
              <a:rPr lang="en-US" sz="2400" kern="100">
                <a:latin typeface="Aptos" panose="020B0004020202020204" pitchFamily="34" charset="0"/>
                <a:cs typeface="Times New Roman" panose="02020603050405020304" pitchFamily="18" charset="0"/>
              </a:rPr>
              <a:t>100% Accuracy</a:t>
            </a:r>
          </a:p>
          <a:p>
            <a:pPr algn="just"/>
            <a:r>
              <a:rPr lang="en-US" sz="2400" kern="100">
                <a:latin typeface="Aptos" panose="020B0004020202020204" pitchFamily="34" charset="0"/>
                <a:cs typeface="Times New Roman" panose="02020603050405020304" pitchFamily="18" charset="0"/>
              </a:rPr>
              <a:t>﻿Large no of Certification – Specific Areas</a:t>
            </a:r>
          </a:p>
          <a:p>
            <a:pPr algn="just"/>
            <a:r>
              <a:rPr lang="en-US" sz="2400" kern="100">
                <a:latin typeface="Aptos" panose="020B0004020202020204" pitchFamily="34" charset="0"/>
                <a:cs typeface="Times New Roman" panose="02020603050405020304" pitchFamily="18" charset="0"/>
              </a:rPr>
              <a:t>﻿Confirm the Source data for Certification</a:t>
            </a:r>
          </a:p>
          <a:p>
            <a:pPr algn="just"/>
            <a:r>
              <a:rPr lang="en-US" sz="2400" kern="100">
                <a:latin typeface="Aptos" panose="020B0004020202020204" pitchFamily="34" charset="0"/>
                <a:cs typeface="Times New Roman" panose="02020603050405020304" pitchFamily="18" charset="0"/>
              </a:rPr>
              <a:t>﻿Obtain RBI Circular / HO Guidelines</a:t>
            </a:r>
          </a:p>
          <a:p>
            <a:pPr algn="just"/>
            <a:r>
              <a:rPr lang="en-US" sz="2400" kern="100">
                <a:latin typeface="Aptos" panose="020B0004020202020204" pitchFamily="34" charset="0"/>
                <a:cs typeface="Times New Roman" panose="02020603050405020304" pitchFamily="18" charset="0"/>
              </a:rPr>
              <a:t>﻿Avoid Clerical Mistakes</a:t>
            </a:r>
          </a:p>
          <a:p>
            <a:pPr algn="just"/>
            <a:r>
              <a:rPr lang="en-US" sz="2400" kern="100">
                <a:latin typeface="Aptos" panose="020B0004020202020204" pitchFamily="34" charset="0"/>
                <a:cs typeface="Times New Roman" panose="02020603050405020304" pitchFamily="18" charset="0"/>
              </a:rPr>
              <a:t>Ensure All Copies are duly Filled &amp; Signed</a:t>
            </a:r>
          </a:p>
          <a:p>
            <a:pPr algn="just"/>
            <a:r>
              <a:rPr lang="en-US" sz="2400" kern="100">
                <a:latin typeface="Aptos" panose="020B0004020202020204" pitchFamily="34" charset="0"/>
                <a:cs typeface="Times New Roman" panose="02020603050405020304" pitchFamily="18" charset="0"/>
              </a:rPr>
              <a:t>﻿Obtain MRL, if required ﻿</a:t>
            </a:r>
          </a:p>
        </p:txBody>
      </p:sp>
      <p:sp>
        <p:nvSpPr>
          <p:cNvPr id="4" name="Footer Placeholder 3">
            <a:extLst>
              <a:ext uri="{FF2B5EF4-FFF2-40B4-BE49-F238E27FC236}">
                <a16:creationId xmlns:a16="http://schemas.microsoft.com/office/drawing/2014/main" id="{015106BC-C2D7-E40D-5A5C-A586178F82EC}"/>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spTree>
    <p:extLst>
      <p:ext uri="{BB962C8B-B14F-4D97-AF65-F5344CB8AC3E}">
        <p14:creationId xmlns:p14="http://schemas.microsoft.com/office/powerpoint/2010/main" val="388737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838E1B-9B10-0A99-9D42-58552E919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8BEE2-0A5E-167E-D2FE-EF9559D81600}"/>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Areas majorly covered in LFAR</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0A9F22-12D1-0904-1292-0BD51BB163DE}"/>
              </a:ext>
            </a:extLst>
          </p:cNvPr>
          <p:cNvGraphicFramePr>
            <a:graphicFrameLocks noGrp="1"/>
          </p:cNvGraphicFramePr>
          <p:nvPr>
            <p:ph idx="1"/>
            <p:extLst>
              <p:ext uri="{D42A27DB-BD31-4B8C-83A1-F6EECF244321}">
                <p14:modId xmlns:p14="http://schemas.microsoft.com/office/powerpoint/2010/main" val="393504753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7261DCFD-5817-6B2E-33DA-F21F47008A4C}"/>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941002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6A0517-F501-3CD0-D0A8-81BC34B5CE4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8FA82719-4207-CDB2-4028-DEF4193B0F10}"/>
              </a:ext>
            </a:extLst>
          </p:cNvPr>
          <p:cNvSpPr>
            <a:spLocks noGrp="1"/>
          </p:cNvSpPr>
          <p:nvPr>
            <p:ph type="title"/>
          </p:nvPr>
        </p:nvSpPr>
        <p:spPr>
          <a:xfrm>
            <a:off x="1069848" y="484632"/>
            <a:ext cx="10058400" cy="1609344"/>
          </a:xfrm>
        </p:spPr>
        <p:txBody>
          <a:bodyPr>
            <a:normAutofit/>
          </a:bodyPr>
          <a:lstStyle/>
          <a:p>
            <a:pPr marL="857250" indent="-857250">
              <a:buFont typeface="+mj-lt"/>
              <a:buAutoNum type="romanUcPeriod"/>
            </a:pPr>
            <a:r>
              <a:rPr lang="en-GB" sz="3600" b="1">
                <a:effectLst/>
                <a:latin typeface="Aptos" panose="020B0004020202020204" pitchFamily="34" charset="0"/>
                <a:ea typeface="Aptos" panose="020B0004020202020204" pitchFamily="34" charset="0"/>
                <a:cs typeface="Times New Roman" panose="02020603050405020304" pitchFamily="18" charset="0"/>
              </a:rPr>
              <a:t>Assets </a:t>
            </a:r>
            <a:endParaRPr lang="en-IN" sz="3600"/>
          </a:p>
        </p:txBody>
      </p:sp>
      <p:sp>
        <p:nvSpPr>
          <p:cNvPr id="3" name="Content Placeholder 2">
            <a:extLst>
              <a:ext uri="{FF2B5EF4-FFF2-40B4-BE49-F238E27FC236}">
                <a16:creationId xmlns:a16="http://schemas.microsoft.com/office/drawing/2014/main" id="{23BE6A9D-666D-44F2-6BCB-34DEB8207178}"/>
              </a:ext>
            </a:extLst>
          </p:cNvPr>
          <p:cNvSpPr>
            <a:spLocks noGrp="1"/>
          </p:cNvSpPr>
          <p:nvPr>
            <p:ph idx="1"/>
          </p:nvPr>
        </p:nvSpPr>
        <p:spPr>
          <a:xfrm>
            <a:off x="1069848" y="2320412"/>
            <a:ext cx="10058400" cy="3851787"/>
          </a:xfrm>
        </p:spPr>
        <p:txBody>
          <a:bodyPr>
            <a:normAutofit/>
          </a:bodyPr>
          <a:lstStyle/>
          <a:p>
            <a:pPr marL="0" indent="0">
              <a:buNone/>
            </a:pPr>
            <a:endParaRPr lang="en-US" kern="100">
              <a:latin typeface="Aptos" panose="020B0004020202020204" pitchFamily="34" charset="0"/>
              <a:cs typeface="Times New Roman" panose="02020603050405020304" pitchFamily="18" charset="0"/>
            </a:endParaRPr>
          </a:p>
          <a:p>
            <a:r>
              <a:rPr lang="en-US" sz="2400" kern="100">
                <a:latin typeface="Aptos" panose="020B0004020202020204" pitchFamily="34" charset="0"/>
                <a:cs typeface="Times New Roman" panose="02020603050405020304" pitchFamily="18" charset="0"/>
              </a:rPr>
              <a:t>Cash</a:t>
            </a:r>
          </a:p>
          <a:p>
            <a:r>
              <a:rPr lang="en-US" sz="2400" kern="100">
                <a:latin typeface="Aptos" panose="020B0004020202020204" pitchFamily="34" charset="0"/>
                <a:cs typeface="Times New Roman" panose="02020603050405020304" pitchFamily="18" charset="0"/>
              </a:rPr>
              <a:t>Balances with RBI, SBI &amp; Balances with Other Banks</a:t>
            </a:r>
          </a:p>
          <a:p>
            <a:r>
              <a:rPr lang="en-US" sz="2400" kern="100">
                <a:latin typeface="Aptos" panose="020B0004020202020204" pitchFamily="34" charset="0"/>
                <a:cs typeface="Times New Roman" panose="02020603050405020304" pitchFamily="18" charset="0"/>
              </a:rPr>
              <a:t>Money at Call &amp; Short Notice</a:t>
            </a:r>
          </a:p>
          <a:p>
            <a:r>
              <a:rPr lang="en-US" sz="2400" kern="100">
                <a:latin typeface="Aptos" panose="020B0004020202020204" pitchFamily="34" charset="0"/>
                <a:cs typeface="Times New Roman" panose="02020603050405020304" pitchFamily="18" charset="0"/>
              </a:rPr>
              <a:t>Investments</a:t>
            </a:r>
          </a:p>
          <a:p>
            <a:r>
              <a:rPr lang="en-US" sz="2400" kern="100">
                <a:latin typeface="Aptos" panose="020B0004020202020204" pitchFamily="34" charset="0"/>
                <a:cs typeface="Times New Roman" panose="02020603050405020304" pitchFamily="18" charset="0"/>
              </a:rPr>
              <a:t>Advances</a:t>
            </a:r>
          </a:p>
          <a:p>
            <a:r>
              <a:rPr lang="en-US" sz="2400" kern="100">
                <a:latin typeface="Aptos" panose="020B0004020202020204" pitchFamily="34" charset="0"/>
                <a:cs typeface="Times New Roman" panose="02020603050405020304" pitchFamily="18" charset="0"/>
              </a:rPr>
              <a:t>Other Assets</a:t>
            </a:r>
            <a:endParaRPr lang="en-GB" sz="2400"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5D1C7141-F293-572A-4B50-00320B9444E2}"/>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2253060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C117DA-D12E-64D6-5850-FF71677B6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A7CDA-3A40-FC53-C250-69549687650E}"/>
              </a:ext>
            </a:extLst>
          </p:cNvPr>
          <p:cNvSpPr>
            <a:spLocks noGrp="1"/>
          </p:cNvSpPr>
          <p:nvPr>
            <p:ph type="title"/>
          </p:nvPr>
        </p:nvSpPr>
        <p:spPr>
          <a:xfrm>
            <a:off x="1069848" y="484632"/>
            <a:ext cx="10058400" cy="1609344"/>
          </a:xfrm>
        </p:spPr>
        <p:txBody>
          <a:bodyPr>
            <a:normAutofit/>
          </a:bodyPr>
          <a:lstStyle/>
          <a:p>
            <a:pPr marL="742950" indent="-742950">
              <a:buFont typeface="+mj-lt"/>
              <a:buAutoNum type="arabicPeriod"/>
            </a:pPr>
            <a:r>
              <a:rPr lang="en-GB" sz="3600" b="1">
                <a:latin typeface="Aptos" panose="020B0004020202020204" pitchFamily="34" charset="0"/>
                <a:ea typeface="Aptos" panose="020B0004020202020204" pitchFamily="34" charset="0"/>
                <a:cs typeface="Times New Roman" panose="02020603050405020304" pitchFamily="18" charset="0"/>
              </a:rPr>
              <a:t>Cash</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10E2B54-E72B-94FB-0191-94EDA6EC5F42}"/>
              </a:ext>
            </a:extLst>
          </p:cNvPr>
          <p:cNvGraphicFramePr>
            <a:graphicFrameLocks noGrp="1"/>
          </p:cNvGraphicFramePr>
          <p:nvPr>
            <p:ph idx="1"/>
            <p:extLst>
              <p:ext uri="{D42A27DB-BD31-4B8C-83A1-F6EECF244321}">
                <p14:modId xmlns:p14="http://schemas.microsoft.com/office/powerpoint/2010/main" val="410846310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9E12954E-59FD-6EF5-3912-C476027F43AF}"/>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613067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B89F36-6D92-ADBA-294B-7CEFBAE2ECE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483A322C-52DE-3918-09A8-F670319C34FC}"/>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2.   Bank Balances </a:t>
            </a:r>
            <a:endParaRPr lang="en-IN" sz="3600"/>
          </a:p>
        </p:txBody>
      </p:sp>
      <p:sp>
        <p:nvSpPr>
          <p:cNvPr id="3" name="Content Placeholder 2">
            <a:extLst>
              <a:ext uri="{FF2B5EF4-FFF2-40B4-BE49-F238E27FC236}">
                <a16:creationId xmlns:a16="http://schemas.microsoft.com/office/drawing/2014/main" id="{1ED4E69C-855E-D6F1-42E6-9B7A2D21DF60}"/>
              </a:ext>
            </a:extLst>
          </p:cNvPr>
          <p:cNvSpPr>
            <a:spLocks noGrp="1"/>
          </p:cNvSpPr>
          <p:nvPr>
            <p:ph idx="1"/>
          </p:nvPr>
        </p:nvSpPr>
        <p:spPr>
          <a:xfrm>
            <a:off x="1069848" y="2320412"/>
            <a:ext cx="10058400" cy="3851787"/>
          </a:xfrm>
        </p:spPr>
        <p:txBody>
          <a:bodyPr>
            <a:normAutofit/>
          </a:bodyPr>
          <a:lstStyle/>
          <a:p>
            <a:r>
              <a:rPr lang="en-US" sz="2200" kern="100">
                <a:latin typeface="Aptos" panose="020B0004020202020204" pitchFamily="34" charset="0"/>
                <a:cs typeface="Times New Roman" panose="02020603050405020304" pitchFamily="18" charset="0"/>
              </a:rPr>
              <a:t>Take list of Bank Accounts held by the bank</a:t>
            </a:r>
          </a:p>
          <a:p>
            <a:r>
              <a:rPr lang="en-US" sz="2200" kern="100">
                <a:latin typeface="Aptos" panose="020B0004020202020204" pitchFamily="34" charset="0"/>
                <a:cs typeface="Times New Roman" panose="02020603050405020304" pitchFamily="18" charset="0"/>
              </a:rPr>
              <a:t>Obtain Balance Confirmation Certificate as on year end</a:t>
            </a:r>
            <a:endParaRPr lang="en-GB" sz="2200" kern="100">
              <a:latin typeface="Aptos" panose="020B0004020202020204" pitchFamily="34" charset="0"/>
              <a:cs typeface="Times New Roman" panose="02020603050405020304" pitchFamily="18" charset="0"/>
            </a:endParaRPr>
          </a:p>
          <a:p>
            <a:r>
              <a:rPr lang="en-US" sz="2200" kern="100">
                <a:latin typeface="Aptos" panose="020B0004020202020204" pitchFamily="34" charset="0"/>
                <a:cs typeface="Times New Roman" panose="02020603050405020304" pitchFamily="18" charset="0"/>
              </a:rPr>
              <a:t>Match bank statement with GL head, if difference, obtain reconciliation</a:t>
            </a:r>
            <a:endParaRPr lang="en-GB" sz="2200" kern="100">
              <a:latin typeface="Aptos" panose="020B0004020202020204" pitchFamily="34" charset="0"/>
              <a:cs typeface="Times New Roman" panose="02020603050405020304" pitchFamily="18" charset="0"/>
            </a:endParaRPr>
          </a:p>
          <a:p>
            <a:r>
              <a:rPr lang="en-GB" sz="2200" kern="100">
                <a:latin typeface="Aptos" panose="020B0004020202020204" pitchFamily="34" charset="0"/>
                <a:cs typeface="Times New Roman" panose="02020603050405020304" pitchFamily="18" charset="0"/>
              </a:rPr>
              <a:t>Review Reconciliation</a:t>
            </a:r>
          </a:p>
          <a:p>
            <a:pPr lvl="1"/>
            <a:r>
              <a:rPr lang="en-US" sz="2200" kern="100">
                <a:latin typeface="Aptos" panose="020B0004020202020204" pitchFamily="34" charset="0"/>
                <a:cs typeface="Times New Roman" panose="02020603050405020304" pitchFamily="18" charset="0"/>
              </a:rPr>
              <a:t>Un-responded Cash Entries</a:t>
            </a:r>
          </a:p>
          <a:p>
            <a:pPr lvl="1"/>
            <a:r>
              <a:rPr lang="en-US" sz="2200" kern="100">
                <a:latin typeface="Aptos" panose="020B0004020202020204" pitchFamily="34" charset="0"/>
                <a:cs typeface="Times New Roman" panose="02020603050405020304" pitchFamily="18" charset="0"/>
              </a:rPr>
              <a:t>Revenue Item Requiring adjustment or W/Off</a:t>
            </a:r>
          </a:p>
          <a:p>
            <a:pPr lvl="1"/>
            <a:r>
              <a:rPr lang="en-US" sz="2200" kern="100">
                <a:latin typeface="Aptos" panose="020B0004020202020204" pitchFamily="34" charset="0"/>
                <a:cs typeface="Times New Roman" panose="02020603050405020304" pitchFamily="18" charset="0"/>
              </a:rPr>
              <a:t>Old Outstanding Balances-Aging</a:t>
            </a:r>
          </a:p>
          <a:p>
            <a:pPr lvl="1"/>
            <a:r>
              <a:rPr lang="en-US" sz="2200" kern="100">
                <a:latin typeface="Aptos" panose="020B0004020202020204" pitchFamily="34" charset="0"/>
                <a:cs typeface="Times New Roman" panose="02020603050405020304" pitchFamily="18" charset="0"/>
              </a:rPr>
              <a:t>Any Item Special Attention</a:t>
            </a:r>
          </a:p>
          <a:p>
            <a:pPr marL="0" indent="0">
              <a:buNone/>
            </a:pPr>
            <a:endParaRPr lang="en-GB"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B3A7DA2D-3723-5E77-7056-755D4A36AD37}"/>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1558805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1B3310-38E3-FFA6-A137-A54FC1798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423CD-BE83-38A7-DA6B-7CEF7D65CD66}"/>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cs typeface="Times New Roman" panose="02020603050405020304" pitchFamily="18" charset="0"/>
              </a:rPr>
              <a:t>3.   Money at Call &amp; Short Notice</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6A146EB-F49B-F4A6-4441-CFD9170E6C83}"/>
              </a:ext>
            </a:extLst>
          </p:cNvPr>
          <p:cNvGraphicFramePr>
            <a:graphicFrameLocks noGrp="1"/>
          </p:cNvGraphicFramePr>
          <p:nvPr>
            <p:ph idx="1"/>
            <p:extLst>
              <p:ext uri="{D42A27DB-BD31-4B8C-83A1-F6EECF244321}">
                <p14:modId xmlns:p14="http://schemas.microsoft.com/office/powerpoint/2010/main" val="65674224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17446A32-68E3-4A5E-4779-E9D174DC669E}"/>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2683559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49AA28-448F-F96F-BB09-9F92E0A4E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F24AB-F9AC-FF37-97FE-26E5CC173BCE}"/>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4</a:t>
            </a:r>
            <a:r>
              <a:rPr lang="en-GB" sz="3600" b="1">
                <a:effectLst/>
                <a:latin typeface="Aptos" panose="020B0004020202020204" pitchFamily="34" charset="0"/>
                <a:ea typeface="Aptos" panose="020B0004020202020204" pitchFamily="34" charset="0"/>
                <a:cs typeface="Times New Roman" panose="02020603050405020304" pitchFamily="18" charset="0"/>
              </a:rPr>
              <a:t>.   Investments </a:t>
            </a:r>
            <a:endParaRPr lang="en-IN" sz="360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4256EA8-1496-EA4B-8F62-3CACFE990277}"/>
              </a:ext>
            </a:extLst>
          </p:cNvPr>
          <p:cNvGraphicFramePr>
            <a:graphicFrameLocks noGrp="1"/>
          </p:cNvGraphicFramePr>
          <p:nvPr>
            <p:ph idx="1"/>
            <p:extLst>
              <p:ext uri="{D42A27DB-BD31-4B8C-83A1-F6EECF244321}">
                <p14:modId xmlns:p14="http://schemas.microsoft.com/office/powerpoint/2010/main" val="266580680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163A65D2-81D2-3E3F-EB62-D745F24FD571}"/>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2584238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611486-151B-5F55-2228-16C5587C7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E14AB-BD28-CDFB-3555-9BA8CD2B78BD}"/>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5.   </a:t>
            </a:r>
            <a:r>
              <a:rPr lang="en-GB" sz="3600" b="1">
                <a:latin typeface="Aptos" panose="020B0004020202020204" pitchFamily="34" charset="0"/>
                <a:ea typeface="Aptos" panose="020B0004020202020204" pitchFamily="34" charset="0"/>
                <a:cs typeface="Times New Roman" panose="02020603050405020304" pitchFamily="18" charset="0"/>
              </a:rPr>
              <a:t>Other Assets</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684E60D-260F-1948-8CED-D52A480AEC0C}"/>
              </a:ext>
            </a:extLst>
          </p:cNvPr>
          <p:cNvGraphicFramePr>
            <a:graphicFrameLocks noGrp="1"/>
          </p:cNvGraphicFramePr>
          <p:nvPr>
            <p:ph idx="1"/>
            <p:extLst>
              <p:ext uri="{D42A27DB-BD31-4B8C-83A1-F6EECF244321}">
                <p14:modId xmlns:p14="http://schemas.microsoft.com/office/powerpoint/2010/main" val="410427373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C9830C4F-280D-C7A6-E15E-BEDEFE659A5B}"/>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159023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5254AB-A5FD-82B6-3C2E-E48EFA794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4069E-855C-A6D2-9103-B24522F4A430}"/>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II.   Liabilities</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5D5A74-A5F0-A74D-09ED-75EBC8FA35A1}"/>
              </a:ext>
            </a:extLst>
          </p:cNvPr>
          <p:cNvGraphicFramePr>
            <a:graphicFrameLocks noGrp="1"/>
          </p:cNvGraphicFramePr>
          <p:nvPr>
            <p:ph idx="1"/>
            <p:extLst>
              <p:ext uri="{D42A27DB-BD31-4B8C-83A1-F6EECF244321}">
                <p14:modId xmlns:p14="http://schemas.microsoft.com/office/powerpoint/2010/main" val="425541955"/>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A6C82FBA-AF72-A04E-8B80-B5A0CEF34C10}"/>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419339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52B4F6-B623-AC17-4EDD-4259640ED965}"/>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6" name="Oval 5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9294677-2FEE-E0BC-E404-DB4E07AC6300}"/>
              </a:ext>
            </a:extLst>
          </p:cNvPr>
          <p:cNvSpPr>
            <a:spLocks noGrp="1"/>
          </p:cNvSpPr>
          <p:nvPr>
            <p:ph type="title"/>
          </p:nvPr>
        </p:nvSpPr>
        <p:spPr>
          <a:xfrm>
            <a:off x="1313979" y="2300949"/>
            <a:ext cx="2959935" cy="2256098"/>
          </a:xfrm>
          <a:noFill/>
        </p:spPr>
        <p:txBody>
          <a:bodyPr>
            <a:noAutofit/>
          </a:bodyPr>
          <a:lstStyle/>
          <a:p>
            <a:pPr algn="ctr"/>
            <a:b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Audit of Loans </a:t>
            </a:r>
            <a:b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&amp;</a:t>
            </a:r>
            <a:b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 Advances</a:t>
            </a:r>
            <a:br>
              <a:rPr lang="en-US" sz="30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IN" sz="3000">
              <a:solidFill>
                <a:srgbClr val="FFFFFF"/>
              </a:solidFill>
            </a:endParaRPr>
          </a:p>
        </p:txBody>
      </p:sp>
      <p:sp>
        <p:nvSpPr>
          <p:cNvPr id="58" name="Rectangle 5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Footer Placeholder 3">
            <a:extLst>
              <a:ext uri="{FF2B5EF4-FFF2-40B4-BE49-F238E27FC236}">
                <a16:creationId xmlns:a16="http://schemas.microsoft.com/office/drawing/2014/main" id="{DB52FD33-08DA-94CC-BD4D-2255B6101CF4}"/>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aphicFrame>
        <p:nvGraphicFramePr>
          <p:cNvPr id="12" name="Content Placeholder 2">
            <a:extLst>
              <a:ext uri="{FF2B5EF4-FFF2-40B4-BE49-F238E27FC236}">
                <a16:creationId xmlns:a16="http://schemas.microsoft.com/office/drawing/2014/main" id="{7A3CCF80-42DE-2A0B-1CB5-71F6BCB025D0}"/>
              </a:ext>
            </a:extLst>
          </p:cNvPr>
          <p:cNvGraphicFramePr>
            <a:graphicFrameLocks noGrp="1"/>
          </p:cNvGraphicFramePr>
          <p:nvPr>
            <p:ph idx="1"/>
            <p:extLst>
              <p:ext uri="{D42A27DB-BD31-4B8C-83A1-F6EECF244321}">
                <p14:modId xmlns:p14="http://schemas.microsoft.com/office/powerpoint/2010/main" val="610572554"/>
              </p:ext>
            </p:extLst>
          </p:nvPr>
        </p:nvGraphicFramePr>
        <p:xfrm>
          <a:off x="6081713" y="338203"/>
          <a:ext cx="5141912" cy="5934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72258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BCEBA7-16BE-BB42-7059-FFAA18EA1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16D62-4540-D577-1A19-515D0E5B68BC}"/>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1</a:t>
            </a:r>
            <a:r>
              <a:rPr lang="en-GB" sz="3600" b="1">
                <a:effectLst/>
                <a:latin typeface="Aptos" panose="020B0004020202020204" pitchFamily="34" charset="0"/>
                <a:ea typeface="Aptos" panose="020B0004020202020204" pitchFamily="34" charset="0"/>
                <a:cs typeface="Times New Roman" panose="02020603050405020304" pitchFamily="18" charset="0"/>
              </a:rPr>
              <a:t>.   </a:t>
            </a:r>
            <a:r>
              <a:rPr lang="en-GB" sz="3600" b="1">
                <a:latin typeface="Aptos" panose="020B0004020202020204" pitchFamily="34" charset="0"/>
                <a:ea typeface="Aptos" panose="020B0004020202020204" pitchFamily="34" charset="0"/>
                <a:cs typeface="Times New Roman" panose="02020603050405020304" pitchFamily="18" charset="0"/>
              </a:rPr>
              <a:t>Deposits</a:t>
            </a:r>
            <a:r>
              <a:rPr lang="en-GB" sz="3600" b="1">
                <a:effectLst/>
                <a:latin typeface="Aptos" panose="020B0004020202020204" pitchFamily="34" charset="0"/>
                <a:ea typeface="Aptos" panose="020B0004020202020204" pitchFamily="34" charset="0"/>
                <a:cs typeface="Times New Roman" panose="02020603050405020304" pitchFamily="18" charset="0"/>
              </a:rPr>
              <a:t> </a:t>
            </a:r>
            <a:endParaRPr lang="en-IN" sz="360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09769C0-1D85-F757-911E-48F971CE061F}"/>
              </a:ext>
            </a:extLst>
          </p:cNvPr>
          <p:cNvGraphicFramePr>
            <a:graphicFrameLocks noGrp="1"/>
          </p:cNvGraphicFramePr>
          <p:nvPr>
            <p:ph idx="1"/>
            <p:extLst>
              <p:ext uri="{D42A27DB-BD31-4B8C-83A1-F6EECF244321}">
                <p14:modId xmlns:p14="http://schemas.microsoft.com/office/powerpoint/2010/main" val="3426323743"/>
              </p:ext>
            </p:extLst>
          </p:nvPr>
        </p:nvGraphicFramePr>
        <p:xfrm>
          <a:off x="1069975" y="2220686"/>
          <a:ext cx="10058400" cy="3782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749BDA33-24FA-006A-C765-D8CFE4BC6F62}"/>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3496017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3AA69-4446-D540-5BDB-15A7F46B941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003E0F9F-1EAB-3120-F02F-CD909E18F992}"/>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2.   </a:t>
            </a:r>
            <a:r>
              <a:rPr lang="en-US" sz="3600" b="1">
                <a:effectLst/>
                <a:latin typeface="Aptos" panose="020B0004020202020204" pitchFamily="34" charset="0"/>
                <a:ea typeface="Aptos" panose="020B0004020202020204" pitchFamily="34" charset="0"/>
                <a:cs typeface="Times New Roman" panose="02020603050405020304" pitchFamily="18" charset="0"/>
              </a:rPr>
              <a:t>Other Liabilities : Bills Payable, Sundry Deposits</a:t>
            </a:r>
            <a:endParaRPr lang="en-IN" sz="3600"/>
          </a:p>
        </p:txBody>
      </p:sp>
      <p:sp>
        <p:nvSpPr>
          <p:cNvPr id="3" name="Content Placeholder 2">
            <a:extLst>
              <a:ext uri="{FF2B5EF4-FFF2-40B4-BE49-F238E27FC236}">
                <a16:creationId xmlns:a16="http://schemas.microsoft.com/office/drawing/2014/main" id="{F87ACBAF-E5E2-2056-A764-548B8F5A45A0}"/>
              </a:ext>
            </a:extLst>
          </p:cNvPr>
          <p:cNvSpPr>
            <a:spLocks noGrp="1"/>
          </p:cNvSpPr>
          <p:nvPr>
            <p:ph idx="1"/>
          </p:nvPr>
        </p:nvSpPr>
        <p:spPr>
          <a:xfrm>
            <a:off x="1069848" y="2320412"/>
            <a:ext cx="10058400" cy="3851787"/>
          </a:xfrm>
        </p:spPr>
        <p:txBody>
          <a:bodyPr>
            <a:normAutofit lnSpcReduction="10000"/>
          </a:bodyPr>
          <a:lstStyle/>
          <a:p>
            <a:pPr algn="just"/>
            <a:r>
              <a:rPr lang="en-US" sz="2200" kern="100">
                <a:latin typeface="Aptos" panose="020B0004020202020204" pitchFamily="34" charset="0"/>
                <a:cs typeface="Times New Roman" panose="02020603050405020304" pitchFamily="18" charset="0"/>
              </a:rPr>
              <a:t>The number of items and the aggregate amount of old outstanding items pending for three years or more may be obtained from the Branch and reported under appropriate heads. Does the scrutiny of the accounts under various sub-heads reveal old balances?</a:t>
            </a:r>
          </a:p>
          <a:p>
            <a:pPr algn="just"/>
            <a:r>
              <a:rPr lang="en-US" sz="2200" kern="100">
                <a:latin typeface="Aptos" panose="020B0004020202020204" pitchFamily="34" charset="0"/>
                <a:cs typeface="Times New Roman" panose="02020603050405020304" pitchFamily="18" charset="0"/>
              </a:rPr>
              <a:t>Does your test check indicate any unusual items or material withdrawals or debits in these accounts? If so, report their nature and the amounts involved.</a:t>
            </a:r>
          </a:p>
          <a:p>
            <a:pPr lvl="1" algn="just"/>
            <a:r>
              <a:rPr lang="en-US" sz="2200" kern="100">
                <a:latin typeface="Aptos" panose="020B0004020202020204" pitchFamily="34" charset="0"/>
                <a:cs typeface="Times New Roman" panose="02020603050405020304" pitchFamily="18" charset="0"/>
              </a:rPr>
              <a:t>Obtain List from Branch as on 31.03.2025.</a:t>
            </a:r>
          </a:p>
          <a:p>
            <a:pPr lvl="1" algn="just"/>
            <a:r>
              <a:rPr lang="en-US" sz="2200" kern="100">
                <a:latin typeface="Aptos" panose="020B0004020202020204" pitchFamily="34" charset="0"/>
                <a:cs typeface="Times New Roman" panose="02020603050405020304" pitchFamily="18" charset="0"/>
              </a:rPr>
              <a:t>Compare with Audited List as on 31.03.2024</a:t>
            </a:r>
          </a:p>
          <a:p>
            <a:pPr lvl="1" algn="just"/>
            <a:r>
              <a:rPr lang="en-US" sz="2200" kern="100">
                <a:latin typeface="Aptos" panose="020B0004020202020204" pitchFamily="34" charset="0"/>
                <a:cs typeface="Times New Roman" panose="02020603050405020304" pitchFamily="18" charset="0"/>
              </a:rPr>
              <a:t>Obtain ledger from Branch for transactions.</a:t>
            </a:r>
          </a:p>
          <a:p>
            <a:pPr lvl="1" algn="just"/>
            <a:r>
              <a:rPr lang="en-US" sz="2200" kern="100">
                <a:latin typeface="Aptos" panose="020B0004020202020204" pitchFamily="34" charset="0"/>
                <a:cs typeface="Times New Roman" panose="02020603050405020304" pitchFamily="18" charset="0"/>
              </a:rPr>
              <a:t>Test Check Transaction During the year.</a:t>
            </a:r>
          </a:p>
          <a:p>
            <a:pPr lvl="1" algn="just"/>
            <a:r>
              <a:rPr lang="en-US" sz="2200" kern="100">
                <a:latin typeface="Aptos" panose="020B0004020202020204" pitchFamily="34" charset="0"/>
                <a:cs typeface="Times New Roman" panose="02020603050405020304" pitchFamily="18" charset="0"/>
              </a:rPr>
              <a:t>Comment if Unusual items / withdrawals. </a:t>
            </a:r>
          </a:p>
          <a:p>
            <a:pPr marL="0" indent="0">
              <a:buNone/>
            </a:pPr>
            <a:endParaRPr lang="en-GB"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C104E490-34F3-4282-BDCE-B1F7C451067D}"/>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647254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5C6BFC-5D87-C633-82FB-D0D189C2B1A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3D459971-6DDE-BA7F-6969-4F05496CD6DB}"/>
              </a:ext>
            </a:extLst>
          </p:cNvPr>
          <p:cNvSpPr>
            <a:spLocks noGrp="1"/>
          </p:cNvSpPr>
          <p:nvPr>
            <p:ph type="title"/>
          </p:nvPr>
        </p:nvSpPr>
        <p:spPr>
          <a:xfrm>
            <a:off x="1069848" y="484632"/>
            <a:ext cx="10058400" cy="1609344"/>
          </a:xfrm>
        </p:spPr>
        <p:txBody>
          <a:bodyPr>
            <a:normAutofit/>
          </a:bodyPr>
          <a:lstStyle/>
          <a:p>
            <a:r>
              <a:rPr lang="en-GB" sz="3600" b="1">
                <a:latin typeface="Aptos" panose="020B0004020202020204" pitchFamily="34" charset="0"/>
                <a:ea typeface="Aptos" panose="020B0004020202020204" pitchFamily="34" charset="0"/>
                <a:cs typeface="Times New Roman" panose="02020603050405020304" pitchFamily="18" charset="0"/>
              </a:rPr>
              <a:t>3</a:t>
            </a:r>
            <a:r>
              <a:rPr lang="en-GB" sz="3600" b="1">
                <a:effectLst/>
                <a:latin typeface="Aptos" panose="020B0004020202020204" pitchFamily="34" charset="0"/>
                <a:ea typeface="Aptos" panose="020B0004020202020204" pitchFamily="34" charset="0"/>
                <a:cs typeface="Times New Roman" panose="02020603050405020304" pitchFamily="18" charset="0"/>
              </a:rPr>
              <a:t>.   </a:t>
            </a:r>
            <a:r>
              <a:rPr lang="en-US" sz="3600" b="1">
                <a:effectLst/>
                <a:latin typeface="Aptos" panose="020B0004020202020204" pitchFamily="34" charset="0"/>
                <a:ea typeface="Aptos" panose="020B0004020202020204" pitchFamily="34" charset="0"/>
                <a:cs typeface="Times New Roman" panose="02020603050405020304" pitchFamily="18" charset="0"/>
              </a:rPr>
              <a:t>Contingent Liabilities</a:t>
            </a:r>
            <a:endParaRPr lang="en-IN" sz="3600"/>
          </a:p>
        </p:txBody>
      </p:sp>
      <p:sp>
        <p:nvSpPr>
          <p:cNvPr id="3" name="Content Placeholder 2">
            <a:extLst>
              <a:ext uri="{FF2B5EF4-FFF2-40B4-BE49-F238E27FC236}">
                <a16:creationId xmlns:a16="http://schemas.microsoft.com/office/drawing/2014/main" id="{9CC722BB-2C6E-EC6A-B4F4-67EDEDA40ED0}"/>
              </a:ext>
            </a:extLst>
          </p:cNvPr>
          <p:cNvSpPr>
            <a:spLocks noGrp="1"/>
          </p:cNvSpPr>
          <p:nvPr>
            <p:ph idx="1"/>
          </p:nvPr>
        </p:nvSpPr>
        <p:spPr>
          <a:xfrm>
            <a:off x="1069848" y="2320412"/>
            <a:ext cx="10058400" cy="3851787"/>
          </a:xfrm>
        </p:spPr>
        <p:txBody>
          <a:bodyPr>
            <a:normAutofit/>
          </a:bodyPr>
          <a:lstStyle/>
          <a:p>
            <a:r>
              <a:rPr lang="en-US" sz="2200" kern="100">
                <a:latin typeface="Aptos" panose="020B0004020202020204" pitchFamily="34" charset="0"/>
                <a:cs typeface="Times New Roman" panose="02020603050405020304" pitchFamily="18" charset="0"/>
              </a:rPr>
              <a:t>List of major items of the contingent liabilities (other than constituents' liabilities such as guarantees, letters of credit, acceptances, endorsements, etc.) not acknowledged by the branch; possible but not probable</a:t>
            </a:r>
          </a:p>
          <a:p>
            <a:pPr lvl="1"/>
            <a:r>
              <a:rPr lang="en-US" sz="2200" kern="100">
                <a:latin typeface="Aptos" panose="020B0004020202020204" pitchFamily="34" charset="0"/>
                <a:cs typeface="Times New Roman" panose="02020603050405020304" pitchFamily="18" charset="0"/>
              </a:rPr>
              <a:t>Review Last Year Audit Report for Any Contingent Liability.</a:t>
            </a:r>
          </a:p>
          <a:p>
            <a:pPr lvl="1"/>
            <a:r>
              <a:rPr lang="en-US" sz="2200" kern="100">
                <a:latin typeface="Aptos" panose="020B0004020202020204" pitchFamily="34" charset="0"/>
                <a:cs typeface="Times New Roman" panose="02020603050405020304" pitchFamily="18" charset="0"/>
              </a:rPr>
              <a:t>Confirm Any Activity during the Year. Review Correspondence with lawyer/ others.</a:t>
            </a:r>
          </a:p>
          <a:p>
            <a:pPr lvl="1"/>
            <a:r>
              <a:rPr lang="en-US" sz="2200" kern="100">
                <a:latin typeface="Aptos" panose="020B0004020202020204" pitchFamily="34" charset="0"/>
                <a:cs typeface="Times New Roman" panose="02020603050405020304" pitchFamily="18" charset="0"/>
              </a:rPr>
              <a:t>Review Subsequent Events also </a:t>
            </a:r>
          </a:p>
          <a:p>
            <a:pPr lvl="1"/>
            <a:r>
              <a:rPr lang="en-US" sz="2200" kern="100">
                <a:latin typeface="Aptos" panose="020B0004020202020204" pitchFamily="34" charset="0"/>
                <a:cs typeface="Times New Roman" panose="02020603050405020304" pitchFamily="18" charset="0"/>
              </a:rPr>
              <a:t>Provision for Liability.</a:t>
            </a:r>
          </a:p>
          <a:p>
            <a:pPr marL="0" indent="0">
              <a:buNone/>
            </a:pPr>
            <a:r>
              <a:rPr lang="en-US" sz="2200" kern="100">
                <a:latin typeface="Aptos" panose="020B0004020202020204" pitchFamily="34" charset="0"/>
                <a:cs typeface="Times New Roman" panose="02020603050405020304" pitchFamily="18" charset="0"/>
              </a:rPr>
              <a:t>	Ex. Suit filed against Bank </a:t>
            </a:r>
          </a:p>
          <a:p>
            <a:pPr marL="0" indent="0">
              <a:buNone/>
            </a:pPr>
            <a:endParaRPr lang="en-GB" kern="100">
              <a:latin typeface="Aptos" panose="020B0004020202020204" pitchFamily="34" charset="0"/>
              <a:cs typeface="Times New Roman" panose="02020603050405020304" pitchFamily="18" charset="0"/>
            </a:endParaRPr>
          </a:p>
          <a:p>
            <a:pPr marL="0" indent="0">
              <a:buNone/>
            </a:pPr>
            <a:endParaRPr lang="en-IN"/>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3ACA42DC-7F9E-4BBA-DEF9-7DDCE7B7794F}"/>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2540914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249ED7-F7C2-E9E3-2E4D-03ECA849CD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1768E6DC-C719-6001-D54D-2E09D73D1937}"/>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General</a:t>
            </a:r>
            <a:endParaRPr lang="en-IN" sz="3600"/>
          </a:p>
        </p:txBody>
      </p:sp>
      <p:sp>
        <p:nvSpPr>
          <p:cNvPr id="3" name="Content Placeholder 2">
            <a:extLst>
              <a:ext uri="{FF2B5EF4-FFF2-40B4-BE49-F238E27FC236}">
                <a16:creationId xmlns:a16="http://schemas.microsoft.com/office/drawing/2014/main" id="{3AAC580E-3D8C-1497-8CB2-C9BC80520CC4}"/>
              </a:ext>
            </a:extLst>
          </p:cNvPr>
          <p:cNvSpPr>
            <a:spLocks noGrp="1"/>
          </p:cNvSpPr>
          <p:nvPr>
            <p:ph idx="1"/>
          </p:nvPr>
        </p:nvSpPr>
        <p:spPr>
          <a:xfrm>
            <a:off x="1069848" y="2320412"/>
            <a:ext cx="10058400" cy="3851787"/>
          </a:xfrm>
        </p:spPr>
        <p:txBody>
          <a:bodyPr>
            <a:normAutofit/>
          </a:bodyPr>
          <a:lstStyle/>
          <a:p>
            <a:r>
              <a:rPr lang="en-US" sz="1600" kern="100">
                <a:latin typeface="Aptos" panose="020B0004020202020204" pitchFamily="34" charset="0"/>
                <a:cs typeface="Times New Roman" panose="02020603050405020304" pitchFamily="18" charset="0"/>
              </a:rPr>
              <a:t>Gold Loan </a:t>
            </a:r>
          </a:p>
          <a:p>
            <a:pPr lvl="1"/>
            <a:r>
              <a:rPr lang="en-US" sz="1600" kern="100">
                <a:latin typeface="Aptos" panose="020B0004020202020204" pitchFamily="34" charset="0"/>
                <a:cs typeface="Times New Roman" panose="02020603050405020304" pitchFamily="18" charset="0"/>
              </a:rPr>
              <a:t>Bags Verification / Records Internal Control Over Security Items </a:t>
            </a:r>
          </a:p>
          <a:p>
            <a:pPr lvl="1"/>
            <a:r>
              <a:rPr lang="en-US" sz="1600" kern="100">
                <a:latin typeface="Aptos" panose="020B0004020202020204" pitchFamily="34" charset="0"/>
                <a:cs typeface="Times New Roman" panose="02020603050405020304" pitchFamily="18" charset="0"/>
              </a:rPr>
              <a:t>Report Missing / Lost Items</a:t>
            </a:r>
          </a:p>
          <a:p>
            <a:r>
              <a:rPr lang="en-US" sz="1600" kern="100">
                <a:latin typeface="Aptos" panose="020B0004020202020204" pitchFamily="34" charset="0"/>
                <a:cs typeface="Times New Roman" panose="02020603050405020304" pitchFamily="18" charset="0"/>
              </a:rPr>
              <a:t>Books &amp; Records - Other Software </a:t>
            </a:r>
          </a:p>
          <a:p>
            <a:r>
              <a:rPr lang="en-US" sz="1600" kern="100">
                <a:latin typeface="Aptos" panose="020B0004020202020204" pitchFamily="34" charset="0"/>
                <a:cs typeface="Times New Roman" panose="02020603050405020304" pitchFamily="18" charset="0"/>
              </a:rPr>
              <a:t>Exceptional Reports /IS Audit</a:t>
            </a:r>
          </a:p>
          <a:p>
            <a:r>
              <a:rPr lang="en-US" sz="1600" kern="100">
                <a:latin typeface="Aptos" panose="020B0004020202020204" pitchFamily="34" charset="0"/>
                <a:cs typeface="Times New Roman" panose="02020603050405020304" pitchFamily="18" charset="0"/>
              </a:rPr>
              <a:t>﻿Inter Branch Accounts</a:t>
            </a:r>
          </a:p>
          <a:p>
            <a:r>
              <a:rPr lang="en-US" sz="1600" kern="100">
                <a:latin typeface="Aptos" panose="020B0004020202020204" pitchFamily="34" charset="0"/>
                <a:cs typeface="Times New Roman" panose="02020603050405020304" pitchFamily="18" charset="0"/>
              </a:rPr>
              <a:t>Frauds - Reporting to RBI</a:t>
            </a:r>
          </a:p>
          <a:p>
            <a:pPr lvl="1"/>
            <a:r>
              <a:rPr lang="en-US" sz="1600" kern="100">
                <a:latin typeface="Aptos" panose="020B0004020202020204" pitchFamily="34" charset="0"/>
                <a:cs typeface="Times New Roman" panose="02020603050405020304" pitchFamily="18" charset="0"/>
              </a:rPr>
              <a:t>﻿Potential Risk Areas</a:t>
            </a:r>
          </a:p>
          <a:p>
            <a:pPr lvl="1"/>
            <a:r>
              <a:rPr lang="en-US" sz="1600" kern="100">
                <a:latin typeface="Aptos" panose="020B0004020202020204" pitchFamily="34" charset="0"/>
                <a:cs typeface="Times New Roman" panose="02020603050405020304" pitchFamily="18" charset="0"/>
              </a:rPr>
              <a:t>Early Warning System</a:t>
            </a:r>
          </a:p>
          <a:p>
            <a:r>
              <a:rPr lang="en-US" sz="1600" kern="100">
                <a:latin typeface="Aptos" panose="020B0004020202020204" pitchFamily="34" charset="0"/>
                <a:cs typeface="Times New Roman" panose="02020603050405020304" pitchFamily="18" charset="0"/>
              </a:rPr>
              <a:t>﻿Implementation of KYC / AML Guidelines -RBI Circular / HO Policy / Response to HO Alerts / Concurrent Audits</a:t>
            </a:r>
          </a:p>
          <a:p>
            <a:r>
              <a:rPr lang="en-US" sz="1600" kern="100">
                <a:latin typeface="Aptos" panose="020B0004020202020204" pitchFamily="34" charset="0"/>
                <a:cs typeface="Times New Roman" panose="02020603050405020304" pitchFamily="18" charset="0"/>
              </a:rPr>
              <a:t>Management Information System - Data Input / Manual Intervention / Other Software.</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D490848-CC8E-D0F0-D44D-C8B3AE154768}"/>
              </a:ext>
            </a:extLst>
          </p:cNvPr>
          <p:cNvSpPr>
            <a:spLocks noGrp="1"/>
          </p:cNvSpPr>
          <p:nvPr>
            <p:ph type="ftr" sz="quarter" idx="11"/>
          </p:nvPr>
        </p:nvSpPr>
        <p:spPr/>
        <p:txBody>
          <a:bodyPr/>
          <a:lstStyle/>
          <a:p>
            <a:r>
              <a:rPr lang="sv-SE"/>
              <a:t>CA Ritesh Agarwal, S. Jaykishan</a:t>
            </a:r>
            <a:endParaRPr lang="en-US"/>
          </a:p>
        </p:txBody>
      </p:sp>
    </p:spTree>
    <p:extLst>
      <p:ext uri="{BB962C8B-B14F-4D97-AF65-F5344CB8AC3E}">
        <p14:creationId xmlns:p14="http://schemas.microsoft.com/office/powerpoint/2010/main" val="4110801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A8F143-52B7-508F-23BD-87B54C3FD77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363E0506-EF16-98D8-17E8-6E3F986DD4D3}"/>
              </a:ext>
            </a:extLst>
          </p:cNvPr>
          <p:cNvSpPr>
            <a:spLocks noGrp="1"/>
          </p:cNvSpPr>
          <p:nvPr>
            <p:ph type="title"/>
          </p:nvPr>
        </p:nvSpPr>
        <p:spPr>
          <a:xfrm>
            <a:off x="1069848" y="484632"/>
            <a:ext cx="10058400" cy="1609344"/>
          </a:xfrm>
        </p:spPr>
        <p:txBody>
          <a:bodyPr>
            <a:normAutofit/>
          </a:bodyPr>
          <a:lstStyle/>
          <a:p>
            <a:r>
              <a:rPr lang="en-GB" sz="3600" b="1">
                <a:effectLst/>
                <a:latin typeface="Aptos" panose="020B0004020202020204" pitchFamily="34" charset="0"/>
                <a:ea typeface="Aptos" panose="020B0004020202020204" pitchFamily="34" charset="0"/>
                <a:cs typeface="Times New Roman" panose="02020603050405020304" pitchFamily="18" charset="0"/>
              </a:rPr>
              <a:t>Miscellaneous</a:t>
            </a:r>
            <a:endParaRPr lang="en-IN" sz="3600"/>
          </a:p>
        </p:txBody>
      </p:sp>
      <p:sp>
        <p:nvSpPr>
          <p:cNvPr id="12" name="Content Placeholder 2">
            <a:extLst>
              <a:ext uri="{FF2B5EF4-FFF2-40B4-BE49-F238E27FC236}">
                <a16:creationId xmlns:a16="http://schemas.microsoft.com/office/drawing/2014/main" id="{E34955D5-37A0-3E8A-C023-0833E5F0A442}"/>
              </a:ext>
            </a:extLst>
          </p:cNvPr>
          <p:cNvSpPr>
            <a:spLocks noGrp="1"/>
          </p:cNvSpPr>
          <p:nvPr>
            <p:ph idx="1"/>
          </p:nvPr>
        </p:nvSpPr>
        <p:spPr>
          <a:xfrm>
            <a:off x="1069848" y="2320412"/>
            <a:ext cx="10058400" cy="3851787"/>
          </a:xfrm>
        </p:spPr>
        <p:txBody>
          <a:bodyPr>
            <a:normAutofit/>
          </a:bodyPr>
          <a:lstStyle/>
          <a:p>
            <a:r>
              <a:rPr lang="en-US" kern="100">
                <a:latin typeface="Aptos" panose="020B0004020202020204" pitchFamily="34" charset="0"/>
                <a:cs typeface="Times New Roman" panose="02020603050405020304" pitchFamily="18" charset="0"/>
              </a:rPr>
              <a:t>Last Year LFAR</a:t>
            </a:r>
          </a:p>
          <a:p>
            <a:r>
              <a:rPr lang="en-US" kern="100">
                <a:latin typeface="Aptos" panose="020B0004020202020204" pitchFamily="34" charset="0"/>
                <a:cs typeface="Times New Roman" panose="02020603050405020304" pitchFamily="18" charset="0"/>
              </a:rPr>
              <a:t>Internal / Concurrent Audit Reports</a:t>
            </a:r>
          </a:p>
          <a:p>
            <a:r>
              <a:rPr lang="en-US" kern="100">
                <a:latin typeface="Aptos" panose="020B0004020202020204" pitchFamily="34" charset="0"/>
                <a:cs typeface="Times New Roman" panose="02020603050405020304" pitchFamily="18" charset="0"/>
              </a:rPr>
              <a:t>Credit Audit Report</a:t>
            </a:r>
          </a:p>
          <a:p>
            <a:r>
              <a:rPr lang="en-US" kern="100">
                <a:latin typeface="Aptos" panose="020B0004020202020204" pitchFamily="34" charset="0"/>
                <a:cs typeface="Times New Roman" panose="02020603050405020304" pitchFamily="18" charset="0"/>
              </a:rPr>
              <a:t>Stock Audit</a:t>
            </a:r>
          </a:p>
          <a:p>
            <a:r>
              <a:rPr lang="en-US" kern="100">
                <a:latin typeface="Aptos" panose="020B0004020202020204" pitchFamily="34" charset="0"/>
                <a:cs typeface="Times New Roman" panose="02020603050405020304" pitchFamily="18" charset="0"/>
              </a:rPr>
              <a:t>RBI Inspection</a:t>
            </a:r>
          </a:p>
          <a:p>
            <a:r>
              <a:rPr lang="en-US" kern="100">
                <a:latin typeface="Aptos" panose="020B0004020202020204" pitchFamily="34" charset="0"/>
                <a:cs typeface="Times New Roman" panose="02020603050405020304" pitchFamily="18" charset="0"/>
              </a:rPr>
              <a:t>﻿Income &amp; Expenditure Audit</a:t>
            </a:r>
          </a:p>
          <a:p>
            <a:r>
              <a:rPr lang="en-US" kern="100">
                <a:latin typeface="Aptos" panose="020B0004020202020204" pitchFamily="34" charset="0"/>
                <a:cs typeface="Times New Roman" panose="02020603050405020304" pitchFamily="18" charset="0"/>
              </a:rPr>
              <a:t>IS Audit</a:t>
            </a:r>
          </a:p>
          <a:p>
            <a:r>
              <a:rPr lang="en-US" kern="100">
                <a:latin typeface="Aptos" panose="020B0004020202020204" pitchFamily="34" charset="0"/>
                <a:cs typeface="Times New Roman" panose="02020603050405020304" pitchFamily="18" charset="0"/>
              </a:rPr>
              <a:t>Any Special Investigation</a:t>
            </a:r>
          </a:p>
          <a:p>
            <a:r>
              <a:rPr lang="en-US" kern="100">
                <a:latin typeface="Aptos" panose="020B0004020202020204" pitchFamily="34" charset="0"/>
                <a:cs typeface="Times New Roman" panose="02020603050405020304" pitchFamily="18" charset="0"/>
              </a:rPr>
              <a:t>Any Other matter - to be Report to SCA. </a:t>
            </a:r>
          </a:p>
        </p:txBody>
      </p:sp>
      <p:sp>
        <p:nvSpPr>
          <p:cNvPr id="4" name="Footer Placeholder 3">
            <a:extLst>
              <a:ext uri="{FF2B5EF4-FFF2-40B4-BE49-F238E27FC236}">
                <a16:creationId xmlns:a16="http://schemas.microsoft.com/office/drawing/2014/main" id="{CE1E1D44-1426-A6BB-14D2-2FE7BE94CAD4}"/>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6919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D1ED71-FDBD-3930-CA91-8A5957C87E9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487398C-88EE-AD74-2CCF-FC025E94B44F}"/>
              </a:ext>
            </a:extLst>
          </p:cNvPr>
          <p:cNvSpPr>
            <a:spLocks noGrp="1"/>
          </p:cNvSpPr>
          <p:nvPr>
            <p:ph type="title"/>
          </p:nvPr>
        </p:nvSpPr>
        <p:spPr>
          <a:xfrm>
            <a:off x="1490145" y="2376862"/>
            <a:ext cx="2640646" cy="2104273"/>
          </a:xfrm>
          <a:noFill/>
        </p:spPr>
        <p:txBody>
          <a:bodyPr>
            <a:normAutofit/>
          </a:bodyPr>
          <a:lstStyle/>
          <a:p>
            <a:pPr algn="ctr"/>
            <a:r>
              <a:rPr lang="en-US" sz="2100" b="1">
                <a:solidFill>
                  <a:srgbClr val="FFFFFF"/>
                </a:solidFill>
                <a:effectLst/>
                <a:latin typeface="Aptos" panose="020B0004020202020204" pitchFamily="34" charset="0"/>
                <a:ea typeface="Aptos" panose="020B0004020202020204" pitchFamily="34" charset="0"/>
                <a:cs typeface="Times New Roman" panose="02020603050405020304" pitchFamily="18" charset="0"/>
              </a:rPr>
              <a:t>Jilani Committee Recommendation</a:t>
            </a:r>
            <a:endParaRPr lang="en-IN" sz="2100">
              <a:solidFill>
                <a:srgbClr val="FFFFFF"/>
              </a:solidFill>
            </a:endParaRPr>
          </a:p>
        </p:txBody>
      </p:sp>
      <p:sp>
        <p:nvSpPr>
          <p:cNvPr id="16" name="Rectangle 1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4" name="Footer Placeholder 3">
            <a:extLst>
              <a:ext uri="{FF2B5EF4-FFF2-40B4-BE49-F238E27FC236}">
                <a16:creationId xmlns:a16="http://schemas.microsoft.com/office/drawing/2014/main" id="{C0D7DC0D-5754-65BE-009A-1CB0C8E28509}"/>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aphicFrame>
        <p:nvGraphicFramePr>
          <p:cNvPr id="6" name="Content Placeholder 2">
            <a:extLst>
              <a:ext uri="{FF2B5EF4-FFF2-40B4-BE49-F238E27FC236}">
                <a16:creationId xmlns:a16="http://schemas.microsoft.com/office/drawing/2014/main" id="{0A899EE2-19F5-7813-0BAC-033E85F7810D}"/>
              </a:ext>
            </a:extLst>
          </p:cNvPr>
          <p:cNvGraphicFramePr>
            <a:graphicFrameLocks noGrp="1"/>
          </p:cNvGraphicFramePr>
          <p:nvPr>
            <p:ph idx="1"/>
            <p:extLst>
              <p:ext uri="{D42A27DB-BD31-4B8C-83A1-F6EECF244321}">
                <p14:modId xmlns:p14="http://schemas.microsoft.com/office/powerpoint/2010/main" val="397232759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39220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13494-1431-C998-0A5D-47283992A0C1}"/>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29737-A413-1769-863A-805F8EC98D3D}"/>
              </a:ext>
            </a:extLst>
          </p:cNvPr>
          <p:cNvSpPr>
            <a:spLocks noGrp="1"/>
          </p:cNvSpPr>
          <p:nvPr>
            <p:ph type="title"/>
          </p:nvPr>
        </p:nvSpPr>
        <p:spPr>
          <a:xfrm>
            <a:off x="8479777" y="639763"/>
            <a:ext cx="3046073" cy="5177377"/>
          </a:xfrm>
          <a:ln>
            <a:noFill/>
          </a:ln>
        </p:spPr>
        <p:txBody>
          <a:bodyPr>
            <a:normAutofit/>
          </a:bodyPr>
          <a:lstStyle/>
          <a:p>
            <a:r>
              <a:rPr lang="en-US" sz="2200" b="1">
                <a:effectLst/>
                <a:latin typeface="Aptos" panose="020B0004020202020204" pitchFamily="34" charset="0"/>
                <a:ea typeface="Aptos" panose="020B0004020202020204" pitchFamily="34" charset="0"/>
                <a:cs typeface="Times New Roman" panose="02020603050405020304" pitchFamily="18" charset="0"/>
              </a:rPr>
              <a:t>Ghosh Committee Recommendation</a:t>
            </a:r>
            <a:br>
              <a:rPr lang="en-US" sz="2200" b="1">
                <a:effectLst/>
                <a:latin typeface="Aptos" panose="020B0004020202020204" pitchFamily="34" charset="0"/>
                <a:ea typeface="Aptos" panose="020B0004020202020204" pitchFamily="34" charset="0"/>
                <a:cs typeface="Times New Roman" panose="02020603050405020304" pitchFamily="18" charset="0"/>
              </a:rPr>
            </a:br>
            <a:br>
              <a:rPr lang="en-US" sz="2200" b="1">
                <a:effectLst/>
                <a:latin typeface="Aptos" panose="020B0004020202020204" pitchFamily="34" charset="0"/>
                <a:ea typeface="Aptos" panose="020B0004020202020204" pitchFamily="34" charset="0"/>
                <a:cs typeface="Times New Roman" panose="02020603050405020304" pitchFamily="18" charset="0"/>
              </a:rPr>
            </a:br>
            <a:br>
              <a:rPr lang="en-US" sz="2200" b="1">
                <a:effectLst/>
                <a:latin typeface="Aptos" panose="020B0004020202020204" pitchFamily="34" charset="0"/>
                <a:ea typeface="Aptos" panose="020B0004020202020204" pitchFamily="34" charset="0"/>
                <a:cs typeface="Times New Roman" panose="02020603050405020304" pitchFamily="18" charset="0"/>
              </a:rPr>
            </a:br>
            <a:br>
              <a:rPr lang="en-US" sz="2200" b="1">
                <a:effectLst/>
                <a:latin typeface="Aptos" panose="020B0004020202020204" pitchFamily="34" charset="0"/>
                <a:ea typeface="Aptos" panose="020B0004020202020204" pitchFamily="34" charset="0"/>
                <a:cs typeface="Times New Roman" panose="02020603050405020304" pitchFamily="18" charset="0"/>
              </a:rPr>
            </a:br>
            <a:endParaRPr lang="en-IN" sz="2200"/>
          </a:p>
        </p:txBody>
      </p:sp>
      <p:sp>
        <p:nvSpPr>
          <p:cNvPr id="4" name="Footer Placeholder 3">
            <a:extLst>
              <a:ext uri="{FF2B5EF4-FFF2-40B4-BE49-F238E27FC236}">
                <a16:creationId xmlns:a16="http://schemas.microsoft.com/office/drawing/2014/main" id="{4502EC96-87F4-30D8-712B-7765BD28C5AB}"/>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pSp>
        <p:nvGrpSpPr>
          <p:cNvPr id="19" name="Group 18">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1" name="Content Placeholder 2">
            <a:extLst>
              <a:ext uri="{FF2B5EF4-FFF2-40B4-BE49-F238E27FC236}">
                <a16:creationId xmlns:a16="http://schemas.microsoft.com/office/drawing/2014/main" id="{597D64BB-22E9-AA09-CDE0-CF43441CB4A5}"/>
              </a:ext>
            </a:extLst>
          </p:cNvPr>
          <p:cNvGraphicFramePr>
            <a:graphicFrameLocks noGrp="1"/>
          </p:cNvGraphicFramePr>
          <p:nvPr>
            <p:ph idx="1"/>
            <p:extLst>
              <p:ext uri="{D42A27DB-BD31-4B8C-83A1-F6EECF244321}">
                <p14:modId xmlns:p14="http://schemas.microsoft.com/office/powerpoint/2010/main" val="3536360048"/>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39858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628696-3F7D-B42D-8BAC-1C0077B3F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D019A-89B9-AAEA-16A6-50AE810193D4}"/>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Physical Verification</a:t>
            </a:r>
            <a:endParaRPr lang="en-IN" sz="1400"/>
          </a:p>
        </p:txBody>
      </p:sp>
      <p:sp>
        <p:nvSpPr>
          <p:cNvPr id="18" name="Rectangle 17">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30F4721-B2D5-D107-5BBC-26D082E647DD}"/>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aphicFrame>
        <p:nvGraphicFramePr>
          <p:cNvPr id="5" name="Content Placeholder 2">
            <a:extLst>
              <a:ext uri="{FF2B5EF4-FFF2-40B4-BE49-F238E27FC236}">
                <a16:creationId xmlns:a16="http://schemas.microsoft.com/office/drawing/2014/main" id="{48FF35B1-3FF1-135B-E5A9-A300C8F1CCE4}"/>
              </a:ext>
            </a:extLst>
          </p:cNvPr>
          <p:cNvGraphicFramePr>
            <a:graphicFrameLocks noGrp="1"/>
          </p:cNvGraphicFramePr>
          <p:nvPr>
            <p:ph idx="1"/>
            <p:extLst>
              <p:ext uri="{D42A27DB-BD31-4B8C-83A1-F6EECF244321}">
                <p14:modId xmlns:p14="http://schemas.microsoft.com/office/powerpoint/2010/main" val="186868016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33254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FFE412-854E-0AFB-FE4C-948100B2C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EF4C5-7909-A9E6-D584-944A6AEC196A}"/>
              </a:ext>
            </a:extLst>
          </p:cNvPr>
          <p:cNvSpPr>
            <a:spLocks noGrp="1"/>
          </p:cNvSpPr>
          <p:nvPr>
            <p:ph type="title"/>
          </p:nvPr>
        </p:nvSpPr>
        <p:spPr>
          <a:xfrm>
            <a:off x="1069848" y="484632"/>
            <a:ext cx="10058400" cy="1609344"/>
          </a:xfrm>
        </p:spPr>
        <p:txBody>
          <a:bodyPr>
            <a:noAutofit/>
          </a:bodyPr>
          <a:lstStyle/>
          <a:p>
            <a:r>
              <a:rPr lang="en-US" sz="3000" b="1">
                <a:effectLst/>
                <a:latin typeface="Aptos" panose="020B0004020202020204" pitchFamily="34" charset="0"/>
                <a:ea typeface="Aptos" panose="020B0004020202020204" pitchFamily="34" charset="0"/>
                <a:cs typeface="Times New Roman" panose="02020603050405020304" pitchFamily="18" charset="0"/>
              </a:rPr>
              <a:t>Para 5.3.3 – Stock Audit &amp; Collateral Valuation for NPAs of 25 Crore &amp; above</a:t>
            </a:r>
            <a:endParaRPr lang="en-IN" sz="3000"/>
          </a:p>
        </p:txBody>
      </p:sp>
      <p:sp>
        <p:nvSpPr>
          <p:cNvPr id="14" name="Rectangle 1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88A84FD-0CEA-D157-E375-B037E8DBE978}"/>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aphicFrame>
        <p:nvGraphicFramePr>
          <p:cNvPr id="5" name="Content Placeholder 2">
            <a:extLst>
              <a:ext uri="{FF2B5EF4-FFF2-40B4-BE49-F238E27FC236}">
                <a16:creationId xmlns:a16="http://schemas.microsoft.com/office/drawing/2014/main" id="{FDBEBFB1-EBFC-2235-1980-C0B390BE8D9E}"/>
              </a:ext>
            </a:extLst>
          </p:cNvPr>
          <p:cNvGraphicFramePr>
            <a:graphicFrameLocks noGrp="1"/>
          </p:cNvGraphicFramePr>
          <p:nvPr>
            <p:ph idx="1"/>
            <p:extLst>
              <p:ext uri="{D42A27DB-BD31-4B8C-83A1-F6EECF244321}">
                <p14:modId xmlns:p14="http://schemas.microsoft.com/office/powerpoint/2010/main" val="289544428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2341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732716-8968-C114-C7F3-0B366C512AC8}"/>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04E76-B34F-FCD0-14A3-C776DA9FB106}"/>
              </a:ext>
            </a:extLst>
          </p:cNvPr>
          <p:cNvSpPr>
            <a:spLocks noGrp="1"/>
          </p:cNvSpPr>
          <p:nvPr>
            <p:ph type="title"/>
          </p:nvPr>
        </p:nvSpPr>
        <p:spPr>
          <a:xfrm>
            <a:off x="8479777" y="639763"/>
            <a:ext cx="3046073" cy="5177377"/>
          </a:xfrm>
          <a:ln>
            <a:noFill/>
          </a:ln>
        </p:spPr>
        <p:txBody>
          <a:bodyPr>
            <a:normAutofit/>
          </a:bodyPr>
          <a:lstStyle/>
          <a:p>
            <a:r>
              <a:rPr lang="en-US" sz="3600" b="1">
                <a:latin typeface="Aptos" panose="020B0004020202020204" pitchFamily="34" charset="0"/>
                <a:ea typeface="Aptos" panose="020B0004020202020204" pitchFamily="34" charset="0"/>
                <a:cs typeface="Times New Roman" panose="02020603050405020304" pitchFamily="18" charset="0"/>
              </a:rPr>
              <a:t>Gold Loans – RBI reference: RBI/2024-25/77</a:t>
            </a:r>
            <a:br>
              <a:rPr lang="en-US" sz="3600" b="1">
                <a:effectLst/>
                <a:latin typeface="Aptos" panose="020B0004020202020204" pitchFamily="34" charset="0"/>
                <a:ea typeface="Aptos" panose="020B0004020202020204" pitchFamily="34" charset="0"/>
                <a:cs typeface="Times New Roman" panose="02020603050405020304" pitchFamily="18" charset="0"/>
              </a:rPr>
            </a:br>
            <a:endParaRPr lang="en-IN" sz="3600"/>
          </a:p>
        </p:txBody>
      </p:sp>
      <p:sp>
        <p:nvSpPr>
          <p:cNvPr id="4" name="Footer Placeholder 3">
            <a:extLst>
              <a:ext uri="{FF2B5EF4-FFF2-40B4-BE49-F238E27FC236}">
                <a16:creationId xmlns:a16="http://schemas.microsoft.com/office/drawing/2014/main" id="{429834E8-5F25-2CFC-8AA1-BC5217E62178}"/>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pSp>
        <p:nvGrpSpPr>
          <p:cNvPr id="21" name="Group 20">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3" name="Content Placeholder 2">
            <a:extLst>
              <a:ext uri="{FF2B5EF4-FFF2-40B4-BE49-F238E27FC236}">
                <a16:creationId xmlns:a16="http://schemas.microsoft.com/office/drawing/2014/main" id="{A3015B9A-91D7-1E97-EED7-68F6F1276BDC}"/>
              </a:ext>
            </a:extLst>
          </p:cNvPr>
          <p:cNvGraphicFramePr>
            <a:graphicFrameLocks noGrp="1"/>
          </p:cNvGraphicFramePr>
          <p:nvPr>
            <p:ph idx="1"/>
            <p:extLst>
              <p:ext uri="{D42A27DB-BD31-4B8C-83A1-F6EECF244321}">
                <p14:modId xmlns:p14="http://schemas.microsoft.com/office/powerpoint/2010/main" val="292624074"/>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351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897A38-DCFE-C57A-7AF9-6FA7834FBE3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CE00A2AB-D942-F6EE-9722-5DB071B16409}"/>
              </a:ext>
            </a:extLst>
          </p:cNvPr>
          <p:cNvSpPr>
            <a:spLocks noGrp="1"/>
          </p:cNvSpPr>
          <p:nvPr>
            <p:ph type="title"/>
          </p:nvPr>
        </p:nvSpPr>
        <p:spPr>
          <a:xfrm>
            <a:off x="1069848" y="484632"/>
            <a:ext cx="10058400" cy="1609344"/>
          </a:xfrm>
        </p:spPr>
        <p:txBody>
          <a:bodyPr>
            <a:normAutofit/>
          </a:bodyPr>
          <a:lstStyle/>
          <a:p>
            <a:r>
              <a:rPr lang="en-US" sz="3600" b="1">
                <a:latin typeface="Aptos" panose="020B0004020202020204" pitchFamily="34" charset="0"/>
                <a:ea typeface="Aptos" panose="020B0004020202020204" pitchFamily="34" charset="0"/>
                <a:cs typeface="Times New Roman" panose="02020603050405020304" pitchFamily="18" charset="0"/>
              </a:rPr>
              <a:t>Appointment Formality &amp; Planning</a:t>
            </a:r>
            <a:endParaRPr lang="en-IN" sz="3600"/>
          </a:p>
        </p:txBody>
      </p:sp>
      <p:sp>
        <p:nvSpPr>
          <p:cNvPr id="12" name="Content Placeholder 2">
            <a:extLst>
              <a:ext uri="{FF2B5EF4-FFF2-40B4-BE49-F238E27FC236}">
                <a16:creationId xmlns:a16="http://schemas.microsoft.com/office/drawing/2014/main" id="{164A0359-AF7D-CD74-D5DF-3D7E5F02DD3D}"/>
              </a:ext>
            </a:extLst>
          </p:cNvPr>
          <p:cNvSpPr>
            <a:spLocks noGrp="1"/>
          </p:cNvSpPr>
          <p:nvPr>
            <p:ph idx="1"/>
          </p:nvPr>
        </p:nvSpPr>
        <p:spPr>
          <a:xfrm>
            <a:off x="1069848" y="2320412"/>
            <a:ext cx="10058400" cy="3851787"/>
          </a:xfrm>
        </p:spPr>
        <p:txBody>
          <a:bodyPr>
            <a:normAutofit/>
          </a:bodyPr>
          <a:lstStyle/>
          <a:p>
            <a:pPr algn="just"/>
            <a:r>
              <a:rPr lang="en-US" kern="100">
                <a:latin typeface="Aptos" panose="020B0004020202020204" pitchFamily="34" charset="0"/>
                <a:cs typeface="Times New Roman" panose="02020603050405020304" pitchFamily="18" charset="0"/>
              </a:rPr>
              <a:t>Appointment Letter from Bank</a:t>
            </a:r>
          </a:p>
          <a:p>
            <a:pPr algn="just"/>
            <a:r>
              <a:rPr lang="en-US" kern="100">
                <a:latin typeface="Aptos" panose="020B0004020202020204" pitchFamily="34" charset="0"/>
                <a:cs typeface="Times New Roman" panose="02020603050405020304" pitchFamily="18" charset="0"/>
              </a:rPr>
              <a:t>Reply to Appointment Letter</a:t>
            </a:r>
          </a:p>
          <a:p>
            <a:pPr algn="just"/>
            <a:r>
              <a:rPr lang="en-US" kern="100">
                <a:latin typeface="Aptos" panose="020B0004020202020204" pitchFamily="34" charset="0"/>
                <a:cs typeface="Times New Roman" panose="02020603050405020304" pitchFamily="18" charset="0"/>
              </a:rPr>
              <a:t>NOC received from Previous Auditor</a:t>
            </a:r>
          </a:p>
          <a:p>
            <a:pPr algn="just"/>
            <a:r>
              <a:rPr lang="en-IN" kern="100">
                <a:latin typeface="Aptos" panose="020B0004020202020204" pitchFamily="34" charset="0"/>
                <a:cs typeface="Times New Roman" panose="02020603050405020304" pitchFamily="18" charset="0"/>
              </a:rPr>
              <a:t>Partner/Proprietor Declaration submitted to Bank </a:t>
            </a:r>
          </a:p>
          <a:p>
            <a:pPr algn="just"/>
            <a:r>
              <a:rPr lang="en-IN" kern="100">
                <a:latin typeface="Aptos" panose="020B0004020202020204" pitchFamily="34" charset="0"/>
                <a:cs typeface="Times New Roman" panose="02020603050405020304" pitchFamily="18" charset="0"/>
              </a:rPr>
              <a:t>Audit Programme indicating the Areas allocated[Bank Branch Audit Programme in the GN on Bank Audit can be considered as base] </a:t>
            </a:r>
          </a:p>
          <a:p>
            <a:pPr algn="just"/>
            <a:r>
              <a:rPr lang="en-IN" kern="100">
                <a:latin typeface="Aptos" panose="020B0004020202020204" pitchFamily="34" charset="0"/>
                <a:cs typeface="Times New Roman" panose="02020603050405020304" pitchFamily="18" charset="0"/>
              </a:rPr>
              <a:t>Details of team member indicating the experience[To reflect the proper mix of junior and senior staff]</a:t>
            </a:r>
          </a:p>
          <a:p>
            <a:pPr algn="just"/>
            <a:r>
              <a:rPr lang="en-IN" kern="100">
                <a:latin typeface="Aptos" panose="020B0004020202020204" pitchFamily="34" charset="0"/>
                <a:cs typeface="Times New Roman" panose="02020603050405020304" pitchFamily="18" charset="0"/>
              </a:rPr>
              <a:t>Agenda of Meeting with Branch Manager and Minutes of Meeting with the Manager</a:t>
            </a:r>
            <a:endParaRPr lang="en-US" kern="100">
              <a:latin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BFDE035-907F-7BB9-BCEE-F5C5EA0DFE42}"/>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63365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A1C98E-1E6A-A332-F4D3-AE378D4A3FD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1956A-A8C4-3967-5575-B218D2BA697B}"/>
              </a:ext>
            </a:extLst>
          </p:cNvPr>
          <p:cNvSpPr>
            <a:spLocks noGrp="1"/>
          </p:cNvSpPr>
          <p:nvPr>
            <p:ph type="title"/>
          </p:nvPr>
        </p:nvSpPr>
        <p:spPr>
          <a:xfrm>
            <a:off x="8479777" y="639763"/>
            <a:ext cx="3046073" cy="5177377"/>
          </a:xfrm>
          <a:ln>
            <a:noFill/>
          </a:ln>
        </p:spPr>
        <p:txBody>
          <a:bodyPr>
            <a:normAutofit/>
          </a:bodyPr>
          <a:lstStyle/>
          <a:p>
            <a:r>
              <a:rPr lang="en-US" sz="2800" b="1">
                <a:effectLst/>
                <a:latin typeface="Aptos" panose="020B0004020202020204" pitchFamily="34" charset="0"/>
                <a:ea typeface="Aptos" panose="020B0004020202020204" pitchFamily="34" charset="0"/>
                <a:cs typeface="Times New Roman" panose="02020603050405020304" pitchFamily="18" charset="0"/>
              </a:rPr>
              <a:t>Fair Lending Practice – Penal Charges in Loan Accounts – RBI Reference: 2023-24/53</a:t>
            </a:r>
            <a:br>
              <a:rPr lang="en-US" sz="2800" b="1">
                <a:effectLst/>
                <a:latin typeface="Aptos" panose="020B0004020202020204" pitchFamily="34" charset="0"/>
                <a:ea typeface="Aptos" panose="020B0004020202020204" pitchFamily="34" charset="0"/>
                <a:cs typeface="Times New Roman" panose="02020603050405020304" pitchFamily="18" charset="0"/>
              </a:rPr>
            </a:br>
            <a:br>
              <a:rPr lang="en-US" sz="2800" b="1">
                <a:effectLst/>
                <a:latin typeface="Aptos" panose="020B0004020202020204" pitchFamily="34" charset="0"/>
                <a:ea typeface="Aptos" panose="020B0004020202020204" pitchFamily="34" charset="0"/>
                <a:cs typeface="Times New Roman" panose="02020603050405020304" pitchFamily="18" charset="0"/>
              </a:rPr>
            </a:br>
            <a:br>
              <a:rPr lang="en-US" sz="2800" b="1">
                <a:effectLst/>
                <a:latin typeface="Aptos" panose="020B0004020202020204" pitchFamily="34" charset="0"/>
                <a:ea typeface="Aptos" panose="020B0004020202020204" pitchFamily="34" charset="0"/>
                <a:cs typeface="Times New Roman" panose="02020603050405020304" pitchFamily="18" charset="0"/>
              </a:rPr>
            </a:br>
            <a:br>
              <a:rPr lang="en-US" sz="2800" b="1">
                <a:effectLst/>
                <a:latin typeface="Aptos" panose="020B0004020202020204" pitchFamily="34" charset="0"/>
                <a:ea typeface="Aptos" panose="020B0004020202020204" pitchFamily="34" charset="0"/>
                <a:cs typeface="Times New Roman" panose="02020603050405020304" pitchFamily="18" charset="0"/>
              </a:rPr>
            </a:br>
            <a:br>
              <a:rPr lang="en-US" sz="2800" b="1">
                <a:effectLst/>
                <a:latin typeface="Aptos" panose="020B0004020202020204" pitchFamily="34" charset="0"/>
                <a:ea typeface="Aptos" panose="020B0004020202020204" pitchFamily="34" charset="0"/>
                <a:cs typeface="Times New Roman" panose="02020603050405020304" pitchFamily="18" charset="0"/>
              </a:rPr>
            </a:br>
            <a:endParaRPr lang="en-IN" sz="2800"/>
          </a:p>
        </p:txBody>
      </p:sp>
      <p:sp>
        <p:nvSpPr>
          <p:cNvPr id="4" name="Footer Placeholder 3">
            <a:extLst>
              <a:ext uri="{FF2B5EF4-FFF2-40B4-BE49-F238E27FC236}">
                <a16:creationId xmlns:a16="http://schemas.microsoft.com/office/drawing/2014/main" id="{EB00A73E-EB4D-1935-C12A-B70FD93F7873}"/>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pSp>
        <p:nvGrpSpPr>
          <p:cNvPr id="8" name="Group 7">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20" name="Content Placeholder 2">
            <a:extLst>
              <a:ext uri="{FF2B5EF4-FFF2-40B4-BE49-F238E27FC236}">
                <a16:creationId xmlns:a16="http://schemas.microsoft.com/office/drawing/2014/main" id="{202590BE-AF25-43FE-24E3-52F831D78A0C}"/>
              </a:ext>
            </a:extLst>
          </p:cNvPr>
          <p:cNvGraphicFramePr>
            <a:graphicFrameLocks noGrp="1"/>
          </p:cNvGraphicFramePr>
          <p:nvPr>
            <p:ph idx="1"/>
            <p:extLst>
              <p:ext uri="{D42A27DB-BD31-4B8C-83A1-F6EECF244321}">
                <p14:modId xmlns:p14="http://schemas.microsoft.com/office/powerpoint/2010/main" val="85316164"/>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78421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E7BAEC-3D93-686C-0D27-8965C369AA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8494021E-D381-0CB7-0535-41CC7F97018E}"/>
              </a:ext>
            </a:extLst>
          </p:cNvPr>
          <p:cNvSpPr>
            <a:spLocks noGrp="1"/>
          </p:cNvSpPr>
          <p:nvPr>
            <p:ph type="title"/>
          </p:nvPr>
        </p:nvSpPr>
        <p:spPr>
          <a:xfrm>
            <a:off x="1069848" y="484632"/>
            <a:ext cx="10058400" cy="1609344"/>
          </a:xfrm>
        </p:spPr>
        <p:txBody>
          <a:bodyPr>
            <a:normAutofit/>
          </a:bodyPr>
          <a:lstStyle/>
          <a:p>
            <a:r>
              <a:rPr lang="en-US" sz="3000" b="1">
                <a:effectLst/>
                <a:latin typeface="Aptos" panose="020B0004020202020204" pitchFamily="34" charset="0"/>
                <a:ea typeface="Aptos" panose="020B0004020202020204" pitchFamily="34" charset="0"/>
                <a:cs typeface="Times New Roman" panose="02020603050405020304" pitchFamily="18" charset="0"/>
              </a:rPr>
              <a:t>Fair Practice Code for Lenders - Charging of Interest - RBI Reference: 2024-25/30</a:t>
            </a:r>
            <a:endParaRPr lang="en-IN" sz="3000"/>
          </a:p>
        </p:txBody>
      </p:sp>
      <p:sp>
        <p:nvSpPr>
          <p:cNvPr id="3" name="Content Placeholder 2">
            <a:extLst>
              <a:ext uri="{FF2B5EF4-FFF2-40B4-BE49-F238E27FC236}">
                <a16:creationId xmlns:a16="http://schemas.microsoft.com/office/drawing/2014/main" id="{CFA3CC8B-22C9-4985-82BE-DD60227177F5}"/>
              </a:ext>
            </a:extLst>
          </p:cNvPr>
          <p:cNvSpPr>
            <a:spLocks noGrp="1"/>
          </p:cNvSpPr>
          <p:nvPr>
            <p:ph idx="1"/>
          </p:nvPr>
        </p:nvSpPr>
        <p:spPr>
          <a:xfrm>
            <a:off x="1069848" y="2320412"/>
            <a:ext cx="10058400" cy="3851787"/>
          </a:xfrm>
        </p:spPr>
        <p:txBody>
          <a:bodyPr>
            <a:normAutofit/>
          </a:bodyPr>
          <a:lstStyle/>
          <a:p>
            <a:pPr marL="0" indent="0" algn="just">
              <a:buNone/>
            </a:pPr>
            <a:r>
              <a:rPr lang="en-US" kern="100">
                <a:latin typeface="Aptos" panose="020B0004020202020204" pitchFamily="34" charset="0"/>
                <a:cs typeface="Times New Roman" panose="02020603050405020304" pitchFamily="18" charset="0"/>
              </a:rPr>
              <a:t>The guidelines on Fair Practices Code issued to various Regulated Entities (REs) since 2003, inter-alia, advocate fairness and transparency in charging of interest by the lenders, while providing adequate freedom to REs as regards their loan pricing policy.</a:t>
            </a:r>
          </a:p>
          <a:p>
            <a:pPr marL="0" indent="0" algn="just">
              <a:buNone/>
            </a:pPr>
            <a:r>
              <a:rPr lang="en-US" kern="100">
                <a:latin typeface="Aptos" panose="020B0004020202020204" pitchFamily="34" charset="0"/>
                <a:cs typeface="Times New Roman" panose="02020603050405020304" pitchFamily="18" charset="0"/>
              </a:rPr>
              <a:t>Some of the unfair practices observed by RBI are as explained below :-</a:t>
            </a:r>
          </a:p>
          <a:p>
            <a:pPr algn="just"/>
            <a:r>
              <a:rPr lang="en-US" kern="100">
                <a:latin typeface="Aptos" panose="020B0004020202020204" pitchFamily="34" charset="0"/>
                <a:cs typeface="Times New Roman" panose="02020603050405020304" pitchFamily="18" charset="0"/>
              </a:rPr>
              <a:t>Charging of interest horn the data of sanction of loan or date of execution of loan agreement and not from the date of actual disbursement of Ihe funds to the customer.</a:t>
            </a:r>
          </a:p>
          <a:p>
            <a:pPr algn="just"/>
            <a:r>
              <a:rPr lang="en-US" kern="100">
                <a:latin typeface="Aptos" panose="020B0004020202020204" pitchFamily="34" charset="0"/>
                <a:cs typeface="Times New Roman" panose="02020603050405020304" pitchFamily="18" charset="0"/>
              </a:rPr>
              <a:t>In the case of disbursal or repayment of loans during the course of the month, charging interest for the entire month, rather than charging interest only for the period for which the loan was outstanding.</a:t>
            </a:r>
          </a:p>
          <a:p>
            <a:pPr algn="just"/>
            <a:r>
              <a:rPr lang="en-US" kern="100">
                <a:latin typeface="Aptos" panose="020B0004020202020204" pitchFamily="34" charset="0"/>
                <a:cs typeface="Times New Roman" panose="02020603050405020304" pitchFamily="18" charset="0"/>
              </a:rPr>
              <a:t>In some cases, it was observed that REs were collecting one or more instalments in advance but reckoning the full loan amount for charging interest.</a:t>
            </a:r>
          </a:p>
        </p:txBody>
      </p:sp>
      <p:sp>
        <p:nvSpPr>
          <p:cNvPr id="4" name="Footer Placeholder 3">
            <a:extLst>
              <a:ext uri="{FF2B5EF4-FFF2-40B4-BE49-F238E27FC236}">
                <a16:creationId xmlns:a16="http://schemas.microsoft.com/office/drawing/2014/main" id="{1F3858DC-8279-8852-14F6-E2E187925C8A}"/>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1907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5D90B7E-33FE-3429-E179-09F60048B67C}"/>
              </a:ext>
            </a:extLst>
          </p:cNvPr>
          <p:cNvSpPr>
            <a:spLocks noGrp="1"/>
          </p:cNvSpPr>
          <p:nvPr>
            <p:ph type="ctrTitle"/>
          </p:nvPr>
        </p:nvSpPr>
        <p:spPr>
          <a:xfrm>
            <a:off x="1051560" y="643468"/>
            <a:ext cx="9966960" cy="3592432"/>
          </a:xfrm>
        </p:spPr>
        <p:txBody>
          <a:bodyPr>
            <a:normAutofit/>
          </a:bodyPr>
          <a:lstStyle/>
          <a:p>
            <a:r>
              <a:rPr lang="en-US"/>
              <a:t>Thank you</a:t>
            </a:r>
            <a:endParaRPr lang="en-IN"/>
          </a:p>
        </p:txBody>
      </p:sp>
      <p:sp>
        <p:nvSpPr>
          <p:cNvPr id="11" name="Rectangle 10">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1B763C0-AAA6-F66D-9BF1-45F7A59E98EE}"/>
              </a:ext>
            </a:extLst>
          </p:cNvPr>
          <p:cNvSpPr>
            <a:spLocks noGrp="1"/>
          </p:cNvSpPr>
          <p:nvPr>
            <p:ph type="subTitle" idx="1"/>
          </p:nvPr>
        </p:nvSpPr>
        <p:spPr>
          <a:xfrm>
            <a:off x="1069848" y="4913336"/>
            <a:ext cx="7891272" cy="1069848"/>
          </a:xfrm>
        </p:spPr>
        <p:txBody>
          <a:bodyPr>
            <a:normAutofit/>
          </a:bodyPr>
          <a:lstStyle/>
          <a:p>
            <a:r>
              <a:rPr lang="en-IN">
                <a:solidFill>
                  <a:srgbClr val="000000"/>
                </a:solidFill>
              </a:rPr>
              <a:t>M:98310-87264</a:t>
            </a:r>
          </a:p>
          <a:p>
            <a:r>
              <a:rPr lang="en-IN">
                <a:solidFill>
                  <a:srgbClr val="000000"/>
                </a:solidFill>
              </a:rPr>
              <a:t>E: riteshagarwal@sjaykishan.com</a:t>
            </a:r>
          </a:p>
        </p:txBody>
      </p:sp>
      <p:grpSp>
        <p:nvGrpSpPr>
          <p:cNvPr id="13" name="Group 12">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14" name="Oval 13">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Footer Placeholder 3">
            <a:extLst>
              <a:ext uri="{FF2B5EF4-FFF2-40B4-BE49-F238E27FC236}">
                <a16:creationId xmlns:a16="http://schemas.microsoft.com/office/drawing/2014/main" id="{BFA23C66-5FD2-C041-8156-F5E6D7CDB0AF}"/>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solidFill>
                  <a:srgbClr val="696464"/>
                </a:solidFill>
              </a:rPr>
              <a:t>CA Ritesh Agarwal, S. Jaykishan</a:t>
            </a:r>
            <a:endParaRPr lang="en-US">
              <a:solidFill>
                <a:srgbClr val="696464"/>
              </a:solidFill>
            </a:endParaRPr>
          </a:p>
        </p:txBody>
      </p:sp>
    </p:spTree>
    <p:extLst>
      <p:ext uri="{BB962C8B-B14F-4D97-AF65-F5344CB8AC3E}">
        <p14:creationId xmlns:p14="http://schemas.microsoft.com/office/powerpoint/2010/main" val="316356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EE6E75-85F3-10EC-FA4C-5BD97912C2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A4A28478-93A7-B827-7CFC-CB27DD118171}"/>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Verification of Advances</a:t>
            </a:r>
            <a:endParaRPr lang="en-IN" sz="3600"/>
          </a:p>
        </p:txBody>
      </p:sp>
      <p:sp>
        <p:nvSpPr>
          <p:cNvPr id="3" name="Content Placeholder 2">
            <a:extLst>
              <a:ext uri="{FF2B5EF4-FFF2-40B4-BE49-F238E27FC236}">
                <a16:creationId xmlns:a16="http://schemas.microsoft.com/office/drawing/2014/main" id="{CD8A8A14-065D-976A-8846-0CAE9885E77F}"/>
              </a:ext>
            </a:extLst>
          </p:cNvPr>
          <p:cNvSpPr>
            <a:spLocks noGrp="1"/>
          </p:cNvSpPr>
          <p:nvPr>
            <p:ph idx="1"/>
          </p:nvPr>
        </p:nvSpPr>
        <p:spPr>
          <a:xfrm>
            <a:off x="1069848" y="2320412"/>
            <a:ext cx="10058400" cy="3851787"/>
          </a:xfrm>
        </p:spPr>
        <p:txBody>
          <a:bodyPr>
            <a:normAutofit/>
          </a:bodyPr>
          <a:lstStyle/>
          <a:p>
            <a:pPr algn="just"/>
            <a:r>
              <a:rPr lang="en-US" sz="2400" kern="100">
                <a:latin typeface="Aptos" panose="020B0004020202020204" pitchFamily="34" charset="0"/>
                <a:cs typeface="Times New Roman" panose="02020603050405020304" pitchFamily="18" charset="0"/>
              </a:rPr>
              <a:t>Loan MIS as on Cut-off Date along with List of New files sanctioned</a:t>
            </a:r>
          </a:p>
          <a:p>
            <a:pPr algn="just"/>
            <a:r>
              <a:rPr lang="en-US" sz="2400" kern="100">
                <a:latin typeface="Aptos" panose="020B0004020202020204" pitchFamily="34" charset="0"/>
                <a:cs typeface="Times New Roman" panose="02020603050405020304" pitchFamily="18" charset="0"/>
              </a:rPr>
              <a:t>Sample Selection work paper [indicating the various parameter adopted for selecting the samples]</a:t>
            </a:r>
          </a:p>
          <a:p>
            <a:pPr algn="just"/>
            <a:r>
              <a:rPr lang="en-US" sz="2400" kern="100">
                <a:latin typeface="Aptos" panose="020B0004020202020204" pitchFamily="34" charset="0"/>
                <a:cs typeface="Times New Roman" panose="02020603050405020304" pitchFamily="18" charset="0"/>
              </a:rPr>
              <a:t>Comprehensive Checklist of Verification of Advances</a:t>
            </a:r>
          </a:p>
          <a:p>
            <a:pPr algn="just"/>
            <a:r>
              <a:rPr lang="en-US" sz="2400" kern="100">
                <a:latin typeface="Aptos" panose="020B0004020202020204" pitchFamily="34" charset="0"/>
                <a:cs typeface="Times New Roman" panose="02020603050405020304" pitchFamily="18" charset="0"/>
              </a:rPr>
              <a:t>Query sheet shared with Branch Manager</a:t>
            </a:r>
          </a:p>
          <a:p>
            <a:pPr algn="just"/>
            <a:endParaRPr lang="en-US" kern="100">
              <a:latin typeface="Aptos" panose="020B0004020202020204" pitchFamily="34" charset="0"/>
              <a:cs typeface="Times New Roman" panose="02020603050405020304" pitchFamily="18" charset="0"/>
            </a:endParaRPr>
          </a:p>
          <a:p>
            <a:pPr algn="just"/>
            <a:endParaRPr lang="en-US" kern="100">
              <a:latin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9D33F6-598D-78A7-762E-D0137AE7B590}"/>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838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10AF9-5AE9-4F65-9DDB-ECC31706BD9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6F685251-9599-E0B4-E468-2ED5030BC59F}"/>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Verification of Non - Performing Assets</a:t>
            </a:r>
            <a:endParaRPr lang="en-IN" sz="3600"/>
          </a:p>
        </p:txBody>
      </p:sp>
      <p:sp>
        <p:nvSpPr>
          <p:cNvPr id="3" name="Content Placeholder 2">
            <a:extLst>
              <a:ext uri="{FF2B5EF4-FFF2-40B4-BE49-F238E27FC236}">
                <a16:creationId xmlns:a16="http://schemas.microsoft.com/office/drawing/2014/main" id="{0845C3EC-C368-45F9-C26B-1D3C26EFF31C}"/>
              </a:ext>
            </a:extLst>
          </p:cNvPr>
          <p:cNvSpPr>
            <a:spLocks noGrp="1"/>
          </p:cNvSpPr>
          <p:nvPr>
            <p:ph idx="1"/>
          </p:nvPr>
        </p:nvSpPr>
        <p:spPr>
          <a:xfrm>
            <a:off x="1069848" y="2320412"/>
            <a:ext cx="10058400" cy="3851787"/>
          </a:xfrm>
        </p:spPr>
        <p:txBody>
          <a:bodyPr>
            <a:normAutofit/>
          </a:bodyPr>
          <a:lstStyle/>
          <a:p>
            <a:pPr algn="just"/>
            <a:r>
              <a:rPr lang="en-US" sz="2400" kern="100">
                <a:latin typeface="Aptos" panose="020B0004020202020204" pitchFamily="34" charset="0"/>
                <a:cs typeface="Times New Roman" panose="02020603050405020304" pitchFamily="18" charset="0"/>
              </a:rPr>
              <a:t>List of NPA Accounts as on Cut-off date</a:t>
            </a:r>
          </a:p>
          <a:p>
            <a:pPr algn="just"/>
            <a:r>
              <a:rPr lang="en-US" sz="2400" kern="100">
                <a:latin typeface="Aptos" panose="020B0004020202020204" pitchFamily="34" charset="0"/>
                <a:cs typeface="Times New Roman" panose="02020603050405020304" pitchFamily="18" charset="0"/>
              </a:rPr>
              <a:t>Sample Selection work paper [indicating the various parameter adopted for selecting the samples]</a:t>
            </a:r>
          </a:p>
          <a:p>
            <a:pPr algn="just"/>
            <a:r>
              <a:rPr lang="en-US" sz="2400" kern="100">
                <a:latin typeface="Aptos" panose="020B0004020202020204" pitchFamily="34" charset="0"/>
                <a:cs typeface="Times New Roman" panose="02020603050405020304" pitchFamily="18" charset="0"/>
              </a:rPr>
              <a:t>NPA Provision Work paper</a:t>
            </a:r>
          </a:p>
          <a:p>
            <a:pPr algn="just"/>
            <a:r>
              <a:rPr lang="en-US" sz="2400" kern="100">
                <a:latin typeface="Aptos" panose="020B0004020202020204" pitchFamily="34" charset="0"/>
                <a:cs typeface="Times New Roman" panose="02020603050405020304" pitchFamily="18" charset="0"/>
              </a:rPr>
              <a:t>List of Diversion observed and List of Cases with inadequate Provision</a:t>
            </a:r>
          </a:p>
          <a:p>
            <a:pPr algn="just"/>
            <a:r>
              <a:rPr lang="en-US" sz="2400" kern="100">
                <a:latin typeface="Aptos" panose="020B0004020202020204" pitchFamily="34" charset="0"/>
                <a:cs typeface="Times New Roman" panose="02020603050405020304" pitchFamily="18" charset="0"/>
              </a:rPr>
              <a:t>Issue Memorandum- Advances shared with Branch Manager</a:t>
            </a:r>
          </a:p>
          <a:p>
            <a:pPr algn="just"/>
            <a:endParaRPr lang="en-US" kern="100">
              <a:latin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5737FE4-2FC8-5873-B068-EEE9B6FC7493}"/>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737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D9DA4D-0A4E-3AC9-743C-FBD8328E6A8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080F22D2-70AF-A162-4C98-405A2E7C42F8}"/>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Other Areas of Audit &amp; Certification of Annexures</a:t>
            </a:r>
            <a:endParaRPr lang="en-IN" sz="3600"/>
          </a:p>
        </p:txBody>
      </p:sp>
      <p:sp>
        <p:nvSpPr>
          <p:cNvPr id="20" name="Content Placeholder 2">
            <a:extLst>
              <a:ext uri="{FF2B5EF4-FFF2-40B4-BE49-F238E27FC236}">
                <a16:creationId xmlns:a16="http://schemas.microsoft.com/office/drawing/2014/main" id="{4E09CD5C-9A47-BC4B-406E-FD37502739C8}"/>
              </a:ext>
            </a:extLst>
          </p:cNvPr>
          <p:cNvSpPr>
            <a:spLocks noGrp="1"/>
          </p:cNvSpPr>
          <p:nvPr>
            <p:ph idx="1"/>
          </p:nvPr>
        </p:nvSpPr>
        <p:spPr>
          <a:xfrm>
            <a:off x="1069848" y="2320412"/>
            <a:ext cx="10058400" cy="3851787"/>
          </a:xfrm>
        </p:spPr>
        <p:txBody>
          <a:bodyPr>
            <a:normAutofit/>
          </a:bodyPr>
          <a:lstStyle/>
          <a:p>
            <a:pPr algn="just"/>
            <a:r>
              <a:rPr lang="en-US" sz="2400" kern="100">
                <a:latin typeface="Aptos" panose="020B0004020202020204" pitchFamily="34" charset="0"/>
                <a:cs typeface="Times New Roman" panose="02020603050405020304" pitchFamily="18" charset="0"/>
              </a:rPr>
              <a:t>Cash Balance/ ATM Balance/ Bank Balance with Other Bank certificates</a:t>
            </a:r>
          </a:p>
          <a:p>
            <a:pPr algn="just"/>
            <a:r>
              <a:rPr lang="en-US" sz="2400" kern="100">
                <a:latin typeface="Aptos" panose="020B0004020202020204" pitchFamily="34" charset="0"/>
                <a:cs typeface="Times New Roman" panose="02020603050405020304" pitchFamily="18" charset="0"/>
              </a:rPr>
              <a:t>Analytical Review of major items of Balance Sheet and Profit &amp; Loss Account</a:t>
            </a:r>
          </a:p>
          <a:p>
            <a:pPr algn="just"/>
            <a:r>
              <a:rPr lang="en-US" sz="2400" kern="100">
                <a:latin typeface="Aptos" panose="020B0004020202020204" pitchFamily="34" charset="0"/>
                <a:cs typeface="Times New Roman" panose="02020603050405020304" pitchFamily="18" charset="0"/>
              </a:rPr>
              <a:t>Work paper listing Various Annexures/Certificates issued along with the work done and nature of audit evidences obtained against each of these certificates</a:t>
            </a:r>
          </a:p>
          <a:p>
            <a:pPr algn="just"/>
            <a:r>
              <a:rPr lang="en-US" sz="2400" kern="100">
                <a:latin typeface="Aptos" panose="020B0004020202020204" pitchFamily="34" charset="0"/>
                <a:cs typeface="Times New Roman" panose="02020603050405020304" pitchFamily="18" charset="0"/>
              </a:rPr>
              <a:t>Fixed Asset Schedule including Verification Report</a:t>
            </a:r>
          </a:p>
          <a:p>
            <a:pPr algn="just"/>
            <a:r>
              <a:rPr lang="en-US" sz="2400" kern="100">
                <a:latin typeface="Aptos" panose="020B0004020202020204" pitchFamily="34" charset="0"/>
                <a:cs typeface="Times New Roman" panose="02020603050405020304" pitchFamily="18" charset="0"/>
              </a:rPr>
              <a:t>Issue Memorandum- Other Areas shared with Branch Manager</a:t>
            </a:r>
          </a:p>
        </p:txBody>
      </p:sp>
      <p:sp>
        <p:nvSpPr>
          <p:cNvPr id="4" name="Footer Placeholder 3">
            <a:extLst>
              <a:ext uri="{FF2B5EF4-FFF2-40B4-BE49-F238E27FC236}">
                <a16:creationId xmlns:a16="http://schemas.microsoft.com/office/drawing/2014/main" id="{4F3D1C3D-7D7A-78ED-D004-2C4E9B57C79E}"/>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sp>
        <p:nvSpPr>
          <p:cNvPr id="21" name="Oval 2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8056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A7F0F3-082A-5236-A25C-AA64FBD08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3A0CD-F0AD-9C1C-84D2-FEB527A8F632}"/>
              </a:ext>
            </a:extLst>
          </p:cNvPr>
          <p:cNvSpPr>
            <a:spLocks noGrp="1"/>
          </p:cNvSpPr>
          <p:nvPr>
            <p:ph type="title"/>
          </p:nvPr>
        </p:nvSpPr>
        <p:spPr>
          <a:xfrm>
            <a:off x="1069848" y="484632"/>
            <a:ext cx="10058400" cy="1609344"/>
          </a:xfrm>
        </p:spPr>
        <p:txBody>
          <a:bodyPr>
            <a:normAutofit/>
          </a:bodyPr>
          <a:lstStyle/>
          <a:p>
            <a:r>
              <a:rPr lang="en-US" sz="3600" b="1">
                <a:effectLst/>
                <a:latin typeface="Aptos" panose="020B0004020202020204" pitchFamily="34" charset="0"/>
                <a:ea typeface="Aptos" panose="020B0004020202020204" pitchFamily="34" charset="0"/>
                <a:cs typeface="Times New Roman" panose="02020603050405020304" pitchFamily="18" charset="0"/>
              </a:rPr>
              <a:t>Auditors’ Report, LFAR &amp; MOC’s</a:t>
            </a:r>
            <a:endParaRPr lang="en-IN" sz="3600"/>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F774229-F093-8588-4B3D-7FB581BDAB45}"/>
              </a:ext>
            </a:extLst>
          </p:cNvPr>
          <p:cNvSpPr>
            <a:spLocks noGrp="1"/>
          </p:cNvSpPr>
          <p:nvPr>
            <p:ph type="ftr" sz="quarter" idx="11"/>
          </p:nvPr>
        </p:nvSpPr>
        <p:spPr>
          <a:xfrm>
            <a:off x="1088136" y="6272784"/>
            <a:ext cx="6327648" cy="365125"/>
          </a:xfrm>
        </p:spPr>
        <p:txBody>
          <a:bodyPr>
            <a:normAutofit/>
          </a:bodyPr>
          <a:lstStyle/>
          <a:p>
            <a:pPr>
              <a:spcAft>
                <a:spcPts val="600"/>
              </a:spcAft>
            </a:pPr>
            <a:r>
              <a:rPr lang="sv-SE"/>
              <a:t>CA Ritesh Agarwal, S. Jaykishan</a:t>
            </a:r>
            <a:endParaRPr lang="en-US"/>
          </a:p>
        </p:txBody>
      </p:sp>
      <p:graphicFrame>
        <p:nvGraphicFramePr>
          <p:cNvPr id="6" name="Content Placeholder 2">
            <a:extLst>
              <a:ext uri="{FF2B5EF4-FFF2-40B4-BE49-F238E27FC236}">
                <a16:creationId xmlns:a16="http://schemas.microsoft.com/office/drawing/2014/main" id="{0D8C8B8B-5527-7CB1-261F-B75346817A95}"/>
              </a:ext>
            </a:extLst>
          </p:cNvPr>
          <p:cNvGraphicFramePr>
            <a:graphicFrameLocks noGrp="1"/>
          </p:cNvGraphicFramePr>
          <p:nvPr>
            <p:ph idx="1"/>
            <p:extLst>
              <p:ext uri="{D42A27DB-BD31-4B8C-83A1-F6EECF244321}">
                <p14:modId xmlns:p14="http://schemas.microsoft.com/office/powerpoint/2010/main" val="317163104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2210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7DDC4838C494DBE4BB56AB318E93A" ma:contentTypeVersion="18" ma:contentTypeDescription="Create a new document." ma:contentTypeScope="" ma:versionID="81575285ec956f95b0bd4fa8192b7fc0">
  <xsd:schema xmlns:xsd="http://www.w3.org/2001/XMLSchema" xmlns:xs="http://www.w3.org/2001/XMLSchema" xmlns:p="http://schemas.microsoft.com/office/2006/metadata/properties" xmlns:ns2="1e0f7f8d-5a6a-4a4d-a487-16198a09bfbe" xmlns:ns3="104fe784-3e97-4e01-8e06-34b387690347" targetNamespace="http://schemas.microsoft.com/office/2006/metadata/properties" ma:root="true" ma:fieldsID="26ab213c0844d07580f019883e9c61ec" ns2:_="" ns3:_="">
    <xsd:import namespace="1e0f7f8d-5a6a-4a4d-a487-16198a09bfbe"/>
    <xsd:import namespace="104fe784-3e97-4e01-8e06-34b3876903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f7f8d-5a6a-4a4d-a487-16198a09b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e769ef-ae19-447a-b0f2-058edfcf50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4fe784-3e97-4e01-8e06-34b38769034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ce810d-22cc-49ed-86ae-0630c7ad5862}" ma:internalName="TaxCatchAll" ma:showField="CatchAllData" ma:web="104fe784-3e97-4e01-8e06-34b3876903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0f7f8d-5a6a-4a4d-a487-16198a09bfbe">
      <Terms xmlns="http://schemas.microsoft.com/office/infopath/2007/PartnerControls"/>
    </lcf76f155ced4ddcb4097134ff3c332f>
    <TaxCatchAll xmlns="104fe784-3e97-4e01-8e06-34b387690347" xsi:nil="true"/>
  </documentManagement>
</p:properties>
</file>

<file path=customXml/itemProps1.xml><?xml version="1.0" encoding="utf-8"?>
<ds:datastoreItem xmlns:ds="http://schemas.openxmlformats.org/officeDocument/2006/customXml" ds:itemID="{C51A9350-6C94-451E-9B2C-84303453BC0C}">
  <ds:schemaRefs>
    <ds:schemaRef ds:uri="104fe784-3e97-4e01-8e06-34b387690347"/>
    <ds:schemaRef ds:uri="1e0f7f8d-5a6a-4a4d-a487-16198a09bf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A19626-983A-40EF-9D91-9EDEE3CE6B76}">
  <ds:schemaRefs>
    <ds:schemaRef ds:uri="http://schemas.microsoft.com/sharepoint/v3/contenttype/forms"/>
  </ds:schemaRefs>
</ds:datastoreItem>
</file>

<file path=customXml/itemProps3.xml><?xml version="1.0" encoding="utf-8"?>
<ds:datastoreItem xmlns:ds="http://schemas.openxmlformats.org/officeDocument/2006/customXml" ds:itemID="{101C918D-CC01-482D-8A40-E63D5BFAA314}">
  <ds:schemaRefs>
    <ds:schemaRef ds:uri="104fe784-3e97-4e01-8e06-34b387690347"/>
    <ds:schemaRef ds:uri="1e0f7f8d-5a6a-4a4d-a487-16198a09bf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Wood Type</Template>
  <TotalTime>3</TotalTime>
  <Words>3545</Words>
  <Application>Microsoft Office PowerPoint</Application>
  <PresentationFormat>Widescreen</PresentationFormat>
  <Paragraphs>463</Paragraphs>
  <Slides>52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Aptos</vt:lpstr>
      <vt:lpstr>Calibri</vt:lpstr>
      <vt:lpstr>Rockwell</vt:lpstr>
      <vt:lpstr>Rockwell Condensed</vt:lpstr>
      <vt:lpstr>Rockwell Extra Bold</vt:lpstr>
      <vt:lpstr>Tahoma</vt:lpstr>
      <vt:lpstr>Wingdings</vt:lpstr>
      <vt:lpstr>Wood Type</vt:lpstr>
      <vt:lpstr>Statutory Bank Branch Audit – Basics and Overview</vt:lpstr>
      <vt:lpstr>Key Issues </vt:lpstr>
      <vt:lpstr>Bank Branch Audit </vt:lpstr>
      <vt:lpstr> Audit of Loans  &amp;  Advances </vt:lpstr>
      <vt:lpstr>Appointment Formality &amp; Planning</vt:lpstr>
      <vt:lpstr>Verification of Advances</vt:lpstr>
      <vt:lpstr>Verification of Non - Performing Assets</vt:lpstr>
      <vt:lpstr>Other Areas of Audit &amp; Certification of Annexures</vt:lpstr>
      <vt:lpstr>Auditors’ Report, LFAR &amp; MOC’s</vt:lpstr>
      <vt:lpstr>Final Annexures &amp; Other Reports     </vt:lpstr>
      <vt:lpstr>Advances Verification</vt:lpstr>
      <vt:lpstr>FOCUS AREAS</vt:lpstr>
      <vt:lpstr>KEY DOCUMENTS TO BE REVIEWED</vt:lpstr>
      <vt:lpstr>NPA Norms - Cash Credit / OVERDRAFT</vt:lpstr>
      <vt:lpstr>NPA Norms – Term Loan</vt:lpstr>
      <vt:lpstr>Accounts With Temporary Deficiencies – (Para 4.2.4)</vt:lpstr>
      <vt:lpstr>NPA Accounts – Audit Approach</vt:lpstr>
      <vt:lpstr>NPA Accounts – Audit Approach</vt:lpstr>
      <vt:lpstr>NPA Accounts – Audit Approach</vt:lpstr>
      <vt:lpstr>Income Recognition &amp; Reversal Of Income</vt:lpstr>
      <vt:lpstr>Accounts Regularised near About the Balance Sheet Date (Para 4.2.6)</vt:lpstr>
      <vt:lpstr>NPA : Security Value</vt:lpstr>
      <vt:lpstr>NPA Norms : Exceptions</vt:lpstr>
      <vt:lpstr>NPA Norms : Certain Key Issues</vt:lpstr>
      <vt:lpstr>NPA Norms : Certain Key Issues</vt:lpstr>
      <vt:lpstr>Agriculture NPA : Important Issues</vt:lpstr>
      <vt:lpstr>Restructuring - General Principals </vt:lpstr>
      <vt:lpstr>Profit &amp; Loss Account</vt:lpstr>
      <vt:lpstr>Profit &amp; Loss Account</vt:lpstr>
      <vt:lpstr>Memorandum of Changes (MOC)      </vt:lpstr>
      <vt:lpstr>Certification Work </vt:lpstr>
      <vt:lpstr>Areas majorly covered in LFAR </vt:lpstr>
      <vt:lpstr>Assets </vt:lpstr>
      <vt:lpstr>Cash </vt:lpstr>
      <vt:lpstr>2.   Bank Balances </vt:lpstr>
      <vt:lpstr>3.   Money at Call &amp; Short Notice</vt:lpstr>
      <vt:lpstr>4.   Investments </vt:lpstr>
      <vt:lpstr>5.   Other Assets </vt:lpstr>
      <vt:lpstr>II.   Liabilities </vt:lpstr>
      <vt:lpstr>1.   Deposits </vt:lpstr>
      <vt:lpstr>2.   Other Liabilities : Bills Payable, Sundry Deposits</vt:lpstr>
      <vt:lpstr>3.   Contingent Liabilities</vt:lpstr>
      <vt:lpstr>General</vt:lpstr>
      <vt:lpstr>Miscellaneous</vt:lpstr>
      <vt:lpstr>Jilani Committee Recommendation</vt:lpstr>
      <vt:lpstr>Ghosh Committee Recommendation    </vt:lpstr>
      <vt:lpstr>Physical Verification</vt:lpstr>
      <vt:lpstr>Para 5.3.3 – Stock Audit &amp; Collateral Valuation for NPAs of 25 Crore &amp; above</vt:lpstr>
      <vt:lpstr>Gold Loans – RBI reference: RBI/2024-25/77 </vt:lpstr>
      <vt:lpstr>Fair Lending Practice – Penal Charges in Loan Accounts – RBI Reference: 2023-24/53     </vt:lpstr>
      <vt:lpstr>Fair Practice Code for Lenders - Charging of Interest - RBI Reference: 2024-25/30</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Mehek Bengani</dc:creator>
  <cp:lastModifiedBy>Shristi Agarwal</cp:lastModifiedBy>
  <cp:revision>2</cp:revision>
  <cp:lastPrinted>2025-03-21T09:35:22Z</cp:lastPrinted>
  <dcterms:created xsi:type="dcterms:W3CDTF">2025-03-19T09:30:02Z</dcterms:created>
  <dcterms:modified xsi:type="dcterms:W3CDTF">2025-03-23T04:17:33Z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0x01010035F7DDC4838C494DBE4BB56AB318E93A</vt:lpwstr>
  </property>
  <property fmtid="{D5CDD505-2E9C-101B-9397-08002B2CF9AE}" pid="3" name="MediaServiceImageTags">
    <vt:lpwstr/>
  </property>
</Properties>
</file>