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28"/>
  </p:notesMasterIdLst>
  <p:sldIdLst>
    <p:sldId id="270" r:id="rId2"/>
    <p:sldId id="286" r:id="rId3"/>
    <p:sldId id="257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88" r:id="rId12"/>
    <p:sldId id="285" r:id="rId13"/>
    <p:sldId id="263" r:id="rId14"/>
    <p:sldId id="281" r:id="rId15"/>
    <p:sldId id="264" r:id="rId16"/>
    <p:sldId id="269" r:id="rId17"/>
    <p:sldId id="297" r:id="rId18"/>
    <p:sldId id="292" r:id="rId19"/>
    <p:sldId id="293" r:id="rId20"/>
    <p:sldId id="294" r:id="rId21"/>
    <p:sldId id="295" r:id="rId22"/>
    <p:sldId id="296" r:id="rId23"/>
    <p:sldId id="298" r:id="rId24"/>
    <p:sldId id="300" r:id="rId25"/>
    <p:sldId id="299" r:id="rId26"/>
    <p:sldId id="287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830" autoAdjust="0"/>
  </p:normalViewPr>
  <p:slideViewPr>
    <p:cSldViewPr snapToGrid="0" snapToObjects="1">
      <p:cViewPr>
        <p:scale>
          <a:sx n="47" d="100"/>
          <a:sy n="47" d="100"/>
        </p:scale>
        <p:origin x="176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atik Ganeriwal" userId="8aa54cb06743e8ec" providerId="LiveId" clId="{0FBC074D-4925-410F-9810-42371FE9928D}"/>
    <pc:docChg chg="undo redo custSel addSld delSld modSld sldOrd">
      <pc:chgData name="Pratik Ganeriwal" userId="8aa54cb06743e8ec" providerId="LiveId" clId="{0FBC074D-4925-410F-9810-42371FE9928D}" dt="2025-11-26T10:32:42.453" v="948" actId="2696"/>
      <pc:docMkLst>
        <pc:docMk/>
      </pc:docMkLst>
      <pc:sldChg chg="del ord">
        <pc:chgData name="Pratik Ganeriwal" userId="8aa54cb06743e8ec" providerId="LiveId" clId="{0FBC074D-4925-410F-9810-42371FE9928D}" dt="2025-11-26T10:32:42.453" v="948" actId="2696"/>
        <pc:sldMkLst>
          <pc:docMk/>
          <pc:sldMk cId="0" sldId="256"/>
        </pc:sldMkLst>
      </pc:sldChg>
      <pc:sldChg chg="addSp delSp modSp mod ord">
        <pc:chgData name="Pratik Ganeriwal" userId="8aa54cb06743e8ec" providerId="LiveId" clId="{0FBC074D-4925-410F-9810-42371FE9928D}" dt="2025-11-24T18:12:05.964" v="778" actId="20577"/>
        <pc:sldMkLst>
          <pc:docMk/>
          <pc:sldMk cId="0" sldId="257"/>
        </pc:sldMkLst>
        <pc:spChg chg="mod">
          <ac:chgData name="Pratik Ganeriwal" userId="8aa54cb06743e8ec" providerId="LiveId" clId="{0FBC074D-4925-410F-9810-42371FE9928D}" dt="2025-11-24T17:56:12.801" v="538" actId="14100"/>
          <ac:spMkLst>
            <pc:docMk/>
            <pc:sldMk cId="0" sldId="257"/>
            <ac:spMk id="2" creationId="{00000000-0000-0000-0000-000000000000}"/>
          </ac:spMkLst>
        </pc:spChg>
        <pc:spChg chg="add mod">
          <ac:chgData name="Pratik Ganeriwal" userId="8aa54cb06743e8ec" providerId="LiveId" clId="{0FBC074D-4925-410F-9810-42371FE9928D}" dt="2025-11-24T18:12:05.964" v="778" actId="20577"/>
          <ac:spMkLst>
            <pc:docMk/>
            <pc:sldMk cId="0" sldId="257"/>
            <ac:spMk id="4" creationId="{EAD54577-D0C4-26B3-F6A6-80F5AE23A609}"/>
          </ac:spMkLst>
        </pc:spChg>
      </pc:sldChg>
      <pc:sldChg chg="del ord">
        <pc:chgData name="Pratik Ganeriwal" userId="8aa54cb06743e8ec" providerId="LiveId" clId="{0FBC074D-4925-410F-9810-42371FE9928D}" dt="2025-11-26T10:32:42.453" v="948" actId="2696"/>
        <pc:sldMkLst>
          <pc:docMk/>
          <pc:sldMk cId="0" sldId="258"/>
        </pc:sldMkLst>
      </pc:sldChg>
      <pc:sldChg chg="del ord">
        <pc:chgData name="Pratik Ganeriwal" userId="8aa54cb06743e8ec" providerId="LiveId" clId="{0FBC074D-4925-410F-9810-42371FE9928D}" dt="2025-11-26T10:32:42.453" v="948" actId="2696"/>
        <pc:sldMkLst>
          <pc:docMk/>
          <pc:sldMk cId="0" sldId="259"/>
        </pc:sldMkLst>
      </pc:sldChg>
      <pc:sldChg chg="del ord">
        <pc:chgData name="Pratik Ganeriwal" userId="8aa54cb06743e8ec" providerId="LiveId" clId="{0FBC074D-4925-410F-9810-42371FE9928D}" dt="2025-11-26T10:32:42.453" v="948" actId="2696"/>
        <pc:sldMkLst>
          <pc:docMk/>
          <pc:sldMk cId="0" sldId="260"/>
        </pc:sldMkLst>
      </pc:sldChg>
      <pc:sldChg chg="del ord">
        <pc:chgData name="Pratik Ganeriwal" userId="8aa54cb06743e8ec" providerId="LiveId" clId="{0FBC074D-4925-410F-9810-42371FE9928D}" dt="2025-11-26T10:32:42.453" v="948" actId="2696"/>
        <pc:sldMkLst>
          <pc:docMk/>
          <pc:sldMk cId="0" sldId="261"/>
        </pc:sldMkLst>
      </pc:sldChg>
      <pc:sldChg chg="del ord">
        <pc:chgData name="Pratik Ganeriwal" userId="8aa54cb06743e8ec" providerId="LiveId" clId="{0FBC074D-4925-410F-9810-42371FE9928D}" dt="2025-11-26T10:32:42.453" v="948" actId="2696"/>
        <pc:sldMkLst>
          <pc:docMk/>
          <pc:sldMk cId="0" sldId="262"/>
        </pc:sldMkLst>
      </pc:sldChg>
      <pc:sldChg chg="ord">
        <pc:chgData name="Pratik Ganeriwal" userId="8aa54cb06743e8ec" providerId="LiveId" clId="{0FBC074D-4925-410F-9810-42371FE9928D}" dt="2025-11-24T17:44:07.279" v="477"/>
        <pc:sldMkLst>
          <pc:docMk/>
          <pc:sldMk cId="0" sldId="263"/>
        </pc:sldMkLst>
      </pc:sldChg>
      <pc:sldChg chg="modSp mod ord">
        <pc:chgData name="Pratik Ganeriwal" userId="8aa54cb06743e8ec" providerId="LiveId" clId="{0FBC074D-4925-410F-9810-42371FE9928D}" dt="2025-11-24T18:14:20.352" v="783" actId="27636"/>
        <pc:sldMkLst>
          <pc:docMk/>
          <pc:sldMk cId="0" sldId="264"/>
        </pc:sldMkLst>
        <pc:spChg chg="mod">
          <ac:chgData name="Pratik Ganeriwal" userId="8aa54cb06743e8ec" providerId="LiveId" clId="{0FBC074D-4925-410F-9810-42371FE9928D}" dt="2025-11-24T17:45:44.334" v="513" actId="20577"/>
          <ac:spMkLst>
            <pc:docMk/>
            <pc:sldMk cId="0" sldId="264"/>
            <ac:spMk id="2" creationId="{00000000-0000-0000-0000-000000000000}"/>
          </ac:spMkLst>
        </pc:spChg>
        <pc:spChg chg="mod">
          <ac:chgData name="Pratik Ganeriwal" userId="8aa54cb06743e8ec" providerId="LiveId" clId="{0FBC074D-4925-410F-9810-42371FE9928D}" dt="2025-11-24T18:14:20.352" v="783" actId="27636"/>
          <ac:spMkLst>
            <pc:docMk/>
            <pc:sldMk cId="0" sldId="264"/>
            <ac:spMk id="3" creationId="{00000000-0000-0000-0000-000000000000}"/>
          </ac:spMkLst>
        </pc:spChg>
      </pc:sldChg>
      <pc:sldChg chg="modSp mod ord">
        <pc:chgData name="Pratik Ganeriwal" userId="8aa54cb06743e8ec" providerId="LiveId" clId="{0FBC074D-4925-410F-9810-42371FE9928D}" dt="2025-11-26T09:46:34.587" v="886" actId="113"/>
        <pc:sldMkLst>
          <pc:docMk/>
          <pc:sldMk cId="0" sldId="269"/>
        </pc:sldMkLst>
        <pc:spChg chg="mod">
          <ac:chgData name="Pratik Ganeriwal" userId="8aa54cb06743e8ec" providerId="LiveId" clId="{0FBC074D-4925-410F-9810-42371FE9928D}" dt="2025-11-26T09:46:34.587" v="886" actId="113"/>
          <ac:spMkLst>
            <pc:docMk/>
            <pc:sldMk cId="0" sldId="269"/>
            <ac:spMk id="2" creationId="{00000000-0000-0000-0000-000000000000}"/>
          </ac:spMkLst>
        </pc:spChg>
      </pc:sldChg>
      <pc:sldChg chg="addSp modSp mod">
        <pc:chgData name="Pratik Ganeriwal" userId="8aa54cb06743e8ec" providerId="LiveId" clId="{0FBC074D-4925-410F-9810-42371FE9928D}" dt="2025-11-24T18:07:52.142" v="675" actId="2711"/>
        <pc:sldMkLst>
          <pc:docMk/>
          <pc:sldMk cId="0" sldId="270"/>
        </pc:sldMkLst>
        <pc:spChg chg="mod">
          <ac:chgData name="Pratik Ganeriwal" userId="8aa54cb06743e8ec" providerId="LiveId" clId="{0FBC074D-4925-410F-9810-42371FE9928D}" dt="2025-11-24T16:37:24.709" v="339" actId="14100"/>
          <ac:spMkLst>
            <pc:docMk/>
            <pc:sldMk cId="0" sldId="270"/>
            <ac:spMk id="2" creationId="{00000000-0000-0000-0000-000000000000}"/>
          </ac:spMkLst>
        </pc:spChg>
        <pc:spChg chg="add mod">
          <ac:chgData name="Pratik Ganeriwal" userId="8aa54cb06743e8ec" providerId="LiveId" clId="{0FBC074D-4925-410F-9810-42371FE9928D}" dt="2025-11-24T18:07:52.142" v="675" actId="2711"/>
          <ac:spMkLst>
            <pc:docMk/>
            <pc:sldMk cId="0" sldId="270"/>
            <ac:spMk id="4" creationId="{08CC909E-5E5C-1A31-1AF5-B20818417218}"/>
          </ac:spMkLst>
        </pc:spChg>
      </pc:sldChg>
      <pc:sldChg chg="modSp mod">
        <pc:chgData name="Pratik Ganeriwal" userId="8aa54cb06743e8ec" providerId="LiveId" clId="{0FBC074D-4925-410F-9810-42371FE9928D}" dt="2025-11-24T17:23:37.810" v="394" actId="20577"/>
        <pc:sldMkLst>
          <pc:docMk/>
          <pc:sldMk cId="0" sldId="272"/>
        </pc:sldMkLst>
        <pc:graphicFrameChg chg="mod modGraphic">
          <ac:chgData name="Pratik Ganeriwal" userId="8aa54cb06743e8ec" providerId="LiveId" clId="{0FBC074D-4925-410F-9810-42371FE9928D}" dt="2025-11-24T17:23:37.810" v="394" actId="20577"/>
          <ac:graphicFrameMkLst>
            <pc:docMk/>
            <pc:sldMk cId="0" sldId="272"/>
            <ac:graphicFrameMk id="5" creationId="{AD2E6694-FA12-908E-42A0-2CD9C9B0587F}"/>
          </ac:graphicFrameMkLst>
        </pc:graphicFrameChg>
      </pc:sldChg>
      <pc:sldChg chg="modSp">
        <pc:chgData name="Pratik Ganeriwal" userId="8aa54cb06743e8ec" providerId="LiveId" clId="{0FBC074D-4925-410F-9810-42371FE9928D}" dt="2025-11-26T09:43:47.573" v="852" actId="313"/>
        <pc:sldMkLst>
          <pc:docMk/>
          <pc:sldMk cId="0" sldId="277"/>
        </pc:sldMkLst>
        <pc:graphicFrameChg chg="mod">
          <ac:chgData name="Pratik Ganeriwal" userId="8aa54cb06743e8ec" providerId="LiveId" clId="{0FBC074D-4925-410F-9810-42371FE9928D}" dt="2025-11-26T09:43:47.573" v="852" actId="313"/>
          <ac:graphicFrameMkLst>
            <pc:docMk/>
            <pc:sldMk cId="0" sldId="277"/>
            <ac:graphicFrameMk id="5" creationId="{A7433832-CB51-76AF-BA07-E586A8C0A29F}"/>
          </ac:graphicFrameMkLst>
        </pc:graphicFrameChg>
      </pc:sldChg>
      <pc:sldChg chg="modSp del mod ord">
        <pc:chgData name="Pratik Ganeriwal" userId="8aa54cb06743e8ec" providerId="LiveId" clId="{0FBC074D-4925-410F-9810-42371FE9928D}" dt="2025-11-26T10:32:42.453" v="948" actId="2696"/>
        <pc:sldMkLst>
          <pc:docMk/>
          <pc:sldMk cId="0" sldId="278"/>
        </pc:sldMkLst>
      </pc:sldChg>
      <pc:sldChg chg="add">
        <pc:chgData name="Pratik Ganeriwal" userId="8aa54cb06743e8ec" providerId="LiveId" clId="{0FBC074D-4925-410F-9810-42371FE9928D}" dt="2025-11-17T02:26:33.727" v="168" actId="2890"/>
        <pc:sldMkLst>
          <pc:docMk/>
          <pc:sldMk cId="1857199538" sldId="281"/>
        </pc:sldMkLst>
      </pc:sldChg>
      <pc:sldChg chg="add">
        <pc:chgData name="Pratik Ganeriwal" userId="8aa54cb06743e8ec" providerId="LiveId" clId="{0FBC074D-4925-410F-9810-42371FE9928D}" dt="2025-11-24T17:38:27.496" v="426" actId="2890"/>
        <pc:sldMkLst>
          <pc:docMk/>
          <pc:sldMk cId="2912735261" sldId="285"/>
        </pc:sldMkLst>
      </pc:sldChg>
      <pc:sldChg chg="modSp add mod">
        <pc:chgData name="Pratik Ganeriwal" userId="8aa54cb06743e8ec" providerId="LiveId" clId="{0FBC074D-4925-410F-9810-42371FE9928D}" dt="2025-11-24T18:00:22.874" v="566" actId="6549"/>
        <pc:sldMkLst>
          <pc:docMk/>
          <pc:sldMk cId="1723037114" sldId="286"/>
        </pc:sldMkLst>
        <pc:spChg chg="mod">
          <ac:chgData name="Pratik Ganeriwal" userId="8aa54cb06743e8ec" providerId="LiveId" clId="{0FBC074D-4925-410F-9810-42371FE9928D}" dt="2025-11-24T18:00:22.874" v="566" actId="6549"/>
          <ac:spMkLst>
            <pc:docMk/>
            <pc:sldMk cId="1723037114" sldId="286"/>
            <ac:spMk id="2" creationId="{AD79F3E6-59BF-D807-9213-35B0C9B5B57B}"/>
          </ac:spMkLst>
        </pc:spChg>
      </pc:sldChg>
      <pc:sldChg chg="modSp add mod modNotesTx">
        <pc:chgData name="Pratik Ganeriwal" userId="8aa54cb06743e8ec" providerId="LiveId" clId="{0FBC074D-4925-410F-9810-42371FE9928D}" dt="2025-11-24T18:17:51.601" v="851" actId="6549"/>
        <pc:sldMkLst>
          <pc:docMk/>
          <pc:sldMk cId="880192885" sldId="287"/>
        </pc:sldMkLst>
        <pc:spChg chg="mod">
          <ac:chgData name="Pratik Ganeriwal" userId="8aa54cb06743e8ec" providerId="LiveId" clId="{0FBC074D-4925-410F-9810-42371FE9928D}" dt="2025-11-24T18:17:34.709" v="850" actId="20577"/>
          <ac:spMkLst>
            <pc:docMk/>
            <pc:sldMk cId="880192885" sldId="287"/>
            <ac:spMk id="2" creationId="{C8272B3D-3EE7-BE1E-E961-F080F249F1F4}"/>
          </ac:spMkLst>
        </pc:spChg>
        <pc:graphicFrameChg chg="mod modGraphic">
          <ac:chgData name="Pratik Ganeriwal" userId="8aa54cb06743e8ec" providerId="LiveId" clId="{0FBC074D-4925-410F-9810-42371FE9928D}" dt="2025-11-24T18:17:11.107" v="836" actId="20577"/>
          <ac:graphicFrameMkLst>
            <pc:docMk/>
            <pc:sldMk cId="880192885" sldId="287"/>
            <ac:graphicFrameMk id="5" creationId="{6F2679C1-F369-614C-042E-A81A355997E9}"/>
          </ac:graphicFrameMkLst>
        </pc:graphicFrameChg>
      </pc:sldChg>
      <pc:sldChg chg="del">
        <pc:chgData name="Pratik Ganeriwal" userId="8aa54cb06743e8ec" providerId="LiveId" clId="{0FBC074D-4925-410F-9810-42371FE9928D}" dt="2025-11-26T10:32:42.453" v="948" actId="2696"/>
        <pc:sldMkLst>
          <pc:docMk/>
          <pc:sldMk cId="956836667" sldId="291"/>
        </pc:sldMkLst>
      </pc:sldChg>
      <pc:sldChg chg="modSp mod">
        <pc:chgData name="Pratik Ganeriwal" userId="8aa54cb06743e8ec" providerId="LiveId" clId="{0FBC074D-4925-410F-9810-42371FE9928D}" dt="2025-11-26T10:30:07.631" v="928" actId="207"/>
        <pc:sldMkLst>
          <pc:docMk/>
          <pc:sldMk cId="1325891147" sldId="292"/>
        </pc:sldMkLst>
        <pc:spChg chg="mod">
          <ac:chgData name="Pratik Ganeriwal" userId="8aa54cb06743e8ec" providerId="LiveId" clId="{0FBC074D-4925-410F-9810-42371FE9928D}" dt="2025-11-26T09:48:21.122" v="897" actId="20577"/>
          <ac:spMkLst>
            <pc:docMk/>
            <pc:sldMk cId="1325891147" sldId="292"/>
            <ac:spMk id="2" creationId="{F72E67F3-2C66-658E-E20A-A8E6B875F953}"/>
          </ac:spMkLst>
        </pc:spChg>
        <pc:spChg chg="mod">
          <ac:chgData name="Pratik Ganeriwal" userId="8aa54cb06743e8ec" providerId="LiveId" clId="{0FBC074D-4925-410F-9810-42371FE9928D}" dt="2025-11-26T10:30:07.631" v="928" actId="207"/>
          <ac:spMkLst>
            <pc:docMk/>
            <pc:sldMk cId="1325891147" sldId="292"/>
            <ac:spMk id="4" creationId="{D4A067A0-A7E0-4F4F-50A4-BEF3600584EF}"/>
          </ac:spMkLst>
        </pc:spChg>
      </pc:sldChg>
      <pc:sldChg chg="modSp mod">
        <pc:chgData name="Pratik Ganeriwal" userId="8aa54cb06743e8ec" providerId="LiveId" clId="{0FBC074D-4925-410F-9810-42371FE9928D}" dt="2025-11-26T10:30:17.317" v="929" actId="207"/>
        <pc:sldMkLst>
          <pc:docMk/>
          <pc:sldMk cId="1274388619" sldId="293"/>
        </pc:sldMkLst>
        <pc:spChg chg="mod">
          <ac:chgData name="Pratik Ganeriwal" userId="8aa54cb06743e8ec" providerId="LiveId" clId="{0FBC074D-4925-410F-9810-42371FE9928D}" dt="2025-11-26T09:48:40.724" v="907" actId="20577"/>
          <ac:spMkLst>
            <pc:docMk/>
            <pc:sldMk cId="1274388619" sldId="293"/>
            <ac:spMk id="2" creationId="{1BDCBB82-BF85-AC9F-C8F4-9516A33E22BE}"/>
          </ac:spMkLst>
        </pc:spChg>
        <pc:spChg chg="mod">
          <ac:chgData name="Pratik Ganeriwal" userId="8aa54cb06743e8ec" providerId="LiveId" clId="{0FBC074D-4925-410F-9810-42371FE9928D}" dt="2025-11-26T10:30:17.317" v="929" actId="207"/>
          <ac:spMkLst>
            <pc:docMk/>
            <pc:sldMk cId="1274388619" sldId="293"/>
            <ac:spMk id="4" creationId="{5E8D2FEF-E7FC-9419-5455-4A5AA4511A6B}"/>
          </ac:spMkLst>
        </pc:spChg>
      </pc:sldChg>
      <pc:sldChg chg="modSp mod">
        <pc:chgData name="Pratik Ganeriwal" userId="8aa54cb06743e8ec" providerId="LiveId" clId="{0FBC074D-4925-410F-9810-42371FE9928D}" dt="2025-11-26T10:30:24.095" v="930" actId="207"/>
        <pc:sldMkLst>
          <pc:docMk/>
          <pc:sldMk cId="581392427" sldId="294"/>
        </pc:sldMkLst>
        <pc:spChg chg="mod">
          <ac:chgData name="Pratik Ganeriwal" userId="8aa54cb06743e8ec" providerId="LiveId" clId="{0FBC074D-4925-410F-9810-42371FE9928D}" dt="2025-11-26T09:48:49.253" v="909" actId="20577"/>
          <ac:spMkLst>
            <pc:docMk/>
            <pc:sldMk cId="581392427" sldId="294"/>
            <ac:spMk id="2" creationId="{987BAF4C-A3F0-3271-65D3-9B1E4B5BB0C8}"/>
          </ac:spMkLst>
        </pc:spChg>
        <pc:spChg chg="mod">
          <ac:chgData name="Pratik Ganeriwal" userId="8aa54cb06743e8ec" providerId="LiveId" clId="{0FBC074D-4925-410F-9810-42371FE9928D}" dt="2025-11-26T10:30:24.095" v="930" actId="207"/>
          <ac:spMkLst>
            <pc:docMk/>
            <pc:sldMk cId="581392427" sldId="294"/>
            <ac:spMk id="4" creationId="{EA578A85-CD99-CAED-B5FB-5F9C0C76789D}"/>
          </ac:spMkLst>
        </pc:spChg>
      </pc:sldChg>
      <pc:sldChg chg="modSp mod">
        <pc:chgData name="Pratik Ganeriwal" userId="8aa54cb06743e8ec" providerId="LiveId" clId="{0FBC074D-4925-410F-9810-42371FE9928D}" dt="2025-11-26T10:30:30.728" v="931" actId="207"/>
        <pc:sldMkLst>
          <pc:docMk/>
          <pc:sldMk cId="392698871" sldId="295"/>
        </pc:sldMkLst>
        <pc:spChg chg="mod">
          <ac:chgData name="Pratik Ganeriwal" userId="8aa54cb06743e8ec" providerId="LiveId" clId="{0FBC074D-4925-410F-9810-42371FE9928D}" dt="2025-11-26T09:49:18.658" v="916" actId="20577"/>
          <ac:spMkLst>
            <pc:docMk/>
            <pc:sldMk cId="392698871" sldId="295"/>
            <ac:spMk id="2" creationId="{8C3DF49D-AFB7-B327-9DA3-38B13C1B6D51}"/>
          </ac:spMkLst>
        </pc:spChg>
        <pc:spChg chg="mod">
          <ac:chgData name="Pratik Ganeriwal" userId="8aa54cb06743e8ec" providerId="LiveId" clId="{0FBC074D-4925-410F-9810-42371FE9928D}" dt="2025-11-26T10:30:30.728" v="931" actId="207"/>
          <ac:spMkLst>
            <pc:docMk/>
            <pc:sldMk cId="392698871" sldId="295"/>
            <ac:spMk id="4" creationId="{47E84E4E-223A-FA77-88F4-916F5F61B688}"/>
          </ac:spMkLst>
        </pc:spChg>
      </pc:sldChg>
      <pc:sldChg chg="modSp mod">
        <pc:chgData name="Pratik Ganeriwal" userId="8aa54cb06743e8ec" providerId="LiveId" clId="{0FBC074D-4925-410F-9810-42371FE9928D}" dt="2025-11-26T10:30:41.112" v="932" actId="207"/>
        <pc:sldMkLst>
          <pc:docMk/>
          <pc:sldMk cId="788933186" sldId="296"/>
        </pc:sldMkLst>
        <pc:spChg chg="mod">
          <ac:chgData name="Pratik Ganeriwal" userId="8aa54cb06743e8ec" providerId="LiveId" clId="{0FBC074D-4925-410F-9810-42371FE9928D}" dt="2025-11-26T10:30:41.112" v="932" actId="207"/>
          <ac:spMkLst>
            <pc:docMk/>
            <pc:sldMk cId="788933186" sldId="296"/>
            <ac:spMk id="4" creationId="{51006EF4-4B9B-A8C4-96A2-57539ACD3998}"/>
          </ac:spMkLst>
        </pc:spChg>
      </pc:sldChg>
      <pc:sldChg chg="modSp mod">
        <pc:chgData name="Pratik Ganeriwal" userId="8aa54cb06743e8ec" providerId="LiveId" clId="{0FBC074D-4925-410F-9810-42371FE9928D}" dt="2025-11-26T09:47:30.784" v="889" actId="115"/>
        <pc:sldMkLst>
          <pc:docMk/>
          <pc:sldMk cId="2554074353" sldId="297"/>
        </pc:sldMkLst>
        <pc:spChg chg="mod">
          <ac:chgData name="Pratik Ganeriwal" userId="8aa54cb06743e8ec" providerId="LiveId" clId="{0FBC074D-4925-410F-9810-42371FE9928D}" dt="2025-11-26T09:47:30.784" v="889" actId="115"/>
          <ac:spMkLst>
            <pc:docMk/>
            <pc:sldMk cId="2554074353" sldId="297"/>
            <ac:spMk id="3" creationId="{C4954D90-75F2-DF49-DCEB-8F5B0BFFCAF9}"/>
          </ac:spMkLst>
        </pc:spChg>
      </pc:sldChg>
      <pc:sldChg chg="modSp mod">
        <pc:chgData name="Pratik Ganeriwal" userId="8aa54cb06743e8ec" providerId="LiveId" clId="{0FBC074D-4925-410F-9810-42371FE9928D}" dt="2025-11-26T10:32:14.039" v="947" actId="27636"/>
        <pc:sldMkLst>
          <pc:docMk/>
          <pc:sldMk cId="2340655867" sldId="298"/>
        </pc:sldMkLst>
        <pc:spChg chg="mod">
          <ac:chgData name="Pratik Ganeriwal" userId="8aa54cb06743e8ec" providerId="LiveId" clId="{0FBC074D-4925-410F-9810-42371FE9928D}" dt="2025-11-26T10:32:14.039" v="947" actId="27636"/>
          <ac:spMkLst>
            <pc:docMk/>
            <pc:sldMk cId="2340655867" sldId="298"/>
            <ac:spMk id="4" creationId="{9C6C44CD-7758-D6D7-1C2B-15D34C608943}"/>
          </ac:spMkLst>
        </pc:spChg>
      </pc:sldChg>
      <pc:sldChg chg="modSp mod">
        <pc:chgData name="Pratik Ganeriwal" userId="8aa54cb06743e8ec" providerId="LiveId" clId="{0FBC074D-4925-410F-9810-42371FE9928D}" dt="2025-11-26T10:32:01.159" v="944" actId="27636"/>
        <pc:sldMkLst>
          <pc:docMk/>
          <pc:sldMk cId="3061669234" sldId="299"/>
        </pc:sldMkLst>
        <pc:spChg chg="mod">
          <ac:chgData name="Pratik Ganeriwal" userId="8aa54cb06743e8ec" providerId="LiveId" clId="{0FBC074D-4925-410F-9810-42371FE9928D}" dt="2025-11-26T10:32:01.159" v="944" actId="27636"/>
          <ac:spMkLst>
            <pc:docMk/>
            <pc:sldMk cId="3061669234" sldId="299"/>
            <ac:spMk id="4" creationId="{9CC3C46D-6BB6-6660-4FF5-AE8945CDC208}"/>
          </ac:spMkLst>
        </pc:spChg>
      </pc:sldChg>
      <pc:sldChg chg="modSp mod">
        <pc:chgData name="Pratik Ganeriwal" userId="8aa54cb06743e8ec" providerId="LiveId" clId="{0FBC074D-4925-410F-9810-42371FE9928D}" dt="2025-11-26T10:32:07.750" v="945" actId="14100"/>
        <pc:sldMkLst>
          <pc:docMk/>
          <pc:sldMk cId="1531597741" sldId="300"/>
        </pc:sldMkLst>
        <pc:spChg chg="mod">
          <ac:chgData name="Pratik Ganeriwal" userId="8aa54cb06743e8ec" providerId="LiveId" clId="{0FBC074D-4925-410F-9810-42371FE9928D}" dt="2025-11-26T10:32:07.750" v="945" actId="14100"/>
          <ac:spMkLst>
            <pc:docMk/>
            <pc:sldMk cId="1531597741" sldId="300"/>
            <ac:spMk id="4" creationId="{A3DA3302-BF4C-0C39-1B2D-24C612488EAB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8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20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30.svg"/><Relationship Id="rId5" Type="http://schemas.openxmlformats.org/officeDocument/2006/relationships/image" Target="../media/image29.png"/><Relationship Id="rId4" Type="http://schemas.openxmlformats.org/officeDocument/2006/relationships/image" Target="../media/image28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4" Type="http://schemas.openxmlformats.org/officeDocument/2006/relationships/image" Target="../media/image3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8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20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30.svg"/><Relationship Id="rId5" Type="http://schemas.openxmlformats.org/officeDocument/2006/relationships/image" Target="../media/image29.png"/><Relationship Id="rId4" Type="http://schemas.openxmlformats.org/officeDocument/2006/relationships/image" Target="../media/image28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4" Type="http://schemas.openxmlformats.org/officeDocument/2006/relationships/image" Target="../media/image3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0A9FFE-E16D-4E83-B34C-2DF757EC84C2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E7C78BB-1F62-4168-9082-92D08F124E81}">
      <dgm:prSet/>
      <dgm:spPr/>
      <dgm:t>
        <a:bodyPr/>
        <a:lstStyle/>
        <a:p>
          <a:pPr>
            <a:defRPr cap="all"/>
          </a:pPr>
          <a:r>
            <a:rPr lang="en-US" dirty="0"/>
            <a:t>- GPT stands for Generative Pre-trained Transformer.</a:t>
          </a:r>
        </a:p>
      </dgm:t>
    </dgm:pt>
    <dgm:pt modelId="{FDAAD9E0-50CE-47AE-B633-DEA380FD3EEE}" type="parTrans" cxnId="{1E433F97-49FC-47D2-B72F-CF50571CDF90}">
      <dgm:prSet/>
      <dgm:spPr/>
      <dgm:t>
        <a:bodyPr/>
        <a:lstStyle/>
        <a:p>
          <a:endParaRPr lang="en-US"/>
        </a:p>
      </dgm:t>
    </dgm:pt>
    <dgm:pt modelId="{C9DC9B37-7886-4B2F-9D48-4204824F7D5C}" type="sibTrans" cxnId="{1E433F97-49FC-47D2-B72F-CF50571CDF90}">
      <dgm:prSet/>
      <dgm:spPr/>
      <dgm:t>
        <a:bodyPr/>
        <a:lstStyle/>
        <a:p>
          <a:endParaRPr lang="en-US"/>
        </a:p>
      </dgm:t>
    </dgm:pt>
    <dgm:pt modelId="{37707FE0-77F4-417B-A4A1-1869C767DF5C}">
      <dgm:prSet/>
      <dgm:spPr/>
      <dgm:t>
        <a:bodyPr/>
        <a:lstStyle/>
        <a:p>
          <a:pPr>
            <a:defRPr cap="all"/>
          </a:pPr>
          <a:r>
            <a:rPr lang="en-US"/>
            <a:t>- Generative: Creates new content based on learned patterns.</a:t>
          </a:r>
        </a:p>
      </dgm:t>
    </dgm:pt>
    <dgm:pt modelId="{77BC15C9-BA3A-4A55-AC36-2B862EF1F353}" type="parTrans" cxnId="{E02B4AEB-F4DE-42C0-BA69-B515B07CCC4F}">
      <dgm:prSet/>
      <dgm:spPr/>
      <dgm:t>
        <a:bodyPr/>
        <a:lstStyle/>
        <a:p>
          <a:endParaRPr lang="en-US"/>
        </a:p>
      </dgm:t>
    </dgm:pt>
    <dgm:pt modelId="{48AB4556-97A6-4285-A7DB-D83789D75F8D}" type="sibTrans" cxnId="{E02B4AEB-F4DE-42C0-BA69-B515B07CCC4F}">
      <dgm:prSet/>
      <dgm:spPr/>
      <dgm:t>
        <a:bodyPr/>
        <a:lstStyle/>
        <a:p>
          <a:endParaRPr lang="en-US"/>
        </a:p>
      </dgm:t>
    </dgm:pt>
    <dgm:pt modelId="{E76A7468-89FF-4288-9302-5F343DDEF0E9}">
      <dgm:prSet/>
      <dgm:spPr/>
      <dgm:t>
        <a:bodyPr/>
        <a:lstStyle/>
        <a:p>
          <a:pPr>
            <a:defRPr cap="all"/>
          </a:pPr>
          <a:r>
            <a:rPr lang="en-US"/>
            <a:t>- Pre-trained: Trained on diverse text data (books, articles, codebases).</a:t>
          </a:r>
        </a:p>
      </dgm:t>
    </dgm:pt>
    <dgm:pt modelId="{E4CD3B8E-CEE9-41BD-A210-2BC2186F4A42}" type="parTrans" cxnId="{C19541E2-5469-4238-8385-37305DA60CD6}">
      <dgm:prSet/>
      <dgm:spPr/>
      <dgm:t>
        <a:bodyPr/>
        <a:lstStyle/>
        <a:p>
          <a:endParaRPr lang="en-US"/>
        </a:p>
      </dgm:t>
    </dgm:pt>
    <dgm:pt modelId="{AEF55C26-5152-4587-95ED-07E9FCF58125}" type="sibTrans" cxnId="{C19541E2-5469-4238-8385-37305DA60CD6}">
      <dgm:prSet/>
      <dgm:spPr/>
      <dgm:t>
        <a:bodyPr/>
        <a:lstStyle/>
        <a:p>
          <a:endParaRPr lang="en-US"/>
        </a:p>
      </dgm:t>
    </dgm:pt>
    <dgm:pt modelId="{18DBCC35-A82C-4491-8284-6CC419E6C694}">
      <dgm:prSet/>
      <dgm:spPr/>
      <dgm:t>
        <a:bodyPr/>
        <a:lstStyle/>
        <a:p>
          <a:pPr>
            <a:defRPr cap="all"/>
          </a:pPr>
          <a:r>
            <a:rPr lang="en-US"/>
            <a:t>- Transformer: Neural network architecture understanding relationships in text.</a:t>
          </a:r>
        </a:p>
      </dgm:t>
    </dgm:pt>
    <dgm:pt modelId="{2B54A4A9-DECE-4367-BA0D-CDA632B92AA6}" type="parTrans" cxnId="{865DA804-FE6C-4489-B415-AD5354AC9315}">
      <dgm:prSet/>
      <dgm:spPr/>
      <dgm:t>
        <a:bodyPr/>
        <a:lstStyle/>
        <a:p>
          <a:endParaRPr lang="en-US"/>
        </a:p>
      </dgm:t>
    </dgm:pt>
    <dgm:pt modelId="{2E7B2FC7-260F-4087-BADF-A963F753DE79}" type="sibTrans" cxnId="{865DA804-FE6C-4489-B415-AD5354AC9315}">
      <dgm:prSet/>
      <dgm:spPr/>
      <dgm:t>
        <a:bodyPr/>
        <a:lstStyle/>
        <a:p>
          <a:endParaRPr lang="en-US"/>
        </a:p>
      </dgm:t>
    </dgm:pt>
    <dgm:pt modelId="{B1020116-0042-4F59-9BEA-27671433C1A8}" type="pres">
      <dgm:prSet presAssocID="{C50A9FFE-E16D-4E83-B34C-2DF757EC84C2}" presName="root" presStyleCnt="0">
        <dgm:presLayoutVars>
          <dgm:dir/>
          <dgm:resizeHandles val="exact"/>
        </dgm:presLayoutVars>
      </dgm:prSet>
      <dgm:spPr/>
    </dgm:pt>
    <dgm:pt modelId="{CBD93A3A-BF37-46A7-AFAA-C574711D4DC3}" type="pres">
      <dgm:prSet presAssocID="{2E7C78BB-1F62-4168-9082-92D08F124E81}" presName="compNode" presStyleCnt="0"/>
      <dgm:spPr/>
    </dgm:pt>
    <dgm:pt modelId="{A879F470-B802-4C0C-91BB-C0A672B8F080}" type="pres">
      <dgm:prSet presAssocID="{2E7C78BB-1F62-4168-9082-92D08F124E81}" presName="iconBgRect" presStyleLbl="bgShp" presStyleIdx="0" presStyleCnt="4"/>
      <dgm:spPr/>
    </dgm:pt>
    <dgm:pt modelId="{BAF9F857-C5AE-49B0-BACA-B8F42C25816A}" type="pres">
      <dgm:prSet presAssocID="{2E7C78BB-1F62-4168-9082-92D08F124E8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grammer"/>
        </a:ext>
      </dgm:extLst>
    </dgm:pt>
    <dgm:pt modelId="{A405D527-927A-4303-8B4C-B0E2F5FF3356}" type="pres">
      <dgm:prSet presAssocID="{2E7C78BB-1F62-4168-9082-92D08F124E81}" presName="spaceRect" presStyleCnt="0"/>
      <dgm:spPr/>
    </dgm:pt>
    <dgm:pt modelId="{5AE3BDFA-2A85-426D-B5ED-725EC05146F2}" type="pres">
      <dgm:prSet presAssocID="{2E7C78BB-1F62-4168-9082-92D08F124E81}" presName="textRect" presStyleLbl="revTx" presStyleIdx="0" presStyleCnt="4">
        <dgm:presLayoutVars>
          <dgm:chMax val="1"/>
          <dgm:chPref val="1"/>
        </dgm:presLayoutVars>
      </dgm:prSet>
      <dgm:spPr/>
    </dgm:pt>
    <dgm:pt modelId="{F739E207-F12A-4975-B318-70E1058C1DEB}" type="pres">
      <dgm:prSet presAssocID="{C9DC9B37-7886-4B2F-9D48-4204824F7D5C}" presName="sibTrans" presStyleCnt="0"/>
      <dgm:spPr/>
    </dgm:pt>
    <dgm:pt modelId="{04FCD26F-F05C-43AD-9138-DDDEB30A7E33}" type="pres">
      <dgm:prSet presAssocID="{37707FE0-77F4-417B-A4A1-1869C767DF5C}" presName="compNode" presStyleCnt="0"/>
      <dgm:spPr/>
    </dgm:pt>
    <dgm:pt modelId="{32B4EDF7-4704-4244-B2FC-A4A4EC29FA58}" type="pres">
      <dgm:prSet presAssocID="{37707FE0-77F4-417B-A4A1-1869C767DF5C}" presName="iconBgRect" presStyleLbl="bgShp" presStyleIdx="1" presStyleCnt="4"/>
      <dgm:spPr/>
    </dgm:pt>
    <dgm:pt modelId="{27B4C2DE-FDE3-4829-8CEF-1E53AC39C1DA}" type="pres">
      <dgm:prSet presAssocID="{37707FE0-77F4-417B-A4A1-1869C767DF5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unny Face Outline"/>
        </a:ext>
      </dgm:extLst>
    </dgm:pt>
    <dgm:pt modelId="{332DE6CA-93C6-4762-AD52-47ABCFF43907}" type="pres">
      <dgm:prSet presAssocID="{37707FE0-77F4-417B-A4A1-1869C767DF5C}" presName="spaceRect" presStyleCnt="0"/>
      <dgm:spPr/>
    </dgm:pt>
    <dgm:pt modelId="{A06019C5-ECCA-42E1-8F6F-E2E9AD7CC2A5}" type="pres">
      <dgm:prSet presAssocID="{37707FE0-77F4-417B-A4A1-1869C767DF5C}" presName="textRect" presStyleLbl="revTx" presStyleIdx="1" presStyleCnt="4">
        <dgm:presLayoutVars>
          <dgm:chMax val="1"/>
          <dgm:chPref val="1"/>
        </dgm:presLayoutVars>
      </dgm:prSet>
      <dgm:spPr/>
    </dgm:pt>
    <dgm:pt modelId="{C5BE42B9-9956-42AB-8DDB-83E57A2E6B1F}" type="pres">
      <dgm:prSet presAssocID="{48AB4556-97A6-4285-A7DB-D83789D75F8D}" presName="sibTrans" presStyleCnt="0"/>
      <dgm:spPr/>
    </dgm:pt>
    <dgm:pt modelId="{B4FC346D-3730-41D7-ABCE-36BC4BD0E2DD}" type="pres">
      <dgm:prSet presAssocID="{E76A7468-89FF-4288-9302-5F343DDEF0E9}" presName="compNode" presStyleCnt="0"/>
      <dgm:spPr/>
    </dgm:pt>
    <dgm:pt modelId="{3C4CA93B-EFC1-446C-81C4-5EE04AEB1FC0}" type="pres">
      <dgm:prSet presAssocID="{E76A7468-89FF-4288-9302-5F343DDEF0E9}" presName="iconBgRect" presStyleLbl="bgShp" presStyleIdx="2" presStyleCnt="4"/>
      <dgm:spPr/>
    </dgm:pt>
    <dgm:pt modelId="{6687F345-923C-46D6-BB78-BB397A97A627}" type="pres">
      <dgm:prSet presAssocID="{E76A7468-89FF-4288-9302-5F343DDEF0E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7B8B47D3-8392-47E5-88AD-C6FC6DD618A4}" type="pres">
      <dgm:prSet presAssocID="{E76A7468-89FF-4288-9302-5F343DDEF0E9}" presName="spaceRect" presStyleCnt="0"/>
      <dgm:spPr/>
    </dgm:pt>
    <dgm:pt modelId="{BD25CD5F-9442-45F9-9A44-783ADFB7F5FA}" type="pres">
      <dgm:prSet presAssocID="{E76A7468-89FF-4288-9302-5F343DDEF0E9}" presName="textRect" presStyleLbl="revTx" presStyleIdx="2" presStyleCnt="4">
        <dgm:presLayoutVars>
          <dgm:chMax val="1"/>
          <dgm:chPref val="1"/>
        </dgm:presLayoutVars>
      </dgm:prSet>
      <dgm:spPr/>
    </dgm:pt>
    <dgm:pt modelId="{90AB7430-947D-4FB3-AC0C-9A19211CEBF0}" type="pres">
      <dgm:prSet presAssocID="{AEF55C26-5152-4587-95ED-07E9FCF58125}" presName="sibTrans" presStyleCnt="0"/>
      <dgm:spPr/>
    </dgm:pt>
    <dgm:pt modelId="{092B51D4-DB24-4498-86D9-837EFA1218D6}" type="pres">
      <dgm:prSet presAssocID="{18DBCC35-A82C-4491-8284-6CC419E6C694}" presName="compNode" presStyleCnt="0"/>
      <dgm:spPr/>
    </dgm:pt>
    <dgm:pt modelId="{8CC7B5F6-C659-467D-85DE-474B80FB9A86}" type="pres">
      <dgm:prSet presAssocID="{18DBCC35-A82C-4491-8284-6CC419E6C694}" presName="iconBgRect" presStyleLbl="bgShp" presStyleIdx="3" presStyleCnt="4"/>
      <dgm:spPr/>
    </dgm:pt>
    <dgm:pt modelId="{56C3092D-BAD0-49FA-BE98-939EE3E12E29}" type="pres">
      <dgm:prSet presAssocID="{18DBCC35-A82C-4491-8284-6CC419E6C69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twork"/>
        </a:ext>
      </dgm:extLst>
    </dgm:pt>
    <dgm:pt modelId="{21639628-3544-40E7-8E35-985D96A11DE6}" type="pres">
      <dgm:prSet presAssocID="{18DBCC35-A82C-4491-8284-6CC419E6C694}" presName="spaceRect" presStyleCnt="0"/>
      <dgm:spPr/>
    </dgm:pt>
    <dgm:pt modelId="{D6D4B09A-6D9D-40D0-B23F-5BF67EB2BCB6}" type="pres">
      <dgm:prSet presAssocID="{18DBCC35-A82C-4491-8284-6CC419E6C694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865DA804-FE6C-4489-B415-AD5354AC9315}" srcId="{C50A9FFE-E16D-4E83-B34C-2DF757EC84C2}" destId="{18DBCC35-A82C-4491-8284-6CC419E6C694}" srcOrd="3" destOrd="0" parTransId="{2B54A4A9-DECE-4367-BA0D-CDA632B92AA6}" sibTransId="{2E7B2FC7-260F-4087-BADF-A963F753DE79}"/>
    <dgm:cxn modelId="{FFFACE22-DB85-4780-974A-28C728C675E3}" type="presOf" srcId="{37707FE0-77F4-417B-A4A1-1869C767DF5C}" destId="{A06019C5-ECCA-42E1-8F6F-E2E9AD7CC2A5}" srcOrd="0" destOrd="0" presId="urn:microsoft.com/office/officeart/2018/5/layout/IconCircleLabelList"/>
    <dgm:cxn modelId="{8BD8E424-EC03-4B67-AD42-97B9561EE7DD}" type="presOf" srcId="{18DBCC35-A82C-4491-8284-6CC419E6C694}" destId="{D6D4B09A-6D9D-40D0-B23F-5BF67EB2BCB6}" srcOrd="0" destOrd="0" presId="urn:microsoft.com/office/officeart/2018/5/layout/IconCircleLabelList"/>
    <dgm:cxn modelId="{5CEAFF5E-9BDC-400B-A5F1-39C025221318}" type="presOf" srcId="{E76A7468-89FF-4288-9302-5F343DDEF0E9}" destId="{BD25CD5F-9442-45F9-9A44-783ADFB7F5FA}" srcOrd="0" destOrd="0" presId="urn:microsoft.com/office/officeart/2018/5/layout/IconCircleLabelList"/>
    <dgm:cxn modelId="{B287E08F-5E6F-4B4E-A738-27C450401C6A}" type="presOf" srcId="{2E7C78BB-1F62-4168-9082-92D08F124E81}" destId="{5AE3BDFA-2A85-426D-B5ED-725EC05146F2}" srcOrd="0" destOrd="0" presId="urn:microsoft.com/office/officeart/2018/5/layout/IconCircleLabelList"/>
    <dgm:cxn modelId="{1E433F97-49FC-47D2-B72F-CF50571CDF90}" srcId="{C50A9FFE-E16D-4E83-B34C-2DF757EC84C2}" destId="{2E7C78BB-1F62-4168-9082-92D08F124E81}" srcOrd="0" destOrd="0" parTransId="{FDAAD9E0-50CE-47AE-B633-DEA380FD3EEE}" sibTransId="{C9DC9B37-7886-4B2F-9D48-4204824F7D5C}"/>
    <dgm:cxn modelId="{BC1243B3-CF55-448F-A36F-CA1997B01DCF}" type="presOf" srcId="{C50A9FFE-E16D-4E83-B34C-2DF757EC84C2}" destId="{B1020116-0042-4F59-9BEA-27671433C1A8}" srcOrd="0" destOrd="0" presId="urn:microsoft.com/office/officeart/2018/5/layout/IconCircleLabelList"/>
    <dgm:cxn modelId="{C19541E2-5469-4238-8385-37305DA60CD6}" srcId="{C50A9FFE-E16D-4E83-B34C-2DF757EC84C2}" destId="{E76A7468-89FF-4288-9302-5F343DDEF0E9}" srcOrd="2" destOrd="0" parTransId="{E4CD3B8E-CEE9-41BD-A210-2BC2186F4A42}" sibTransId="{AEF55C26-5152-4587-95ED-07E9FCF58125}"/>
    <dgm:cxn modelId="{E02B4AEB-F4DE-42C0-BA69-B515B07CCC4F}" srcId="{C50A9FFE-E16D-4E83-B34C-2DF757EC84C2}" destId="{37707FE0-77F4-417B-A4A1-1869C767DF5C}" srcOrd="1" destOrd="0" parTransId="{77BC15C9-BA3A-4A55-AC36-2B862EF1F353}" sibTransId="{48AB4556-97A6-4285-A7DB-D83789D75F8D}"/>
    <dgm:cxn modelId="{5B578E57-CB05-4DA9-AA1C-24A0C242A9B4}" type="presParOf" srcId="{B1020116-0042-4F59-9BEA-27671433C1A8}" destId="{CBD93A3A-BF37-46A7-AFAA-C574711D4DC3}" srcOrd="0" destOrd="0" presId="urn:microsoft.com/office/officeart/2018/5/layout/IconCircleLabelList"/>
    <dgm:cxn modelId="{173C6A67-1424-48DD-8D61-C8939E5B38C9}" type="presParOf" srcId="{CBD93A3A-BF37-46A7-AFAA-C574711D4DC3}" destId="{A879F470-B802-4C0C-91BB-C0A672B8F080}" srcOrd="0" destOrd="0" presId="urn:microsoft.com/office/officeart/2018/5/layout/IconCircleLabelList"/>
    <dgm:cxn modelId="{3EE20322-467C-4E33-95AF-F8ABAEE3AE43}" type="presParOf" srcId="{CBD93A3A-BF37-46A7-AFAA-C574711D4DC3}" destId="{BAF9F857-C5AE-49B0-BACA-B8F42C25816A}" srcOrd="1" destOrd="0" presId="urn:microsoft.com/office/officeart/2018/5/layout/IconCircleLabelList"/>
    <dgm:cxn modelId="{0093F5EF-E104-45D6-87E4-D0EAA6EF063F}" type="presParOf" srcId="{CBD93A3A-BF37-46A7-AFAA-C574711D4DC3}" destId="{A405D527-927A-4303-8B4C-B0E2F5FF3356}" srcOrd="2" destOrd="0" presId="urn:microsoft.com/office/officeart/2018/5/layout/IconCircleLabelList"/>
    <dgm:cxn modelId="{C4C75DE0-21FD-4ED9-B7AA-3F235F202AFF}" type="presParOf" srcId="{CBD93A3A-BF37-46A7-AFAA-C574711D4DC3}" destId="{5AE3BDFA-2A85-426D-B5ED-725EC05146F2}" srcOrd="3" destOrd="0" presId="urn:microsoft.com/office/officeart/2018/5/layout/IconCircleLabelList"/>
    <dgm:cxn modelId="{BA915A48-C7AB-49C4-8452-44B8D90165C3}" type="presParOf" srcId="{B1020116-0042-4F59-9BEA-27671433C1A8}" destId="{F739E207-F12A-4975-B318-70E1058C1DEB}" srcOrd="1" destOrd="0" presId="urn:microsoft.com/office/officeart/2018/5/layout/IconCircleLabelList"/>
    <dgm:cxn modelId="{4EC2B06B-9181-41F9-9478-40385C887A57}" type="presParOf" srcId="{B1020116-0042-4F59-9BEA-27671433C1A8}" destId="{04FCD26F-F05C-43AD-9138-DDDEB30A7E33}" srcOrd="2" destOrd="0" presId="urn:microsoft.com/office/officeart/2018/5/layout/IconCircleLabelList"/>
    <dgm:cxn modelId="{701B4E00-F2CE-493C-8A2A-CE9143D72C14}" type="presParOf" srcId="{04FCD26F-F05C-43AD-9138-DDDEB30A7E33}" destId="{32B4EDF7-4704-4244-B2FC-A4A4EC29FA58}" srcOrd="0" destOrd="0" presId="urn:microsoft.com/office/officeart/2018/5/layout/IconCircleLabelList"/>
    <dgm:cxn modelId="{05BA0B9B-79D7-47B1-8B04-BA36C74AB628}" type="presParOf" srcId="{04FCD26F-F05C-43AD-9138-DDDEB30A7E33}" destId="{27B4C2DE-FDE3-4829-8CEF-1E53AC39C1DA}" srcOrd="1" destOrd="0" presId="urn:microsoft.com/office/officeart/2018/5/layout/IconCircleLabelList"/>
    <dgm:cxn modelId="{83848CE0-4869-4079-9CDB-2587DD4C8145}" type="presParOf" srcId="{04FCD26F-F05C-43AD-9138-DDDEB30A7E33}" destId="{332DE6CA-93C6-4762-AD52-47ABCFF43907}" srcOrd="2" destOrd="0" presId="urn:microsoft.com/office/officeart/2018/5/layout/IconCircleLabelList"/>
    <dgm:cxn modelId="{2A7FDEA6-0959-4D71-A2C4-D9A1B7B1DD07}" type="presParOf" srcId="{04FCD26F-F05C-43AD-9138-DDDEB30A7E33}" destId="{A06019C5-ECCA-42E1-8F6F-E2E9AD7CC2A5}" srcOrd="3" destOrd="0" presId="urn:microsoft.com/office/officeart/2018/5/layout/IconCircleLabelList"/>
    <dgm:cxn modelId="{D0B5BB9B-9F53-41B7-8478-482D88CC4C80}" type="presParOf" srcId="{B1020116-0042-4F59-9BEA-27671433C1A8}" destId="{C5BE42B9-9956-42AB-8DDB-83E57A2E6B1F}" srcOrd="3" destOrd="0" presId="urn:microsoft.com/office/officeart/2018/5/layout/IconCircleLabelList"/>
    <dgm:cxn modelId="{B5FD4AD0-55E0-4475-9D81-D408CC484E3E}" type="presParOf" srcId="{B1020116-0042-4F59-9BEA-27671433C1A8}" destId="{B4FC346D-3730-41D7-ABCE-36BC4BD0E2DD}" srcOrd="4" destOrd="0" presId="urn:microsoft.com/office/officeart/2018/5/layout/IconCircleLabelList"/>
    <dgm:cxn modelId="{1169BFAA-2C0D-4922-B887-45CD7E3F968B}" type="presParOf" srcId="{B4FC346D-3730-41D7-ABCE-36BC4BD0E2DD}" destId="{3C4CA93B-EFC1-446C-81C4-5EE04AEB1FC0}" srcOrd="0" destOrd="0" presId="urn:microsoft.com/office/officeart/2018/5/layout/IconCircleLabelList"/>
    <dgm:cxn modelId="{A14B8F17-DDD1-4877-956B-33D5C616155D}" type="presParOf" srcId="{B4FC346D-3730-41D7-ABCE-36BC4BD0E2DD}" destId="{6687F345-923C-46D6-BB78-BB397A97A627}" srcOrd="1" destOrd="0" presId="urn:microsoft.com/office/officeart/2018/5/layout/IconCircleLabelList"/>
    <dgm:cxn modelId="{A711FF05-2319-4C88-90FE-87CE416B83D0}" type="presParOf" srcId="{B4FC346D-3730-41D7-ABCE-36BC4BD0E2DD}" destId="{7B8B47D3-8392-47E5-88AD-C6FC6DD618A4}" srcOrd="2" destOrd="0" presId="urn:microsoft.com/office/officeart/2018/5/layout/IconCircleLabelList"/>
    <dgm:cxn modelId="{80767B99-8673-4510-B107-F3C7B41170C9}" type="presParOf" srcId="{B4FC346D-3730-41D7-ABCE-36BC4BD0E2DD}" destId="{BD25CD5F-9442-45F9-9A44-783ADFB7F5FA}" srcOrd="3" destOrd="0" presId="urn:microsoft.com/office/officeart/2018/5/layout/IconCircleLabelList"/>
    <dgm:cxn modelId="{01915A6E-0DC5-4B79-89F4-A057947A1D9C}" type="presParOf" srcId="{B1020116-0042-4F59-9BEA-27671433C1A8}" destId="{90AB7430-947D-4FB3-AC0C-9A19211CEBF0}" srcOrd="5" destOrd="0" presId="urn:microsoft.com/office/officeart/2018/5/layout/IconCircleLabelList"/>
    <dgm:cxn modelId="{0CD38310-BE3C-48C6-BFD2-A4D37D729023}" type="presParOf" srcId="{B1020116-0042-4F59-9BEA-27671433C1A8}" destId="{092B51D4-DB24-4498-86D9-837EFA1218D6}" srcOrd="6" destOrd="0" presId="urn:microsoft.com/office/officeart/2018/5/layout/IconCircleLabelList"/>
    <dgm:cxn modelId="{79D8FA56-B7F8-46BB-864E-45EF094F561B}" type="presParOf" srcId="{092B51D4-DB24-4498-86D9-837EFA1218D6}" destId="{8CC7B5F6-C659-467D-85DE-474B80FB9A86}" srcOrd="0" destOrd="0" presId="urn:microsoft.com/office/officeart/2018/5/layout/IconCircleLabelList"/>
    <dgm:cxn modelId="{D0202E9D-D818-4ACF-937B-19810834E110}" type="presParOf" srcId="{092B51D4-DB24-4498-86D9-837EFA1218D6}" destId="{56C3092D-BAD0-49FA-BE98-939EE3E12E29}" srcOrd="1" destOrd="0" presId="urn:microsoft.com/office/officeart/2018/5/layout/IconCircleLabelList"/>
    <dgm:cxn modelId="{34788ADF-432F-4F02-839B-DA375655B9F0}" type="presParOf" srcId="{092B51D4-DB24-4498-86D9-837EFA1218D6}" destId="{21639628-3544-40E7-8E35-985D96A11DE6}" srcOrd="2" destOrd="0" presId="urn:microsoft.com/office/officeart/2018/5/layout/IconCircleLabelList"/>
    <dgm:cxn modelId="{AF9BBBFA-AF02-452E-9C46-A4AED562D160}" type="presParOf" srcId="{092B51D4-DB24-4498-86D9-837EFA1218D6}" destId="{D6D4B09A-6D9D-40D0-B23F-5BF67EB2BCB6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6734FB-083F-457A-89C6-B819402C1A71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AFB1FB47-928F-4765-967B-667950A22C5E}">
      <dgm:prSet/>
      <dgm:spPr/>
      <dgm:t>
        <a:bodyPr/>
        <a:lstStyle/>
        <a:p>
          <a:pPr>
            <a:defRPr cap="all"/>
          </a:pPr>
          <a:r>
            <a:rPr lang="en-US" dirty="0"/>
            <a:t>- Email drafting: Quickly create professional emails.</a:t>
          </a:r>
        </a:p>
        <a:p>
          <a:pPr>
            <a:defRPr cap="all"/>
          </a:pPr>
          <a:r>
            <a:rPr lang="en-US" dirty="0"/>
            <a:t> Eg: Credit card, Product complain</a:t>
          </a:r>
        </a:p>
      </dgm:t>
    </dgm:pt>
    <dgm:pt modelId="{E110F8DF-D4FD-4220-8E94-63A31D23879A}" type="parTrans" cxnId="{9B1D7094-B795-4F4A-9DBB-7B599D172AC9}">
      <dgm:prSet/>
      <dgm:spPr/>
      <dgm:t>
        <a:bodyPr/>
        <a:lstStyle/>
        <a:p>
          <a:endParaRPr lang="en-US"/>
        </a:p>
      </dgm:t>
    </dgm:pt>
    <dgm:pt modelId="{BDA35EDA-A1B3-4409-8A17-35218D3AF4CF}" type="sibTrans" cxnId="{9B1D7094-B795-4F4A-9DBB-7B599D172AC9}">
      <dgm:prSet/>
      <dgm:spPr/>
      <dgm:t>
        <a:bodyPr/>
        <a:lstStyle/>
        <a:p>
          <a:endParaRPr lang="en-US"/>
        </a:p>
      </dgm:t>
    </dgm:pt>
    <dgm:pt modelId="{FE38EB21-4850-48AE-8B30-8501CDCB90EB}">
      <dgm:prSet/>
      <dgm:spPr/>
      <dgm:t>
        <a:bodyPr/>
        <a:lstStyle/>
        <a:p>
          <a:pPr>
            <a:defRPr cap="all"/>
          </a:pPr>
          <a:r>
            <a:rPr lang="en-US" dirty="0"/>
            <a:t>- Meeting summaries: Summarize notes into concise points. </a:t>
          </a:r>
        </a:p>
        <a:p>
          <a:pPr>
            <a:defRPr cap="all"/>
          </a:pPr>
          <a:r>
            <a:rPr lang="en-US" dirty="0"/>
            <a:t>EG: google meet </a:t>
          </a:r>
        </a:p>
      </dgm:t>
    </dgm:pt>
    <dgm:pt modelId="{437F65C9-7D6E-48F6-AD87-DE2F95BC459C}" type="parTrans" cxnId="{A78FBE1C-BE2A-4FDB-B35B-9A43013F0C95}">
      <dgm:prSet/>
      <dgm:spPr/>
      <dgm:t>
        <a:bodyPr/>
        <a:lstStyle/>
        <a:p>
          <a:endParaRPr lang="en-US"/>
        </a:p>
      </dgm:t>
    </dgm:pt>
    <dgm:pt modelId="{E784DD33-EC9C-44B7-8998-769A037CA733}" type="sibTrans" cxnId="{A78FBE1C-BE2A-4FDB-B35B-9A43013F0C95}">
      <dgm:prSet/>
      <dgm:spPr/>
      <dgm:t>
        <a:bodyPr/>
        <a:lstStyle/>
        <a:p>
          <a:endParaRPr lang="en-US"/>
        </a:p>
      </dgm:t>
    </dgm:pt>
    <dgm:pt modelId="{6238C53F-2A55-4A76-AA21-C47A4B18494C}">
      <dgm:prSet/>
      <dgm:spPr/>
      <dgm:t>
        <a:bodyPr/>
        <a:lstStyle/>
        <a:p>
          <a:pPr>
            <a:defRPr cap="all"/>
          </a:pPr>
          <a:r>
            <a:rPr lang="en-US" dirty="0"/>
            <a:t>- To-do lists: Generate prioritized task lists, GYM/diet plan, photo of food</a:t>
          </a:r>
        </a:p>
      </dgm:t>
    </dgm:pt>
    <dgm:pt modelId="{D14C659E-71C8-4B60-82EE-798C0A626DD6}" type="parTrans" cxnId="{1FEADFA1-6AFD-44A0-87A0-42E02DA3EE5F}">
      <dgm:prSet/>
      <dgm:spPr/>
      <dgm:t>
        <a:bodyPr/>
        <a:lstStyle/>
        <a:p>
          <a:endParaRPr lang="en-US"/>
        </a:p>
      </dgm:t>
    </dgm:pt>
    <dgm:pt modelId="{69D01FEF-A731-4407-BF4F-C19A5E455685}" type="sibTrans" cxnId="{1FEADFA1-6AFD-44A0-87A0-42E02DA3EE5F}">
      <dgm:prSet/>
      <dgm:spPr/>
      <dgm:t>
        <a:bodyPr/>
        <a:lstStyle/>
        <a:p>
          <a:endParaRPr lang="en-US"/>
        </a:p>
      </dgm:t>
    </dgm:pt>
    <dgm:pt modelId="{2943C99D-C083-44A1-B52E-0EB6CACC9123}" type="pres">
      <dgm:prSet presAssocID="{756734FB-083F-457A-89C6-B819402C1A71}" presName="root" presStyleCnt="0">
        <dgm:presLayoutVars>
          <dgm:dir/>
          <dgm:resizeHandles val="exact"/>
        </dgm:presLayoutVars>
      </dgm:prSet>
      <dgm:spPr/>
    </dgm:pt>
    <dgm:pt modelId="{685813D9-ED4A-4298-9541-86E88459B310}" type="pres">
      <dgm:prSet presAssocID="{AFB1FB47-928F-4765-967B-667950A22C5E}" presName="compNode" presStyleCnt="0"/>
      <dgm:spPr/>
    </dgm:pt>
    <dgm:pt modelId="{078D5CC8-F8E3-4543-8C2A-4FC9D4620A04}" type="pres">
      <dgm:prSet presAssocID="{AFB1FB47-928F-4765-967B-667950A22C5E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3AB7D310-5EB7-412A-81C1-CBB83D0B6D9D}" type="pres">
      <dgm:prSet presAssocID="{AFB1FB47-928F-4765-967B-667950A22C5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nd"/>
        </a:ext>
      </dgm:extLst>
    </dgm:pt>
    <dgm:pt modelId="{FC2D5F0A-05B7-4341-ADF4-478D0E2FA627}" type="pres">
      <dgm:prSet presAssocID="{AFB1FB47-928F-4765-967B-667950A22C5E}" presName="spaceRect" presStyleCnt="0"/>
      <dgm:spPr/>
    </dgm:pt>
    <dgm:pt modelId="{ADB96381-D1D8-451C-B0FC-314A96C02C27}" type="pres">
      <dgm:prSet presAssocID="{AFB1FB47-928F-4765-967B-667950A22C5E}" presName="textRect" presStyleLbl="revTx" presStyleIdx="0" presStyleCnt="3" custScaleY="187789" custLinFactNeighborX="-2583" custLinFactNeighborY="62544">
        <dgm:presLayoutVars>
          <dgm:chMax val="1"/>
          <dgm:chPref val="1"/>
        </dgm:presLayoutVars>
      </dgm:prSet>
      <dgm:spPr/>
    </dgm:pt>
    <dgm:pt modelId="{94C90655-0D66-45F6-ADF4-088FD4C8D5AD}" type="pres">
      <dgm:prSet presAssocID="{BDA35EDA-A1B3-4409-8A17-35218D3AF4CF}" presName="sibTrans" presStyleCnt="0"/>
      <dgm:spPr/>
    </dgm:pt>
    <dgm:pt modelId="{8FE2664B-AA2D-4631-BC46-D927961088B3}" type="pres">
      <dgm:prSet presAssocID="{FE38EB21-4850-48AE-8B30-8501CDCB90EB}" presName="compNode" presStyleCnt="0"/>
      <dgm:spPr/>
    </dgm:pt>
    <dgm:pt modelId="{345EDC3B-B858-4513-A923-25AB3AA458D6}" type="pres">
      <dgm:prSet presAssocID="{FE38EB21-4850-48AE-8B30-8501CDCB90EB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C535CB86-E9D5-4699-BEAB-8C4F6B8ECCD2}" type="pres">
      <dgm:prSet presAssocID="{FE38EB21-4850-48AE-8B30-8501CDCB90E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F8A70F7C-3BE1-47B4-8F3F-CF2ABF5489A3}" type="pres">
      <dgm:prSet presAssocID="{FE38EB21-4850-48AE-8B30-8501CDCB90EB}" presName="spaceRect" presStyleCnt="0"/>
      <dgm:spPr/>
    </dgm:pt>
    <dgm:pt modelId="{93679505-54C5-4E38-B700-ECEC4AE2320C}" type="pres">
      <dgm:prSet presAssocID="{FE38EB21-4850-48AE-8B30-8501CDCB90EB}" presName="textRect" presStyleLbl="revTx" presStyleIdx="1" presStyleCnt="3" custScaleY="153461" custLinFactNeighborX="-138" custLinFactNeighborY="53975">
        <dgm:presLayoutVars>
          <dgm:chMax val="1"/>
          <dgm:chPref val="1"/>
        </dgm:presLayoutVars>
      </dgm:prSet>
      <dgm:spPr/>
    </dgm:pt>
    <dgm:pt modelId="{6AEE5222-3920-4628-8A07-AF7114F3AD11}" type="pres">
      <dgm:prSet presAssocID="{E784DD33-EC9C-44B7-8998-769A037CA733}" presName="sibTrans" presStyleCnt="0"/>
      <dgm:spPr/>
    </dgm:pt>
    <dgm:pt modelId="{5E2B553A-DFD9-4AE4-9372-AF318486427A}" type="pres">
      <dgm:prSet presAssocID="{6238C53F-2A55-4A76-AA21-C47A4B18494C}" presName="compNode" presStyleCnt="0"/>
      <dgm:spPr/>
    </dgm:pt>
    <dgm:pt modelId="{B29C6BD8-E90A-4DD2-8F6F-7EE01960E622}" type="pres">
      <dgm:prSet presAssocID="{6238C53F-2A55-4A76-AA21-C47A4B18494C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389FD1AE-8992-4ED2-80DA-3FE218E0EB80}" type="pres">
      <dgm:prSet presAssocID="{6238C53F-2A55-4A76-AA21-C47A4B18494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st"/>
        </a:ext>
      </dgm:extLst>
    </dgm:pt>
    <dgm:pt modelId="{64C396D8-DD86-4C78-93B0-E29D63D3D6D2}" type="pres">
      <dgm:prSet presAssocID="{6238C53F-2A55-4A76-AA21-C47A4B18494C}" presName="spaceRect" presStyleCnt="0"/>
      <dgm:spPr/>
    </dgm:pt>
    <dgm:pt modelId="{E6738C38-55CE-4EDE-B274-6498B841C18E}" type="pres">
      <dgm:prSet presAssocID="{6238C53F-2A55-4A76-AA21-C47A4B18494C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78FBE1C-BE2A-4FDB-B35B-9A43013F0C95}" srcId="{756734FB-083F-457A-89C6-B819402C1A71}" destId="{FE38EB21-4850-48AE-8B30-8501CDCB90EB}" srcOrd="1" destOrd="0" parTransId="{437F65C9-7D6E-48F6-AD87-DE2F95BC459C}" sibTransId="{E784DD33-EC9C-44B7-8998-769A037CA733}"/>
    <dgm:cxn modelId="{C9D04F63-E628-4A61-A2A8-2A00D243105C}" type="presOf" srcId="{756734FB-083F-457A-89C6-B819402C1A71}" destId="{2943C99D-C083-44A1-B52E-0EB6CACC9123}" srcOrd="0" destOrd="0" presId="urn:microsoft.com/office/officeart/2018/5/layout/IconLeafLabelList"/>
    <dgm:cxn modelId="{A1BF6D59-70A6-492C-9F72-DD6FCF7C91B3}" type="presOf" srcId="{6238C53F-2A55-4A76-AA21-C47A4B18494C}" destId="{E6738C38-55CE-4EDE-B274-6498B841C18E}" srcOrd="0" destOrd="0" presId="urn:microsoft.com/office/officeart/2018/5/layout/IconLeafLabelList"/>
    <dgm:cxn modelId="{9B1D7094-B795-4F4A-9DBB-7B599D172AC9}" srcId="{756734FB-083F-457A-89C6-B819402C1A71}" destId="{AFB1FB47-928F-4765-967B-667950A22C5E}" srcOrd="0" destOrd="0" parTransId="{E110F8DF-D4FD-4220-8E94-63A31D23879A}" sibTransId="{BDA35EDA-A1B3-4409-8A17-35218D3AF4CF}"/>
    <dgm:cxn modelId="{053F9195-D401-4D6D-93DC-FCE0AD8BB872}" type="presOf" srcId="{FE38EB21-4850-48AE-8B30-8501CDCB90EB}" destId="{93679505-54C5-4E38-B700-ECEC4AE2320C}" srcOrd="0" destOrd="0" presId="urn:microsoft.com/office/officeart/2018/5/layout/IconLeafLabelList"/>
    <dgm:cxn modelId="{1FEADFA1-6AFD-44A0-87A0-42E02DA3EE5F}" srcId="{756734FB-083F-457A-89C6-B819402C1A71}" destId="{6238C53F-2A55-4A76-AA21-C47A4B18494C}" srcOrd="2" destOrd="0" parTransId="{D14C659E-71C8-4B60-82EE-798C0A626DD6}" sibTransId="{69D01FEF-A731-4407-BF4F-C19A5E455685}"/>
    <dgm:cxn modelId="{C5EC34A3-1634-4887-8E6D-58D7E67FD955}" type="presOf" srcId="{AFB1FB47-928F-4765-967B-667950A22C5E}" destId="{ADB96381-D1D8-451C-B0FC-314A96C02C27}" srcOrd="0" destOrd="0" presId="urn:microsoft.com/office/officeart/2018/5/layout/IconLeafLabelList"/>
    <dgm:cxn modelId="{28DC61C7-96FC-4045-B788-EDE05A3F8753}" type="presParOf" srcId="{2943C99D-C083-44A1-B52E-0EB6CACC9123}" destId="{685813D9-ED4A-4298-9541-86E88459B310}" srcOrd="0" destOrd="0" presId="urn:microsoft.com/office/officeart/2018/5/layout/IconLeafLabelList"/>
    <dgm:cxn modelId="{8A946315-D794-434E-99D1-DA8E40D26C05}" type="presParOf" srcId="{685813D9-ED4A-4298-9541-86E88459B310}" destId="{078D5CC8-F8E3-4543-8C2A-4FC9D4620A04}" srcOrd="0" destOrd="0" presId="urn:microsoft.com/office/officeart/2018/5/layout/IconLeafLabelList"/>
    <dgm:cxn modelId="{79254247-DB87-458F-8C06-BDB4D653A09C}" type="presParOf" srcId="{685813D9-ED4A-4298-9541-86E88459B310}" destId="{3AB7D310-5EB7-412A-81C1-CBB83D0B6D9D}" srcOrd="1" destOrd="0" presId="urn:microsoft.com/office/officeart/2018/5/layout/IconLeafLabelList"/>
    <dgm:cxn modelId="{B8A03222-E3CA-440A-8A94-EB7FFEE464E6}" type="presParOf" srcId="{685813D9-ED4A-4298-9541-86E88459B310}" destId="{FC2D5F0A-05B7-4341-ADF4-478D0E2FA627}" srcOrd="2" destOrd="0" presId="urn:microsoft.com/office/officeart/2018/5/layout/IconLeafLabelList"/>
    <dgm:cxn modelId="{BC5BB2CC-221A-4B48-A758-604CDCC8DC74}" type="presParOf" srcId="{685813D9-ED4A-4298-9541-86E88459B310}" destId="{ADB96381-D1D8-451C-B0FC-314A96C02C27}" srcOrd="3" destOrd="0" presId="urn:microsoft.com/office/officeart/2018/5/layout/IconLeafLabelList"/>
    <dgm:cxn modelId="{9DAA9C5B-5024-45D7-887C-808A2F12F1E7}" type="presParOf" srcId="{2943C99D-C083-44A1-B52E-0EB6CACC9123}" destId="{94C90655-0D66-45F6-ADF4-088FD4C8D5AD}" srcOrd="1" destOrd="0" presId="urn:microsoft.com/office/officeart/2018/5/layout/IconLeafLabelList"/>
    <dgm:cxn modelId="{11AEF34E-0E86-46E4-9561-C0A833B23289}" type="presParOf" srcId="{2943C99D-C083-44A1-B52E-0EB6CACC9123}" destId="{8FE2664B-AA2D-4631-BC46-D927961088B3}" srcOrd="2" destOrd="0" presId="urn:microsoft.com/office/officeart/2018/5/layout/IconLeafLabelList"/>
    <dgm:cxn modelId="{DD2498AC-6E8C-4FD5-8AC9-48C62C95E0FE}" type="presParOf" srcId="{8FE2664B-AA2D-4631-BC46-D927961088B3}" destId="{345EDC3B-B858-4513-A923-25AB3AA458D6}" srcOrd="0" destOrd="0" presId="urn:microsoft.com/office/officeart/2018/5/layout/IconLeafLabelList"/>
    <dgm:cxn modelId="{0FE6B832-BBD7-412B-9F5A-7F8F8076FFC3}" type="presParOf" srcId="{8FE2664B-AA2D-4631-BC46-D927961088B3}" destId="{C535CB86-E9D5-4699-BEAB-8C4F6B8ECCD2}" srcOrd="1" destOrd="0" presId="urn:microsoft.com/office/officeart/2018/5/layout/IconLeafLabelList"/>
    <dgm:cxn modelId="{6A4758C3-53D7-440D-94D8-83E966F6B6C7}" type="presParOf" srcId="{8FE2664B-AA2D-4631-BC46-D927961088B3}" destId="{F8A70F7C-3BE1-47B4-8F3F-CF2ABF5489A3}" srcOrd="2" destOrd="0" presId="urn:microsoft.com/office/officeart/2018/5/layout/IconLeafLabelList"/>
    <dgm:cxn modelId="{C0372DDB-9BC3-4B6E-A404-E881257A224D}" type="presParOf" srcId="{8FE2664B-AA2D-4631-BC46-D927961088B3}" destId="{93679505-54C5-4E38-B700-ECEC4AE2320C}" srcOrd="3" destOrd="0" presId="urn:microsoft.com/office/officeart/2018/5/layout/IconLeafLabelList"/>
    <dgm:cxn modelId="{C896FE42-139F-472B-86E4-CA1A2CB5BD46}" type="presParOf" srcId="{2943C99D-C083-44A1-B52E-0EB6CACC9123}" destId="{6AEE5222-3920-4628-8A07-AF7114F3AD11}" srcOrd="3" destOrd="0" presId="urn:microsoft.com/office/officeart/2018/5/layout/IconLeafLabelList"/>
    <dgm:cxn modelId="{31AA896D-374C-4467-99A5-5572787AED9A}" type="presParOf" srcId="{2943C99D-C083-44A1-B52E-0EB6CACC9123}" destId="{5E2B553A-DFD9-4AE4-9372-AF318486427A}" srcOrd="4" destOrd="0" presId="urn:microsoft.com/office/officeart/2018/5/layout/IconLeafLabelList"/>
    <dgm:cxn modelId="{BEDA44D1-6721-4861-AC88-08083A688E34}" type="presParOf" srcId="{5E2B553A-DFD9-4AE4-9372-AF318486427A}" destId="{B29C6BD8-E90A-4DD2-8F6F-7EE01960E622}" srcOrd="0" destOrd="0" presId="urn:microsoft.com/office/officeart/2018/5/layout/IconLeafLabelList"/>
    <dgm:cxn modelId="{93B72181-2EE9-4F20-8A53-2230335E4C09}" type="presParOf" srcId="{5E2B553A-DFD9-4AE4-9372-AF318486427A}" destId="{389FD1AE-8992-4ED2-80DA-3FE218E0EB80}" srcOrd="1" destOrd="0" presId="urn:microsoft.com/office/officeart/2018/5/layout/IconLeafLabelList"/>
    <dgm:cxn modelId="{A684296A-AE0C-4802-A61C-75A2BE01AA86}" type="presParOf" srcId="{5E2B553A-DFD9-4AE4-9372-AF318486427A}" destId="{64C396D8-DD86-4C78-93B0-E29D63D3D6D2}" srcOrd="2" destOrd="0" presId="urn:microsoft.com/office/officeart/2018/5/layout/IconLeafLabelList"/>
    <dgm:cxn modelId="{DB8EB1B4-F9DA-4A36-90AA-1E8D7E772478}" type="presParOf" srcId="{5E2B553A-DFD9-4AE4-9372-AF318486427A}" destId="{E6738C38-55CE-4EDE-B274-6498B841C18E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911CE9D-6C80-4C3C-A03D-D29184F6636E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7305E85E-0CD9-4CC6-B457-0C21F4DF2E87}">
      <dgm:prSet/>
      <dgm:spPr/>
      <dgm:t>
        <a:bodyPr/>
        <a:lstStyle/>
        <a:p>
          <a:pPr>
            <a:defRPr cap="all"/>
          </a:pPr>
          <a:r>
            <a:rPr lang="en-US" dirty="0"/>
            <a:t>- Brainstorm ideas for projects or campaigns, Timetable with logo</a:t>
          </a:r>
        </a:p>
      </dgm:t>
    </dgm:pt>
    <dgm:pt modelId="{2B7B5CE4-EA10-4B4F-B97B-D8835D21F5FF}" type="parTrans" cxnId="{C3AA306E-B124-4335-80A8-8EE84BD2979B}">
      <dgm:prSet/>
      <dgm:spPr/>
      <dgm:t>
        <a:bodyPr/>
        <a:lstStyle/>
        <a:p>
          <a:endParaRPr lang="en-US"/>
        </a:p>
      </dgm:t>
    </dgm:pt>
    <dgm:pt modelId="{FB29C87E-0B47-4CA3-AC09-172210513E80}" type="sibTrans" cxnId="{C3AA306E-B124-4335-80A8-8EE84BD2979B}">
      <dgm:prSet/>
      <dgm:spPr/>
      <dgm:t>
        <a:bodyPr/>
        <a:lstStyle/>
        <a:p>
          <a:endParaRPr lang="en-US"/>
        </a:p>
      </dgm:t>
    </dgm:pt>
    <dgm:pt modelId="{B7EF4EB4-E3BB-4B80-B929-B312061F1613}">
      <dgm:prSet/>
      <dgm:spPr/>
      <dgm:t>
        <a:bodyPr/>
        <a:lstStyle/>
        <a:p>
          <a:pPr>
            <a:defRPr cap="all"/>
          </a:pPr>
          <a:r>
            <a:rPr lang="en-US" dirty="0"/>
            <a:t>- Summarize research topics quickly. Eg: dish recipe, pic of available items.</a:t>
          </a:r>
        </a:p>
        <a:p>
          <a:pPr>
            <a:defRPr cap="all"/>
          </a:pPr>
          <a:endParaRPr lang="en-US" dirty="0"/>
        </a:p>
      </dgm:t>
    </dgm:pt>
    <dgm:pt modelId="{BD4054A3-6C0A-4D6F-83A6-3DC8449021D1}" type="parTrans" cxnId="{8E3DF097-04F8-4273-9706-2774F838A1A6}">
      <dgm:prSet/>
      <dgm:spPr/>
      <dgm:t>
        <a:bodyPr/>
        <a:lstStyle/>
        <a:p>
          <a:endParaRPr lang="en-US"/>
        </a:p>
      </dgm:t>
    </dgm:pt>
    <dgm:pt modelId="{5A19B29F-3D9C-427E-9BAE-8B6BB47CC323}" type="sibTrans" cxnId="{8E3DF097-04F8-4273-9706-2774F838A1A6}">
      <dgm:prSet/>
      <dgm:spPr/>
      <dgm:t>
        <a:bodyPr/>
        <a:lstStyle/>
        <a:p>
          <a:endParaRPr lang="en-US"/>
        </a:p>
      </dgm:t>
    </dgm:pt>
    <dgm:pt modelId="{E3855696-8A8C-4B12-B86D-5FCC5D104C95}">
      <dgm:prSet/>
      <dgm:spPr/>
      <dgm:t>
        <a:bodyPr/>
        <a:lstStyle/>
        <a:p>
          <a:pPr>
            <a:defRPr cap="all"/>
          </a:pPr>
          <a:r>
            <a:rPr lang="en-US" dirty="0"/>
            <a:t>- Create reusable templates for invoices, reports, and more.</a:t>
          </a:r>
        </a:p>
        <a:p>
          <a:pPr>
            <a:defRPr cap="all"/>
          </a:pPr>
          <a:r>
            <a:rPr lang="en-US" dirty="0"/>
            <a:t>Eg: Notion dashboard, draft agreement</a:t>
          </a:r>
        </a:p>
      </dgm:t>
    </dgm:pt>
    <dgm:pt modelId="{0033511D-B126-4ACC-BDFA-7A8B93DFD9B9}" type="parTrans" cxnId="{320CAC9D-3854-4BEA-B3FC-297B0E2B88EF}">
      <dgm:prSet/>
      <dgm:spPr/>
      <dgm:t>
        <a:bodyPr/>
        <a:lstStyle/>
        <a:p>
          <a:endParaRPr lang="en-US"/>
        </a:p>
      </dgm:t>
    </dgm:pt>
    <dgm:pt modelId="{19BDD31E-C3B7-45BE-BE6D-688779ED99AB}" type="sibTrans" cxnId="{320CAC9D-3854-4BEA-B3FC-297B0E2B88EF}">
      <dgm:prSet/>
      <dgm:spPr/>
      <dgm:t>
        <a:bodyPr/>
        <a:lstStyle/>
        <a:p>
          <a:endParaRPr lang="en-US"/>
        </a:p>
      </dgm:t>
    </dgm:pt>
    <dgm:pt modelId="{E8D9D27A-1816-4528-91AC-4FDDF8028347}" type="pres">
      <dgm:prSet presAssocID="{4911CE9D-6C80-4C3C-A03D-D29184F6636E}" presName="root" presStyleCnt="0">
        <dgm:presLayoutVars>
          <dgm:dir/>
          <dgm:resizeHandles val="exact"/>
        </dgm:presLayoutVars>
      </dgm:prSet>
      <dgm:spPr/>
    </dgm:pt>
    <dgm:pt modelId="{3B0BC690-60EF-42E5-9281-D0B7280496D0}" type="pres">
      <dgm:prSet presAssocID="{7305E85E-0CD9-4CC6-B457-0C21F4DF2E87}" presName="compNode" presStyleCnt="0"/>
      <dgm:spPr/>
    </dgm:pt>
    <dgm:pt modelId="{43163563-B38B-4E41-A92D-1BABD27252DD}" type="pres">
      <dgm:prSet presAssocID="{7305E85E-0CD9-4CC6-B457-0C21F4DF2E87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BA7C031B-0D8C-4D6F-9B87-FD70CAAE94B3}" type="pres">
      <dgm:prSet presAssocID="{7305E85E-0CD9-4CC6-B457-0C21F4DF2E8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Brainstorm"/>
        </a:ext>
      </dgm:extLst>
    </dgm:pt>
    <dgm:pt modelId="{71A306BC-A317-4450-94BC-C997E6FE2AEA}" type="pres">
      <dgm:prSet presAssocID="{7305E85E-0CD9-4CC6-B457-0C21F4DF2E87}" presName="spaceRect" presStyleCnt="0"/>
      <dgm:spPr/>
    </dgm:pt>
    <dgm:pt modelId="{C541F9F0-825C-4FCF-B1FB-254CC93AD6A5}" type="pres">
      <dgm:prSet presAssocID="{7305E85E-0CD9-4CC6-B457-0C21F4DF2E87}" presName="textRect" presStyleLbl="revTx" presStyleIdx="0" presStyleCnt="3">
        <dgm:presLayoutVars>
          <dgm:chMax val="1"/>
          <dgm:chPref val="1"/>
        </dgm:presLayoutVars>
      </dgm:prSet>
      <dgm:spPr/>
    </dgm:pt>
    <dgm:pt modelId="{B373FED3-5CB7-4719-AB89-4D396986ED32}" type="pres">
      <dgm:prSet presAssocID="{FB29C87E-0B47-4CA3-AC09-172210513E80}" presName="sibTrans" presStyleCnt="0"/>
      <dgm:spPr/>
    </dgm:pt>
    <dgm:pt modelId="{53638E07-8DAA-4375-8175-BF7F00AE1CE9}" type="pres">
      <dgm:prSet presAssocID="{B7EF4EB4-E3BB-4B80-B929-B312061F1613}" presName="compNode" presStyleCnt="0"/>
      <dgm:spPr/>
    </dgm:pt>
    <dgm:pt modelId="{47390E9F-9CFD-46E3-B371-092B6D7F2312}" type="pres">
      <dgm:prSet presAssocID="{B7EF4EB4-E3BB-4B80-B929-B312061F1613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DDA36320-3DFB-4320-8047-C5B8A0CEB33B}" type="pres">
      <dgm:prSet presAssocID="{B7EF4EB4-E3BB-4B80-B929-B312061F161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749E3333-29E2-4BE0-AB53-F31BE2B66C1D}" type="pres">
      <dgm:prSet presAssocID="{B7EF4EB4-E3BB-4B80-B929-B312061F1613}" presName="spaceRect" presStyleCnt="0"/>
      <dgm:spPr/>
    </dgm:pt>
    <dgm:pt modelId="{5C90E4B1-45AD-4815-AB2D-DD133F8F0F3C}" type="pres">
      <dgm:prSet presAssocID="{B7EF4EB4-E3BB-4B80-B929-B312061F1613}" presName="textRect" presStyleLbl="revTx" presStyleIdx="1" presStyleCnt="3">
        <dgm:presLayoutVars>
          <dgm:chMax val="1"/>
          <dgm:chPref val="1"/>
        </dgm:presLayoutVars>
      </dgm:prSet>
      <dgm:spPr/>
    </dgm:pt>
    <dgm:pt modelId="{B411C3DE-1012-48CB-AB9A-6FB8F385CD76}" type="pres">
      <dgm:prSet presAssocID="{5A19B29F-3D9C-427E-9BAE-8B6BB47CC323}" presName="sibTrans" presStyleCnt="0"/>
      <dgm:spPr/>
    </dgm:pt>
    <dgm:pt modelId="{933AAE0E-A29D-47AB-8F57-258E77862DF8}" type="pres">
      <dgm:prSet presAssocID="{E3855696-8A8C-4B12-B86D-5FCC5D104C95}" presName="compNode" presStyleCnt="0"/>
      <dgm:spPr/>
    </dgm:pt>
    <dgm:pt modelId="{7E7FB07B-1C9B-4A46-8787-30BFA6E41FF7}" type="pres">
      <dgm:prSet presAssocID="{E3855696-8A8C-4B12-B86D-5FCC5D104C95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99CCC03E-C485-48E5-AF06-3ADE4A2FAE4C}" type="pres">
      <dgm:prSet presAssocID="{E3855696-8A8C-4B12-B86D-5FCC5D104C9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8957EBF9-5AEC-4BA3-B7FD-D57ED281CAF6}" type="pres">
      <dgm:prSet presAssocID="{E3855696-8A8C-4B12-B86D-5FCC5D104C95}" presName="spaceRect" presStyleCnt="0"/>
      <dgm:spPr/>
    </dgm:pt>
    <dgm:pt modelId="{50CEEC67-46F2-427A-B21F-C262BD24BC4A}" type="pres">
      <dgm:prSet presAssocID="{E3855696-8A8C-4B12-B86D-5FCC5D104C95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89679514-475F-4BC1-993D-5B4336164A67}" type="presOf" srcId="{7305E85E-0CD9-4CC6-B457-0C21F4DF2E87}" destId="{C541F9F0-825C-4FCF-B1FB-254CC93AD6A5}" srcOrd="0" destOrd="0" presId="urn:microsoft.com/office/officeart/2018/5/layout/IconLeafLabelList"/>
    <dgm:cxn modelId="{73D19467-9762-4263-AABD-081ABA8ED274}" type="presOf" srcId="{B7EF4EB4-E3BB-4B80-B929-B312061F1613}" destId="{5C90E4B1-45AD-4815-AB2D-DD133F8F0F3C}" srcOrd="0" destOrd="0" presId="urn:microsoft.com/office/officeart/2018/5/layout/IconLeafLabelList"/>
    <dgm:cxn modelId="{C3AA306E-B124-4335-80A8-8EE84BD2979B}" srcId="{4911CE9D-6C80-4C3C-A03D-D29184F6636E}" destId="{7305E85E-0CD9-4CC6-B457-0C21F4DF2E87}" srcOrd="0" destOrd="0" parTransId="{2B7B5CE4-EA10-4B4F-B97B-D8835D21F5FF}" sibTransId="{FB29C87E-0B47-4CA3-AC09-172210513E80}"/>
    <dgm:cxn modelId="{9B8FB379-F3ED-478F-AE62-533B0458C316}" type="presOf" srcId="{E3855696-8A8C-4B12-B86D-5FCC5D104C95}" destId="{50CEEC67-46F2-427A-B21F-C262BD24BC4A}" srcOrd="0" destOrd="0" presId="urn:microsoft.com/office/officeart/2018/5/layout/IconLeafLabelList"/>
    <dgm:cxn modelId="{EC1BCF7A-2F05-48B6-9191-ACB51C0F0CCE}" type="presOf" srcId="{4911CE9D-6C80-4C3C-A03D-D29184F6636E}" destId="{E8D9D27A-1816-4528-91AC-4FDDF8028347}" srcOrd="0" destOrd="0" presId="urn:microsoft.com/office/officeart/2018/5/layout/IconLeafLabelList"/>
    <dgm:cxn modelId="{8E3DF097-04F8-4273-9706-2774F838A1A6}" srcId="{4911CE9D-6C80-4C3C-A03D-D29184F6636E}" destId="{B7EF4EB4-E3BB-4B80-B929-B312061F1613}" srcOrd="1" destOrd="0" parTransId="{BD4054A3-6C0A-4D6F-83A6-3DC8449021D1}" sibTransId="{5A19B29F-3D9C-427E-9BAE-8B6BB47CC323}"/>
    <dgm:cxn modelId="{320CAC9D-3854-4BEA-B3FC-297B0E2B88EF}" srcId="{4911CE9D-6C80-4C3C-A03D-D29184F6636E}" destId="{E3855696-8A8C-4B12-B86D-5FCC5D104C95}" srcOrd="2" destOrd="0" parTransId="{0033511D-B126-4ACC-BDFA-7A8B93DFD9B9}" sibTransId="{19BDD31E-C3B7-45BE-BE6D-688779ED99AB}"/>
    <dgm:cxn modelId="{6F8D0D54-AE65-4EE8-96AD-357B897BF1C8}" type="presParOf" srcId="{E8D9D27A-1816-4528-91AC-4FDDF8028347}" destId="{3B0BC690-60EF-42E5-9281-D0B7280496D0}" srcOrd="0" destOrd="0" presId="urn:microsoft.com/office/officeart/2018/5/layout/IconLeafLabelList"/>
    <dgm:cxn modelId="{5F174191-0BFF-4A30-960F-BB096727BC82}" type="presParOf" srcId="{3B0BC690-60EF-42E5-9281-D0B7280496D0}" destId="{43163563-B38B-4E41-A92D-1BABD27252DD}" srcOrd="0" destOrd="0" presId="urn:microsoft.com/office/officeart/2018/5/layout/IconLeafLabelList"/>
    <dgm:cxn modelId="{7FF8339C-07C2-4FAA-BED2-56CC4AD3D248}" type="presParOf" srcId="{3B0BC690-60EF-42E5-9281-D0B7280496D0}" destId="{BA7C031B-0D8C-4D6F-9B87-FD70CAAE94B3}" srcOrd="1" destOrd="0" presId="urn:microsoft.com/office/officeart/2018/5/layout/IconLeafLabelList"/>
    <dgm:cxn modelId="{B65E7A8A-05E9-4B04-B3D9-A954B09C53FF}" type="presParOf" srcId="{3B0BC690-60EF-42E5-9281-D0B7280496D0}" destId="{71A306BC-A317-4450-94BC-C997E6FE2AEA}" srcOrd="2" destOrd="0" presId="urn:microsoft.com/office/officeart/2018/5/layout/IconLeafLabelList"/>
    <dgm:cxn modelId="{39DD4112-1A23-4102-ABD2-842C0D6DC4C5}" type="presParOf" srcId="{3B0BC690-60EF-42E5-9281-D0B7280496D0}" destId="{C541F9F0-825C-4FCF-B1FB-254CC93AD6A5}" srcOrd="3" destOrd="0" presId="urn:microsoft.com/office/officeart/2018/5/layout/IconLeafLabelList"/>
    <dgm:cxn modelId="{90BD6044-3ED8-4F51-B04A-1EAFBF6B273E}" type="presParOf" srcId="{E8D9D27A-1816-4528-91AC-4FDDF8028347}" destId="{B373FED3-5CB7-4719-AB89-4D396986ED32}" srcOrd="1" destOrd="0" presId="urn:microsoft.com/office/officeart/2018/5/layout/IconLeafLabelList"/>
    <dgm:cxn modelId="{9575F9C5-EAE2-4060-9314-C9A2324A482A}" type="presParOf" srcId="{E8D9D27A-1816-4528-91AC-4FDDF8028347}" destId="{53638E07-8DAA-4375-8175-BF7F00AE1CE9}" srcOrd="2" destOrd="0" presId="urn:microsoft.com/office/officeart/2018/5/layout/IconLeafLabelList"/>
    <dgm:cxn modelId="{D4AB5D9D-C6AD-4B13-AB49-FE89E2A1ED29}" type="presParOf" srcId="{53638E07-8DAA-4375-8175-BF7F00AE1CE9}" destId="{47390E9F-9CFD-46E3-B371-092B6D7F2312}" srcOrd="0" destOrd="0" presId="urn:microsoft.com/office/officeart/2018/5/layout/IconLeafLabelList"/>
    <dgm:cxn modelId="{1CB2BCF6-D31A-4E70-8F1F-22382B981271}" type="presParOf" srcId="{53638E07-8DAA-4375-8175-BF7F00AE1CE9}" destId="{DDA36320-3DFB-4320-8047-C5B8A0CEB33B}" srcOrd="1" destOrd="0" presId="urn:microsoft.com/office/officeart/2018/5/layout/IconLeafLabelList"/>
    <dgm:cxn modelId="{4E5D1654-BD6C-4471-807C-9F09E6EC9FC4}" type="presParOf" srcId="{53638E07-8DAA-4375-8175-BF7F00AE1CE9}" destId="{749E3333-29E2-4BE0-AB53-F31BE2B66C1D}" srcOrd="2" destOrd="0" presId="urn:microsoft.com/office/officeart/2018/5/layout/IconLeafLabelList"/>
    <dgm:cxn modelId="{83642ECE-CE06-4744-B92A-0304686D6609}" type="presParOf" srcId="{53638E07-8DAA-4375-8175-BF7F00AE1CE9}" destId="{5C90E4B1-45AD-4815-AB2D-DD133F8F0F3C}" srcOrd="3" destOrd="0" presId="urn:microsoft.com/office/officeart/2018/5/layout/IconLeafLabelList"/>
    <dgm:cxn modelId="{E14A59A7-4E21-4D03-890C-B0FE49EE19E6}" type="presParOf" srcId="{E8D9D27A-1816-4528-91AC-4FDDF8028347}" destId="{B411C3DE-1012-48CB-AB9A-6FB8F385CD76}" srcOrd="3" destOrd="0" presId="urn:microsoft.com/office/officeart/2018/5/layout/IconLeafLabelList"/>
    <dgm:cxn modelId="{3238280C-EDCF-443A-973F-E17A850031E6}" type="presParOf" srcId="{E8D9D27A-1816-4528-91AC-4FDDF8028347}" destId="{933AAE0E-A29D-47AB-8F57-258E77862DF8}" srcOrd="4" destOrd="0" presId="urn:microsoft.com/office/officeart/2018/5/layout/IconLeafLabelList"/>
    <dgm:cxn modelId="{181F9163-1B43-4D24-90B0-752DA5B35A47}" type="presParOf" srcId="{933AAE0E-A29D-47AB-8F57-258E77862DF8}" destId="{7E7FB07B-1C9B-4A46-8787-30BFA6E41FF7}" srcOrd="0" destOrd="0" presId="urn:microsoft.com/office/officeart/2018/5/layout/IconLeafLabelList"/>
    <dgm:cxn modelId="{AF3E5849-842B-4A68-9174-BCF4936FF399}" type="presParOf" srcId="{933AAE0E-A29D-47AB-8F57-258E77862DF8}" destId="{99CCC03E-C485-48E5-AF06-3ADE4A2FAE4C}" srcOrd="1" destOrd="0" presId="urn:microsoft.com/office/officeart/2018/5/layout/IconLeafLabelList"/>
    <dgm:cxn modelId="{918FC963-CA33-4048-9EA9-FD4B292505C7}" type="presParOf" srcId="{933AAE0E-A29D-47AB-8F57-258E77862DF8}" destId="{8957EBF9-5AEC-4BA3-B7FD-D57ED281CAF6}" srcOrd="2" destOrd="0" presId="urn:microsoft.com/office/officeart/2018/5/layout/IconLeafLabelList"/>
    <dgm:cxn modelId="{F11F920B-6D07-472F-B7FC-18DEED3F97F7}" type="presParOf" srcId="{933AAE0E-A29D-47AB-8F57-258E77862DF8}" destId="{50CEEC67-46F2-427A-B21F-C262BD24BC4A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F8D252D-025D-4B7A-870E-FEA461F8BA77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97C168A1-9492-4D0A-A907-D6D5A62B798D}">
      <dgm:prSet/>
      <dgm:spPr/>
      <dgm:t>
        <a:bodyPr/>
        <a:lstStyle/>
        <a:p>
          <a:pPr>
            <a:defRPr cap="all"/>
          </a:pPr>
          <a:r>
            <a:rPr lang="en-US" dirty="0"/>
            <a:t>- Write small scripts for tasks like Excel automation.</a:t>
          </a:r>
        </a:p>
      </dgm:t>
    </dgm:pt>
    <dgm:pt modelId="{ABE40B37-182E-4342-8E6B-9552087C9333}" type="parTrans" cxnId="{12C8A168-0558-4A5A-87B8-937F4E5B32EC}">
      <dgm:prSet/>
      <dgm:spPr/>
      <dgm:t>
        <a:bodyPr/>
        <a:lstStyle/>
        <a:p>
          <a:endParaRPr lang="en-US"/>
        </a:p>
      </dgm:t>
    </dgm:pt>
    <dgm:pt modelId="{F44871F3-7421-4D84-BB67-6D6FB527CF96}" type="sibTrans" cxnId="{12C8A168-0558-4A5A-87B8-937F4E5B32EC}">
      <dgm:prSet/>
      <dgm:spPr/>
      <dgm:t>
        <a:bodyPr/>
        <a:lstStyle/>
        <a:p>
          <a:endParaRPr lang="en-US"/>
        </a:p>
      </dgm:t>
    </dgm:pt>
    <dgm:pt modelId="{B7881836-2421-49E0-8FF8-73D205AB29E5}">
      <dgm:prSet/>
      <dgm:spPr/>
      <dgm:t>
        <a:bodyPr/>
        <a:lstStyle/>
        <a:p>
          <a:pPr>
            <a:defRPr cap="all"/>
          </a:pPr>
          <a:r>
            <a:rPr lang="en-US" dirty="0"/>
            <a:t>- Debug errors with clear explanations.</a:t>
          </a:r>
        </a:p>
        <a:p>
          <a:pPr>
            <a:defRPr cap="all"/>
          </a:pPr>
          <a:r>
            <a:rPr lang="en-US" dirty="0"/>
            <a:t>Eg: It company</a:t>
          </a:r>
        </a:p>
      </dgm:t>
    </dgm:pt>
    <dgm:pt modelId="{9A36BF57-B1D3-4E68-88D1-9EB1DE7EE83B}" type="parTrans" cxnId="{44767AE9-C6BB-4F54-A8CA-124EC69A867B}">
      <dgm:prSet/>
      <dgm:spPr/>
      <dgm:t>
        <a:bodyPr/>
        <a:lstStyle/>
        <a:p>
          <a:endParaRPr lang="en-US"/>
        </a:p>
      </dgm:t>
    </dgm:pt>
    <dgm:pt modelId="{E5B42DCE-FBD9-4E16-BE78-0A256F62075A}" type="sibTrans" cxnId="{44767AE9-C6BB-4F54-A8CA-124EC69A867B}">
      <dgm:prSet/>
      <dgm:spPr/>
      <dgm:t>
        <a:bodyPr/>
        <a:lstStyle/>
        <a:p>
          <a:endParaRPr lang="en-US"/>
        </a:p>
      </dgm:t>
    </dgm:pt>
    <dgm:pt modelId="{51D659CB-3A3B-4BED-ABD3-B4527E0782F8}">
      <dgm:prSet/>
      <dgm:spPr/>
      <dgm:t>
        <a:bodyPr/>
        <a:lstStyle/>
        <a:p>
          <a:pPr>
            <a:defRPr cap="all"/>
          </a:pPr>
          <a:r>
            <a:rPr lang="en-US"/>
            <a:t>- Learn coding concepts and syntax with examples.</a:t>
          </a:r>
        </a:p>
      </dgm:t>
    </dgm:pt>
    <dgm:pt modelId="{5218EA43-A15E-4EB1-B57D-53C5EDDD3EF2}" type="parTrans" cxnId="{8D7DA1B5-66CF-47E6-9C2A-BF8BFFF19D61}">
      <dgm:prSet/>
      <dgm:spPr/>
      <dgm:t>
        <a:bodyPr/>
        <a:lstStyle/>
        <a:p>
          <a:endParaRPr lang="en-US"/>
        </a:p>
      </dgm:t>
    </dgm:pt>
    <dgm:pt modelId="{873C7FBA-C00D-486A-8699-125CF31CD331}" type="sibTrans" cxnId="{8D7DA1B5-66CF-47E6-9C2A-BF8BFFF19D61}">
      <dgm:prSet/>
      <dgm:spPr/>
      <dgm:t>
        <a:bodyPr/>
        <a:lstStyle/>
        <a:p>
          <a:endParaRPr lang="en-US"/>
        </a:p>
      </dgm:t>
    </dgm:pt>
    <dgm:pt modelId="{9C1343F2-3990-4B08-8270-6542C4D4C9A2}" type="pres">
      <dgm:prSet presAssocID="{7F8D252D-025D-4B7A-870E-FEA461F8BA77}" presName="root" presStyleCnt="0">
        <dgm:presLayoutVars>
          <dgm:dir/>
          <dgm:resizeHandles val="exact"/>
        </dgm:presLayoutVars>
      </dgm:prSet>
      <dgm:spPr/>
    </dgm:pt>
    <dgm:pt modelId="{D369FF3F-5321-4212-AE05-1FE2B0BD8942}" type="pres">
      <dgm:prSet presAssocID="{97C168A1-9492-4D0A-A907-D6D5A62B798D}" presName="compNode" presStyleCnt="0"/>
      <dgm:spPr/>
    </dgm:pt>
    <dgm:pt modelId="{B14CDDF0-081F-4A46-8893-F09B3488848C}" type="pres">
      <dgm:prSet presAssocID="{97C168A1-9492-4D0A-A907-D6D5A62B798D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20824775-CE4E-40D2-9926-73570E347977}" type="pres">
      <dgm:prSet presAssocID="{97C168A1-9492-4D0A-A907-D6D5A62B798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758A06AD-DA0A-4696-8442-9B86C9F58DD2}" type="pres">
      <dgm:prSet presAssocID="{97C168A1-9492-4D0A-A907-D6D5A62B798D}" presName="spaceRect" presStyleCnt="0"/>
      <dgm:spPr/>
    </dgm:pt>
    <dgm:pt modelId="{09CF1EBC-40F8-4636-B334-7D773513383E}" type="pres">
      <dgm:prSet presAssocID="{97C168A1-9492-4D0A-A907-D6D5A62B798D}" presName="textRect" presStyleLbl="revTx" presStyleIdx="0" presStyleCnt="3">
        <dgm:presLayoutVars>
          <dgm:chMax val="1"/>
          <dgm:chPref val="1"/>
        </dgm:presLayoutVars>
      </dgm:prSet>
      <dgm:spPr/>
    </dgm:pt>
    <dgm:pt modelId="{61956771-6607-4B7E-A7BD-2A84B630CB61}" type="pres">
      <dgm:prSet presAssocID="{F44871F3-7421-4D84-BB67-6D6FB527CF96}" presName="sibTrans" presStyleCnt="0"/>
      <dgm:spPr/>
    </dgm:pt>
    <dgm:pt modelId="{00903B17-057F-42E9-BD5C-49D60213DB1A}" type="pres">
      <dgm:prSet presAssocID="{B7881836-2421-49E0-8FF8-73D205AB29E5}" presName="compNode" presStyleCnt="0"/>
      <dgm:spPr/>
    </dgm:pt>
    <dgm:pt modelId="{B3696483-D722-4732-9CCC-13A28B3B58E3}" type="pres">
      <dgm:prSet presAssocID="{B7881836-2421-49E0-8FF8-73D205AB29E5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0AB9A32B-698E-4597-AD09-8BB14E96C479}" type="pres">
      <dgm:prSet presAssocID="{B7881836-2421-49E0-8FF8-73D205AB29E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2CDF3714-C5A2-47C3-8E53-50F0A3F1667C}" type="pres">
      <dgm:prSet presAssocID="{B7881836-2421-49E0-8FF8-73D205AB29E5}" presName="spaceRect" presStyleCnt="0"/>
      <dgm:spPr/>
    </dgm:pt>
    <dgm:pt modelId="{236528F5-D933-4438-ABDA-130FBC01DC65}" type="pres">
      <dgm:prSet presAssocID="{B7881836-2421-49E0-8FF8-73D205AB29E5}" presName="textRect" presStyleLbl="revTx" presStyleIdx="1" presStyleCnt="3">
        <dgm:presLayoutVars>
          <dgm:chMax val="1"/>
          <dgm:chPref val="1"/>
        </dgm:presLayoutVars>
      </dgm:prSet>
      <dgm:spPr/>
    </dgm:pt>
    <dgm:pt modelId="{4BB1AE8B-F21B-4EE3-9BA6-31514C69AA3B}" type="pres">
      <dgm:prSet presAssocID="{E5B42DCE-FBD9-4E16-BE78-0A256F62075A}" presName="sibTrans" presStyleCnt="0"/>
      <dgm:spPr/>
    </dgm:pt>
    <dgm:pt modelId="{9DB438C9-E809-4C39-93CB-94B8AA3F2461}" type="pres">
      <dgm:prSet presAssocID="{51D659CB-3A3B-4BED-ABD3-B4527E0782F8}" presName="compNode" presStyleCnt="0"/>
      <dgm:spPr/>
    </dgm:pt>
    <dgm:pt modelId="{16B2A64D-1522-4CB0-A781-0FC04DAA22BA}" type="pres">
      <dgm:prSet presAssocID="{51D659CB-3A3B-4BED-ABD3-B4527E0782F8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D6E33EBB-35AE-42B7-9E67-867B9797981B}" type="pres">
      <dgm:prSet presAssocID="{51D659CB-3A3B-4BED-ABD3-B4527E0782F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grammer"/>
        </a:ext>
      </dgm:extLst>
    </dgm:pt>
    <dgm:pt modelId="{DC0C2136-24E8-4807-92B6-05350BA54AEB}" type="pres">
      <dgm:prSet presAssocID="{51D659CB-3A3B-4BED-ABD3-B4527E0782F8}" presName="spaceRect" presStyleCnt="0"/>
      <dgm:spPr/>
    </dgm:pt>
    <dgm:pt modelId="{5085BF38-869F-42DE-BC07-F5BA833EC0AE}" type="pres">
      <dgm:prSet presAssocID="{51D659CB-3A3B-4BED-ABD3-B4527E0782F8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D958B934-08DA-49A4-829F-73A80F1F72EC}" type="presOf" srcId="{7F8D252D-025D-4B7A-870E-FEA461F8BA77}" destId="{9C1343F2-3990-4B08-8270-6542C4D4C9A2}" srcOrd="0" destOrd="0" presId="urn:microsoft.com/office/officeart/2018/5/layout/IconLeafLabelList"/>
    <dgm:cxn modelId="{12C8A168-0558-4A5A-87B8-937F4E5B32EC}" srcId="{7F8D252D-025D-4B7A-870E-FEA461F8BA77}" destId="{97C168A1-9492-4D0A-A907-D6D5A62B798D}" srcOrd="0" destOrd="0" parTransId="{ABE40B37-182E-4342-8E6B-9552087C9333}" sibTransId="{F44871F3-7421-4D84-BB67-6D6FB527CF96}"/>
    <dgm:cxn modelId="{097AF06E-FA1A-41B8-A0B1-E57143E3925A}" type="presOf" srcId="{97C168A1-9492-4D0A-A907-D6D5A62B798D}" destId="{09CF1EBC-40F8-4636-B334-7D773513383E}" srcOrd="0" destOrd="0" presId="urn:microsoft.com/office/officeart/2018/5/layout/IconLeafLabelList"/>
    <dgm:cxn modelId="{B9AFC094-AFD5-4C5D-94A1-828C203DFF2E}" type="presOf" srcId="{51D659CB-3A3B-4BED-ABD3-B4527E0782F8}" destId="{5085BF38-869F-42DE-BC07-F5BA833EC0AE}" srcOrd="0" destOrd="0" presId="urn:microsoft.com/office/officeart/2018/5/layout/IconLeafLabelList"/>
    <dgm:cxn modelId="{8D7DA1B5-66CF-47E6-9C2A-BF8BFFF19D61}" srcId="{7F8D252D-025D-4B7A-870E-FEA461F8BA77}" destId="{51D659CB-3A3B-4BED-ABD3-B4527E0782F8}" srcOrd="2" destOrd="0" parTransId="{5218EA43-A15E-4EB1-B57D-53C5EDDD3EF2}" sibTransId="{873C7FBA-C00D-486A-8699-125CF31CD331}"/>
    <dgm:cxn modelId="{44767AE9-C6BB-4F54-A8CA-124EC69A867B}" srcId="{7F8D252D-025D-4B7A-870E-FEA461F8BA77}" destId="{B7881836-2421-49E0-8FF8-73D205AB29E5}" srcOrd="1" destOrd="0" parTransId="{9A36BF57-B1D3-4E68-88D1-9EB1DE7EE83B}" sibTransId="{E5B42DCE-FBD9-4E16-BE78-0A256F62075A}"/>
    <dgm:cxn modelId="{839A44F7-849E-4FD8-8DAA-FA131B1C08D3}" type="presOf" srcId="{B7881836-2421-49E0-8FF8-73D205AB29E5}" destId="{236528F5-D933-4438-ABDA-130FBC01DC65}" srcOrd="0" destOrd="0" presId="urn:microsoft.com/office/officeart/2018/5/layout/IconLeafLabelList"/>
    <dgm:cxn modelId="{2119CC2D-3F5F-4A3C-85E0-55F32668EDFE}" type="presParOf" srcId="{9C1343F2-3990-4B08-8270-6542C4D4C9A2}" destId="{D369FF3F-5321-4212-AE05-1FE2B0BD8942}" srcOrd="0" destOrd="0" presId="urn:microsoft.com/office/officeart/2018/5/layout/IconLeafLabelList"/>
    <dgm:cxn modelId="{705D21E0-05E4-4650-A81D-AD26E56F2D69}" type="presParOf" srcId="{D369FF3F-5321-4212-AE05-1FE2B0BD8942}" destId="{B14CDDF0-081F-4A46-8893-F09B3488848C}" srcOrd="0" destOrd="0" presId="urn:microsoft.com/office/officeart/2018/5/layout/IconLeafLabelList"/>
    <dgm:cxn modelId="{95108AF7-7711-4BDD-B7E7-2D2DE6A74288}" type="presParOf" srcId="{D369FF3F-5321-4212-AE05-1FE2B0BD8942}" destId="{20824775-CE4E-40D2-9926-73570E347977}" srcOrd="1" destOrd="0" presId="urn:microsoft.com/office/officeart/2018/5/layout/IconLeafLabelList"/>
    <dgm:cxn modelId="{F1E725F1-1EBB-44CD-A41E-F6DB2621E78D}" type="presParOf" srcId="{D369FF3F-5321-4212-AE05-1FE2B0BD8942}" destId="{758A06AD-DA0A-4696-8442-9B86C9F58DD2}" srcOrd="2" destOrd="0" presId="urn:microsoft.com/office/officeart/2018/5/layout/IconLeafLabelList"/>
    <dgm:cxn modelId="{64FBBE6C-F1E7-44AA-B9EA-1158E65E29F7}" type="presParOf" srcId="{D369FF3F-5321-4212-AE05-1FE2B0BD8942}" destId="{09CF1EBC-40F8-4636-B334-7D773513383E}" srcOrd="3" destOrd="0" presId="urn:microsoft.com/office/officeart/2018/5/layout/IconLeafLabelList"/>
    <dgm:cxn modelId="{5E50EE11-2D1C-42B0-978E-3B8237BA86ED}" type="presParOf" srcId="{9C1343F2-3990-4B08-8270-6542C4D4C9A2}" destId="{61956771-6607-4B7E-A7BD-2A84B630CB61}" srcOrd="1" destOrd="0" presId="urn:microsoft.com/office/officeart/2018/5/layout/IconLeafLabelList"/>
    <dgm:cxn modelId="{F7F1A5B2-87B0-4A13-B53C-13DC944E21EA}" type="presParOf" srcId="{9C1343F2-3990-4B08-8270-6542C4D4C9A2}" destId="{00903B17-057F-42E9-BD5C-49D60213DB1A}" srcOrd="2" destOrd="0" presId="urn:microsoft.com/office/officeart/2018/5/layout/IconLeafLabelList"/>
    <dgm:cxn modelId="{0C804E86-1C6D-426B-AC25-7802736A0F84}" type="presParOf" srcId="{00903B17-057F-42E9-BD5C-49D60213DB1A}" destId="{B3696483-D722-4732-9CCC-13A28B3B58E3}" srcOrd="0" destOrd="0" presId="urn:microsoft.com/office/officeart/2018/5/layout/IconLeafLabelList"/>
    <dgm:cxn modelId="{30D0863A-C915-4570-94BB-05B5A9B8D4CC}" type="presParOf" srcId="{00903B17-057F-42E9-BD5C-49D60213DB1A}" destId="{0AB9A32B-698E-4597-AD09-8BB14E96C479}" srcOrd="1" destOrd="0" presId="urn:microsoft.com/office/officeart/2018/5/layout/IconLeafLabelList"/>
    <dgm:cxn modelId="{E8661C59-6C05-411F-AB74-0AD987DBB746}" type="presParOf" srcId="{00903B17-057F-42E9-BD5C-49D60213DB1A}" destId="{2CDF3714-C5A2-47C3-8E53-50F0A3F1667C}" srcOrd="2" destOrd="0" presId="urn:microsoft.com/office/officeart/2018/5/layout/IconLeafLabelList"/>
    <dgm:cxn modelId="{8C339DF8-D353-439C-9127-D133662FDAF0}" type="presParOf" srcId="{00903B17-057F-42E9-BD5C-49D60213DB1A}" destId="{236528F5-D933-4438-ABDA-130FBC01DC65}" srcOrd="3" destOrd="0" presId="urn:microsoft.com/office/officeart/2018/5/layout/IconLeafLabelList"/>
    <dgm:cxn modelId="{78828296-17E8-4A77-99F3-89A189AE01BB}" type="presParOf" srcId="{9C1343F2-3990-4B08-8270-6542C4D4C9A2}" destId="{4BB1AE8B-F21B-4EE3-9BA6-31514C69AA3B}" srcOrd="3" destOrd="0" presId="urn:microsoft.com/office/officeart/2018/5/layout/IconLeafLabelList"/>
    <dgm:cxn modelId="{8E55D691-3BC4-4312-94B4-284341DF4A53}" type="presParOf" srcId="{9C1343F2-3990-4B08-8270-6542C4D4C9A2}" destId="{9DB438C9-E809-4C39-93CB-94B8AA3F2461}" srcOrd="4" destOrd="0" presId="urn:microsoft.com/office/officeart/2018/5/layout/IconLeafLabelList"/>
    <dgm:cxn modelId="{1C6745CB-125B-4092-A1FA-A8B8A43B49FC}" type="presParOf" srcId="{9DB438C9-E809-4C39-93CB-94B8AA3F2461}" destId="{16B2A64D-1522-4CB0-A781-0FC04DAA22BA}" srcOrd="0" destOrd="0" presId="urn:microsoft.com/office/officeart/2018/5/layout/IconLeafLabelList"/>
    <dgm:cxn modelId="{83965064-84D8-43B3-BF8A-32E827B9B945}" type="presParOf" srcId="{9DB438C9-E809-4C39-93CB-94B8AA3F2461}" destId="{D6E33EBB-35AE-42B7-9E67-867B9797981B}" srcOrd="1" destOrd="0" presId="urn:microsoft.com/office/officeart/2018/5/layout/IconLeafLabelList"/>
    <dgm:cxn modelId="{0DE33385-BE6D-444E-A9BA-43BA6D6116C2}" type="presParOf" srcId="{9DB438C9-E809-4C39-93CB-94B8AA3F2461}" destId="{DC0C2136-24E8-4807-92B6-05350BA54AEB}" srcOrd="2" destOrd="0" presId="urn:microsoft.com/office/officeart/2018/5/layout/IconLeafLabelList"/>
    <dgm:cxn modelId="{E631316E-9E72-4F34-8F4C-CA8DF364F760}" type="presParOf" srcId="{9DB438C9-E809-4C39-93CB-94B8AA3F2461}" destId="{5085BF38-869F-42DE-BC07-F5BA833EC0AE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117E483-7CDE-4058-A751-4350D2D89254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B7AE60BC-008D-41B3-901A-AF3E27EADF58}">
      <dgm:prSet/>
      <dgm:spPr/>
      <dgm:t>
        <a:bodyPr/>
        <a:lstStyle/>
        <a:p>
          <a:pPr>
            <a:defRPr cap="all"/>
          </a:pPr>
          <a:r>
            <a:rPr lang="en-US" dirty="0"/>
            <a:t>- Write blog posts or articles on various topics.</a:t>
          </a:r>
        </a:p>
        <a:p>
          <a:pPr>
            <a:defRPr cap="all"/>
          </a:pPr>
          <a:r>
            <a:rPr lang="en-US" dirty="0"/>
            <a:t>Eg: podcast out of pdf</a:t>
          </a:r>
        </a:p>
      </dgm:t>
    </dgm:pt>
    <dgm:pt modelId="{DDE00357-C74F-441B-8A88-3B3E5938E0D0}" type="parTrans" cxnId="{C3A63F7E-DCC3-4CE4-9B77-32467102A1E3}">
      <dgm:prSet/>
      <dgm:spPr/>
      <dgm:t>
        <a:bodyPr/>
        <a:lstStyle/>
        <a:p>
          <a:endParaRPr lang="en-US"/>
        </a:p>
      </dgm:t>
    </dgm:pt>
    <dgm:pt modelId="{DA940120-6CD1-4D42-96B8-4C9DF05F264A}" type="sibTrans" cxnId="{C3A63F7E-DCC3-4CE4-9B77-32467102A1E3}">
      <dgm:prSet/>
      <dgm:spPr/>
      <dgm:t>
        <a:bodyPr/>
        <a:lstStyle/>
        <a:p>
          <a:endParaRPr lang="en-US"/>
        </a:p>
      </dgm:t>
    </dgm:pt>
    <dgm:pt modelId="{72A0C118-F737-4694-A39C-E6C6E1425F20}">
      <dgm:prSet/>
      <dgm:spPr/>
      <dgm:t>
        <a:bodyPr/>
        <a:lstStyle/>
        <a:p>
          <a:pPr>
            <a:defRPr cap="all"/>
          </a:pPr>
          <a:r>
            <a:rPr lang="en-US"/>
            <a:t>- Draft social media posts for platforms like LinkedIn.</a:t>
          </a:r>
        </a:p>
      </dgm:t>
    </dgm:pt>
    <dgm:pt modelId="{AD936EDC-D37F-4D8E-B39A-2A37FE10B3C6}" type="parTrans" cxnId="{B87BA211-BF58-489A-88CB-1DCA5CC1F263}">
      <dgm:prSet/>
      <dgm:spPr/>
      <dgm:t>
        <a:bodyPr/>
        <a:lstStyle/>
        <a:p>
          <a:endParaRPr lang="en-US"/>
        </a:p>
      </dgm:t>
    </dgm:pt>
    <dgm:pt modelId="{9D40BF91-2945-4E01-94AE-6877C3142AA7}" type="sibTrans" cxnId="{B87BA211-BF58-489A-88CB-1DCA5CC1F263}">
      <dgm:prSet/>
      <dgm:spPr/>
      <dgm:t>
        <a:bodyPr/>
        <a:lstStyle/>
        <a:p>
          <a:endParaRPr lang="en-US"/>
        </a:p>
      </dgm:t>
    </dgm:pt>
    <dgm:pt modelId="{7C09C852-DBEC-4171-ABF2-EEC6CED9CD1E}">
      <dgm:prSet/>
      <dgm:spPr/>
      <dgm:t>
        <a:bodyPr/>
        <a:lstStyle/>
        <a:p>
          <a:pPr>
            <a:defRPr cap="all"/>
          </a:pPr>
          <a:r>
            <a:rPr lang="en-US"/>
            <a:t>- Create outlines for presentations.</a:t>
          </a:r>
        </a:p>
      </dgm:t>
    </dgm:pt>
    <dgm:pt modelId="{DF23D7D0-FDC6-4588-85D8-050E8C24E382}" type="parTrans" cxnId="{9811584A-06B9-437C-A2A5-DAC04E0F8B20}">
      <dgm:prSet/>
      <dgm:spPr/>
      <dgm:t>
        <a:bodyPr/>
        <a:lstStyle/>
        <a:p>
          <a:endParaRPr lang="en-US"/>
        </a:p>
      </dgm:t>
    </dgm:pt>
    <dgm:pt modelId="{1F7F3C24-BAA4-4A48-8975-959013688311}" type="sibTrans" cxnId="{9811584A-06B9-437C-A2A5-DAC04E0F8B20}">
      <dgm:prSet/>
      <dgm:spPr/>
      <dgm:t>
        <a:bodyPr/>
        <a:lstStyle/>
        <a:p>
          <a:endParaRPr lang="en-US"/>
        </a:p>
      </dgm:t>
    </dgm:pt>
    <dgm:pt modelId="{46D22317-3753-4A02-B870-045561D28F76}" type="pres">
      <dgm:prSet presAssocID="{E117E483-7CDE-4058-A751-4350D2D89254}" presName="root" presStyleCnt="0">
        <dgm:presLayoutVars>
          <dgm:dir/>
          <dgm:resizeHandles val="exact"/>
        </dgm:presLayoutVars>
      </dgm:prSet>
      <dgm:spPr/>
    </dgm:pt>
    <dgm:pt modelId="{DD0E7A3C-697E-493F-B92E-1E0DB702DB3A}" type="pres">
      <dgm:prSet presAssocID="{B7AE60BC-008D-41B3-901A-AF3E27EADF58}" presName="compNode" presStyleCnt="0"/>
      <dgm:spPr/>
    </dgm:pt>
    <dgm:pt modelId="{9E7D1C38-4C73-435C-8B47-E2707F280DC4}" type="pres">
      <dgm:prSet presAssocID="{B7AE60BC-008D-41B3-901A-AF3E27EADF58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CD9178CD-608F-4A87-99CD-9340D699D29F}" type="pres">
      <dgm:prSet presAssocID="{B7AE60BC-008D-41B3-901A-AF3E27EADF5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dcast"/>
        </a:ext>
      </dgm:extLst>
    </dgm:pt>
    <dgm:pt modelId="{CBC0EC4A-0C88-41AE-A3BC-A717C2F99A52}" type="pres">
      <dgm:prSet presAssocID="{B7AE60BC-008D-41B3-901A-AF3E27EADF58}" presName="spaceRect" presStyleCnt="0"/>
      <dgm:spPr/>
    </dgm:pt>
    <dgm:pt modelId="{ABE08274-51BF-4418-842C-67A9961C8BB5}" type="pres">
      <dgm:prSet presAssocID="{B7AE60BC-008D-41B3-901A-AF3E27EADF58}" presName="textRect" presStyleLbl="revTx" presStyleIdx="0" presStyleCnt="3">
        <dgm:presLayoutVars>
          <dgm:chMax val="1"/>
          <dgm:chPref val="1"/>
        </dgm:presLayoutVars>
      </dgm:prSet>
      <dgm:spPr/>
    </dgm:pt>
    <dgm:pt modelId="{3A0ABADF-AF1D-4459-93CD-8AEBEBDF7E8F}" type="pres">
      <dgm:prSet presAssocID="{DA940120-6CD1-4D42-96B8-4C9DF05F264A}" presName="sibTrans" presStyleCnt="0"/>
      <dgm:spPr/>
    </dgm:pt>
    <dgm:pt modelId="{38BAE90A-447D-4204-8545-108A6619A96F}" type="pres">
      <dgm:prSet presAssocID="{72A0C118-F737-4694-A39C-E6C6E1425F20}" presName="compNode" presStyleCnt="0"/>
      <dgm:spPr/>
    </dgm:pt>
    <dgm:pt modelId="{000D7E7D-DF57-45AD-A862-32AEFF204AB4}" type="pres">
      <dgm:prSet presAssocID="{72A0C118-F737-4694-A39C-E6C6E1425F20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18C87108-A1DE-4E44-991A-DF8C800F4135}" type="pres">
      <dgm:prSet presAssocID="{72A0C118-F737-4694-A39C-E6C6E1425F2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cial Network"/>
        </a:ext>
      </dgm:extLst>
    </dgm:pt>
    <dgm:pt modelId="{0C36AE5D-F3E7-4677-9AF9-4A406C50BDE0}" type="pres">
      <dgm:prSet presAssocID="{72A0C118-F737-4694-A39C-E6C6E1425F20}" presName="spaceRect" presStyleCnt="0"/>
      <dgm:spPr/>
    </dgm:pt>
    <dgm:pt modelId="{D467C620-CA8E-46F8-9E90-3A3C56C29611}" type="pres">
      <dgm:prSet presAssocID="{72A0C118-F737-4694-A39C-E6C6E1425F20}" presName="textRect" presStyleLbl="revTx" presStyleIdx="1" presStyleCnt="3">
        <dgm:presLayoutVars>
          <dgm:chMax val="1"/>
          <dgm:chPref val="1"/>
        </dgm:presLayoutVars>
      </dgm:prSet>
      <dgm:spPr/>
    </dgm:pt>
    <dgm:pt modelId="{5417456F-CED6-4D54-B2F6-BBF75788EFB3}" type="pres">
      <dgm:prSet presAssocID="{9D40BF91-2945-4E01-94AE-6877C3142AA7}" presName="sibTrans" presStyleCnt="0"/>
      <dgm:spPr/>
    </dgm:pt>
    <dgm:pt modelId="{0074E97C-516D-4893-B2C1-56C3961E0EF4}" type="pres">
      <dgm:prSet presAssocID="{7C09C852-DBEC-4171-ABF2-EEC6CED9CD1E}" presName="compNode" presStyleCnt="0"/>
      <dgm:spPr/>
    </dgm:pt>
    <dgm:pt modelId="{F825A13C-A1B7-4294-9744-EF29810E639D}" type="pres">
      <dgm:prSet presAssocID="{7C09C852-DBEC-4171-ABF2-EEC6CED9CD1E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A1395734-C19A-4A73-832C-080C971C5A1D}" type="pres">
      <dgm:prSet presAssocID="{7C09C852-DBEC-4171-ABF2-EEC6CED9CD1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jector screen"/>
        </a:ext>
      </dgm:extLst>
    </dgm:pt>
    <dgm:pt modelId="{56682790-91C2-4AE8-8B33-0A3692ACC4A4}" type="pres">
      <dgm:prSet presAssocID="{7C09C852-DBEC-4171-ABF2-EEC6CED9CD1E}" presName="spaceRect" presStyleCnt="0"/>
      <dgm:spPr/>
    </dgm:pt>
    <dgm:pt modelId="{CB9EF664-A4E6-4A52-A31A-678C69C85001}" type="pres">
      <dgm:prSet presAssocID="{7C09C852-DBEC-4171-ABF2-EEC6CED9CD1E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2DE6909-44CC-4E24-A48F-A9F2C92EBF87}" type="presOf" srcId="{B7AE60BC-008D-41B3-901A-AF3E27EADF58}" destId="{ABE08274-51BF-4418-842C-67A9961C8BB5}" srcOrd="0" destOrd="0" presId="urn:microsoft.com/office/officeart/2018/5/layout/IconLeafLabelList"/>
    <dgm:cxn modelId="{B87BA211-BF58-489A-88CB-1DCA5CC1F263}" srcId="{E117E483-7CDE-4058-A751-4350D2D89254}" destId="{72A0C118-F737-4694-A39C-E6C6E1425F20}" srcOrd="1" destOrd="0" parTransId="{AD936EDC-D37F-4D8E-B39A-2A37FE10B3C6}" sibTransId="{9D40BF91-2945-4E01-94AE-6877C3142AA7}"/>
    <dgm:cxn modelId="{A282391F-CE0A-41FF-82DB-02ADF5E9D92D}" type="presOf" srcId="{72A0C118-F737-4694-A39C-E6C6E1425F20}" destId="{D467C620-CA8E-46F8-9E90-3A3C56C29611}" srcOrd="0" destOrd="0" presId="urn:microsoft.com/office/officeart/2018/5/layout/IconLeafLabelList"/>
    <dgm:cxn modelId="{9811584A-06B9-437C-A2A5-DAC04E0F8B20}" srcId="{E117E483-7CDE-4058-A751-4350D2D89254}" destId="{7C09C852-DBEC-4171-ABF2-EEC6CED9CD1E}" srcOrd="2" destOrd="0" parTransId="{DF23D7D0-FDC6-4588-85D8-050E8C24E382}" sibTransId="{1F7F3C24-BAA4-4A48-8975-959013688311}"/>
    <dgm:cxn modelId="{D021026B-AAE4-4D51-9625-39DC812BDE33}" type="presOf" srcId="{7C09C852-DBEC-4171-ABF2-EEC6CED9CD1E}" destId="{CB9EF664-A4E6-4A52-A31A-678C69C85001}" srcOrd="0" destOrd="0" presId="urn:microsoft.com/office/officeart/2018/5/layout/IconLeafLabelList"/>
    <dgm:cxn modelId="{C3A63F7E-DCC3-4CE4-9B77-32467102A1E3}" srcId="{E117E483-7CDE-4058-A751-4350D2D89254}" destId="{B7AE60BC-008D-41B3-901A-AF3E27EADF58}" srcOrd="0" destOrd="0" parTransId="{DDE00357-C74F-441B-8A88-3B3E5938E0D0}" sibTransId="{DA940120-6CD1-4D42-96B8-4C9DF05F264A}"/>
    <dgm:cxn modelId="{E4DE1DDF-56F9-4238-B6AC-971C734FBF19}" type="presOf" srcId="{E117E483-7CDE-4058-A751-4350D2D89254}" destId="{46D22317-3753-4A02-B870-045561D28F76}" srcOrd="0" destOrd="0" presId="urn:microsoft.com/office/officeart/2018/5/layout/IconLeafLabelList"/>
    <dgm:cxn modelId="{64E66D85-3068-475B-9F0D-E20858D29B9E}" type="presParOf" srcId="{46D22317-3753-4A02-B870-045561D28F76}" destId="{DD0E7A3C-697E-493F-B92E-1E0DB702DB3A}" srcOrd="0" destOrd="0" presId="urn:microsoft.com/office/officeart/2018/5/layout/IconLeafLabelList"/>
    <dgm:cxn modelId="{80C804DC-9B94-491C-9286-5FF76C2A3209}" type="presParOf" srcId="{DD0E7A3C-697E-493F-B92E-1E0DB702DB3A}" destId="{9E7D1C38-4C73-435C-8B47-E2707F280DC4}" srcOrd="0" destOrd="0" presId="urn:microsoft.com/office/officeart/2018/5/layout/IconLeafLabelList"/>
    <dgm:cxn modelId="{9E2E14AA-ABB4-49F8-A02C-6C659EE5282E}" type="presParOf" srcId="{DD0E7A3C-697E-493F-B92E-1E0DB702DB3A}" destId="{CD9178CD-608F-4A87-99CD-9340D699D29F}" srcOrd="1" destOrd="0" presId="urn:microsoft.com/office/officeart/2018/5/layout/IconLeafLabelList"/>
    <dgm:cxn modelId="{9FC013A1-73FC-40D5-8E32-E063ED8F7751}" type="presParOf" srcId="{DD0E7A3C-697E-493F-B92E-1E0DB702DB3A}" destId="{CBC0EC4A-0C88-41AE-A3BC-A717C2F99A52}" srcOrd="2" destOrd="0" presId="urn:microsoft.com/office/officeart/2018/5/layout/IconLeafLabelList"/>
    <dgm:cxn modelId="{04690193-05EB-4329-B074-543CEDB2CDF2}" type="presParOf" srcId="{DD0E7A3C-697E-493F-B92E-1E0DB702DB3A}" destId="{ABE08274-51BF-4418-842C-67A9961C8BB5}" srcOrd="3" destOrd="0" presId="urn:microsoft.com/office/officeart/2018/5/layout/IconLeafLabelList"/>
    <dgm:cxn modelId="{5E1BFC44-EB53-438E-9CC3-A2BA5BF44E9F}" type="presParOf" srcId="{46D22317-3753-4A02-B870-045561D28F76}" destId="{3A0ABADF-AF1D-4459-93CD-8AEBEBDF7E8F}" srcOrd="1" destOrd="0" presId="urn:microsoft.com/office/officeart/2018/5/layout/IconLeafLabelList"/>
    <dgm:cxn modelId="{E1BE62FC-21E6-4DC6-ABF4-3CB0028351A4}" type="presParOf" srcId="{46D22317-3753-4A02-B870-045561D28F76}" destId="{38BAE90A-447D-4204-8545-108A6619A96F}" srcOrd="2" destOrd="0" presId="urn:microsoft.com/office/officeart/2018/5/layout/IconLeafLabelList"/>
    <dgm:cxn modelId="{1CE4E645-6007-4852-BAC0-8E175211A9CE}" type="presParOf" srcId="{38BAE90A-447D-4204-8545-108A6619A96F}" destId="{000D7E7D-DF57-45AD-A862-32AEFF204AB4}" srcOrd="0" destOrd="0" presId="urn:microsoft.com/office/officeart/2018/5/layout/IconLeafLabelList"/>
    <dgm:cxn modelId="{71F9B662-9044-462D-B85F-3AA23D6FE33A}" type="presParOf" srcId="{38BAE90A-447D-4204-8545-108A6619A96F}" destId="{18C87108-A1DE-4E44-991A-DF8C800F4135}" srcOrd="1" destOrd="0" presId="urn:microsoft.com/office/officeart/2018/5/layout/IconLeafLabelList"/>
    <dgm:cxn modelId="{23110DCA-8942-4F9D-8B03-DCFAED61B7CB}" type="presParOf" srcId="{38BAE90A-447D-4204-8545-108A6619A96F}" destId="{0C36AE5D-F3E7-4677-9AF9-4A406C50BDE0}" srcOrd="2" destOrd="0" presId="urn:microsoft.com/office/officeart/2018/5/layout/IconLeafLabelList"/>
    <dgm:cxn modelId="{FEB5E133-DC72-4C8C-9B49-A6EF19E60B91}" type="presParOf" srcId="{38BAE90A-447D-4204-8545-108A6619A96F}" destId="{D467C620-CA8E-46F8-9E90-3A3C56C29611}" srcOrd="3" destOrd="0" presId="urn:microsoft.com/office/officeart/2018/5/layout/IconLeafLabelList"/>
    <dgm:cxn modelId="{84681698-3481-4618-A634-7C4E1C2ECF99}" type="presParOf" srcId="{46D22317-3753-4A02-B870-045561D28F76}" destId="{5417456F-CED6-4D54-B2F6-BBF75788EFB3}" srcOrd="3" destOrd="0" presId="urn:microsoft.com/office/officeart/2018/5/layout/IconLeafLabelList"/>
    <dgm:cxn modelId="{8891D2F4-6893-4A41-AC54-C9C729D189E1}" type="presParOf" srcId="{46D22317-3753-4A02-B870-045561D28F76}" destId="{0074E97C-516D-4893-B2C1-56C3961E0EF4}" srcOrd="4" destOrd="0" presId="urn:microsoft.com/office/officeart/2018/5/layout/IconLeafLabelList"/>
    <dgm:cxn modelId="{1F97D69D-BD67-47AB-B2BE-1A0AB94A6203}" type="presParOf" srcId="{0074E97C-516D-4893-B2C1-56C3961E0EF4}" destId="{F825A13C-A1B7-4294-9744-EF29810E639D}" srcOrd="0" destOrd="0" presId="urn:microsoft.com/office/officeart/2018/5/layout/IconLeafLabelList"/>
    <dgm:cxn modelId="{D167C343-16BC-43A1-9A04-9B77AD20A831}" type="presParOf" srcId="{0074E97C-516D-4893-B2C1-56C3961E0EF4}" destId="{A1395734-C19A-4A73-832C-080C971C5A1D}" srcOrd="1" destOrd="0" presId="urn:microsoft.com/office/officeart/2018/5/layout/IconLeafLabelList"/>
    <dgm:cxn modelId="{53701608-FFFD-4CFE-9F3C-82788ADB0B00}" type="presParOf" srcId="{0074E97C-516D-4893-B2C1-56C3961E0EF4}" destId="{56682790-91C2-4AE8-8B33-0A3692ACC4A4}" srcOrd="2" destOrd="0" presId="urn:microsoft.com/office/officeart/2018/5/layout/IconLeafLabelList"/>
    <dgm:cxn modelId="{E0ECF2A7-098A-4348-97B4-496C0A5BC759}" type="presParOf" srcId="{0074E97C-516D-4893-B2C1-56C3961E0EF4}" destId="{CB9EF664-A4E6-4A52-A31A-678C69C85001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05C842D-21C4-4C17-AC7D-F1712BC5557D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EBD8CAAA-4C74-4BDE-8247-1FF6300FF4BB}">
      <dgm:prSet/>
      <dgm:spPr/>
      <dgm:t>
        <a:bodyPr/>
        <a:lstStyle/>
        <a:p>
          <a:pPr>
            <a:defRPr cap="all"/>
          </a:pPr>
          <a:r>
            <a:rPr lang="en-US" dirty="0"/>
            <a:t>- Evaluate pros and cons of decisions (e.g., SaaS vs on-premise).</a:t>
          </a:r>
        </a:p>
        <a:p>
          <a:pPr>
            <a:defRPr cap="all"/>
          </a:pPr>
          <a:r>
            <a:rPr lang="en-US" dirty="0"/>
            <a:t>Eg: interior designer, trip planner, café nearby, check medical report</a:t>
          </a:r>
        </a:p>
      </dgm:t>
    </dgm:pt>
    <dgm:pt modelId="{BCAFA802-0140-46C8-BB32-8AB682FD72C3}" type="parTrans" cxnId="{8478CB14-C10E-447E-8A44-58B3E6CF777B}">
      <dgm:prSet/>
      <dgm:spPr/>
      <dgm:t>
        <a:bodyPr/>
        <a:lstStyle/>
        <a:p>
          <a:endParaRPr lang="en-US"/>
        </a:p>
      </dgm:t>
    </dgm:pt>
    <dgm:pt modelId="{602AC82E-8105-46C6-97C0-307C992DE5A9}" type="sibTrans" cxnId="{8478CB14-C10E-447E-8A44-58B3E6CF777B}">
      <dgm:prSet/>
      <dgm:spPr/>
      <dgm:t>
        <a:bodyPr/>
        <a:lstStyle/>
        <a:p>
          <a:endParaRPr lang="en-US"/>
        </a:p>
      </dgm:t>
    </dgm:pt>
    <dgm:pt modelId="{78A95D03-7A72-4654-BE4F-A71B6F4ACB9A}">
      <dgm:prSet/>
      <dgm:spPr/>
      <dgm:t>
        <a:bodyPr/>
        <a:lstStyle/>
        <a:p>
          <a:pPr>
            <a:defRPr cap="all"/>
          </a:pPr>
          <a:r>
            <a:rPr lang="en-US"/>
            <a:t>- Summarize complex data for easier interpretation.</a:t>
          </a:r>
        </a:p>
      </dgm:t>
    </dgm:pt>
    <dgm:pt modelId="{C6DD7A77-FC95-4445-B5E7-B9C84C933A72}" type="parTrans" cxnId="{358CF819-DA77-4D0F-98AC-8CB5ACC3B550}">
      <dgm:prSet/>
      <dgm:spPr/>
      <dgm:t>
        <a:bodyPr/>
        <a:lstStyle/>
        <a:p>
          <a:endParaRPr lang="en-US"/>
        </a:p>
      </dgm:t>
    </dgm:pt>
    <dgm:pt modelId="{8E422F46-C88A-44D1-815F-1EFEC2CEC55A}" type="sibTrans" cxnId="{358CF819-DA77-4D0F-98AC-8CB5ACC3B550}">
      <dgm:prSet/>
      <dgm:spPr/>
      <dgm:t>
        <a:bodyPr/>
        <a:lstStyle/>
        <a:p>
          <a:endParaRPr lang="en-US"/>
        </a:p>
      </dgm:t>
    </dgm:pt>
    <dgm:pt modelId="{F9D384F2-BF16-4178-A8C5-3DDBFF4EA917}">
      <dgm:prSet/>
      <dgm:spPr/>
      <dgm:t>
        <a:bodyPr/>
        <a:lstStyle/>
        <a:p>
          <a:pPr>
            <a:defRPr cap="all"/>
          </a:pPr>
          <a:r>
            <a:rPr lang="en-US"/>
            <a:t>- Draft policies and guidelines with AI assistance.</a:t>
          </a:r>
        </a:p>
      </dgm:t>
    </dgm:pt>
    <dgm:pt modelId="{677A7E33-72EA-4D5B-A37C-645F6535E1DD}" type="parTrans" cxnId="{0D182197-9767-49E8-94C6-77628FB29CA9}">
      <dgm:prSet/>
      <dgm:spPr/>
      <dgm:t>
        <a:bodyPr/>
        <a:lstStyle/>
        <a:p>
          <a:endParaRPr lang="en-US"/>
        </a:p>
      </dgm:t>
    </dgm:pt>
    <dgm:pt modelId="{98FAF46C-918E-4C6F-B2C5-C2B5D71C721B}" type="sibTrans" cxnId="{0D182197-9767-49E8-94C6-77628FB29CA9}">
      <dgm:prSet/>
      <dgm:spPr/>
      <dgm:t>
        <a:bodyPr/>
        <a:lstStyle/>
        <a:p>
          <a:endParaRPr lang="en-US"/>
        </a:p>
      </dgm:t>
    </dgm:pt>
    <dgm:pt modelId="{B490A3BA-3136-4986-A071-F4DB18496EF1}" type="pres">
      <dgm:prSet presAssocID="{505C842D-21C4-4C17-AC7D-F1712BC5557D}" presName="root" presStyleCnt="0">
        <dgm:presLayoutVars>
          <dgm:dir/>
          <dgm:resizeHandles val="exact"/>
        </dgm:presLayoutVars>
      </dgm:prSet>
      <dgm:spPr/>
    </dgm:pt>
    <dgm:pt modelId="{832F569B-4805-4FD0-B8B6-C836CDB37483}" type="pres">
      <dgm:prSet presAssocID="{EBD8CAAA-4C74-4BDE-8247-1FF6300FF4BB}" presName="compNode" presStyleCnt="0"/>
      <dgm:spPr/>
    </dgm:pt>
    <dgm:pt modelId="{17D510E2-1862-45D6-9D1F-10F79967D8B3}" type="pres">
      <dgm:prSet presAssocID="{EBD8CAAA-4C74-4BDE-8247-1FF6300FF4BB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5C88EC79-46FC-46B4-975A-BBFFC2431CBC}" type="pres">
      <dgm:prSet presAssocID="{EBD8CAAA-4C74-4BDE-8247-1FF6300FF4B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063A21A4-9A64-4898-8A3B-45894D7BB9FF}" type="pres">
      <dgm:prSet presAssocID="{EBD8CAAA-4C74-4BDE-8247-1FF6300FF4BB}" presName="spaceRect" presStyleCnt="0"/>
      <dgm:spPr/>
    </dgm:pt>
    <dgm:pt modelId="{6C1E5DA1-270A-42D2-BDD8-2457737CCE04}" type="pres">
      <dgm:prSet presAssocID="{EBD8CAAA-4C74-4BDE-8247-1FF6300FF4BB}" presName="textRect" presStyleLbl="revTx" presStyleIdx="0" presStyleCnt="3">
        <dgm:presLayoutVars>
          <dgm:chMax val="1"/>
          <dgm:chPref val="1"/>
        </dgm:presLayoutVars>
      </dgm:prSet>
      <dgm:spPr/>
    </dgm:pt>
    <dgm:pt modelId="{BE806E12-F8E5-4EE1-9383-6AD5BFC9368B}" type="pres">
      <dgm:prSet presAssocID="{602AC82E-8105-46C6-97C0-307C992DE5A9}" presName="sibTrans" presStyleCnt="0"/>
      <dgm:spPr/>
    </dgm:pt>
    <dgm:pt modelId="{D411E075-FEEB-4A70-9D42-18FAEF66B00D}" type="pres">
      <dgm:prSet presAssocID="{78A95D03-7A72-4654-BE4F-A71B6F4ACB9A}" presName="compNode" presStyleCnt="0"/>
      <dgm:spPr/>
    </dgm:pt>
    <dgm:pt modelId="{94896A40-4633-4EED-BB9C-106142E651E8}" type="pres">
      <dgm:prSet presAssocID="{78A95D03-7A72-4654-BE4F-A71B6F4ACB9A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0FD5E114-98BD-4FE2-9B6F-4605742FFF22}" type="pres">
      <dgm:prSet presAssocID="{78A95D03-7A72-4654-BE4F-A71B6F4ACB9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ze"/>
        </a:ext>
      </dgm:extLst>
    </dgm:pt>
    <dgm:pt modelId="{C3BF46E5-E98F-4EB7-8DD2-32D2E014D904}" type="pres">
      <dgm:prSet presAssocID="{78A95D03-7A72-4654-BE4F-A71B6F4ACB9A}" presName="spaceRect" presStyleCnt="0"/>
      <dgm:spPr/>
    </dgm:pt>
    <dgm:pt modelId="{85FFAE9E-5049-484F-9B4D-FBEE1F680C97}" type="pres">
      <dgm:prSet presAssocID="{78A95D03-7A72-4654-BE4F-A71B6F4ACB9A}" presName="textRect" presStyleLbl="revTx" presStyleIdx="1" presStyleCnt="3">
        <dgm:presLayoutVars>
          <dgm:chMax val="1"/>
          <dgm:chPref val="1"/>
        </dgm:presLayoutVars>
      </dgm:prSet>
      <dgm:spPr/>
    </dgm:pt>
    <dgm:pt modelId="{B4C0D5BC-5C70-404A-AA8D-9BF552693A5C}" type="pres">
      <dgm:prSet presAssocID="{8E422F46-C88A-44D1-815F-1EFEC2CEC55A}" presName="sibTrans" presStyleCnt="0"/>
      <dgm:spPr/>
    </dgm:pt>
    <dgm:pt modelId="{6DBBD94C-5DCB-43CA-8427-BD4AE571EF04}" type="pres">
      <dgm:prSet presAssocID="{F9D384F2-BF16-4178-A8C5-3DDBFF4EA917}" presName="compNode" presStyleCnt="0"/>
      <dgm:spPr/>
    </dgm:pt>
    <dgm:pt modelId="{3A360CE0-7CC7-4C69-8D69-A6CA6AC32157}" type="pres">
      <dgm:prSet presAssocID="{F9D384F2-BF16-4178-A8C5-3DDBFF4EA917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E0FC7DFC-5918-47B6-807B-483C23FB1CC1}" type="pres">
      <dgm:prSet presAssocID="{F9D384F2-BF16-4178-A8C5-3DDBFF4EA91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A237F448-9FAD-4371-85FA-187B3AA53050}" type="pres">
      <dgm:prSet presAssocID="{F9D384F2-BF16-4178-A8C5-3DDBFF4EA917}" presName="spaceRect" presStyleCnt="0"/>
      <dgm:spPr/>
    </dgm:pt>
    <dgm:pt modelId="{5CA495A0-6E20-4D0B-BA36-3F6B409BCCF4}" type="pres">
      <dgm:prSet presAssocID="{F9D384F2-BF16-4178-A8C5-3DDBFF4EA917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3F280F12-4701-4482-90C5-66BFEA4E26A5}" type="presOf" srcId="{78A95D03-7A72-4654-BE4F-A71B6F4ACB9A}" destId="{85FFAE9E-5049-484F-9B4D-FBEE1F680C97}" srcOrd="0" destOrd="0" presId="urn:microsoft.com/office/officeart/2018/5/layout/IconLeafLabelList"/>
    <dgm:cxn modelId="{8478CB14-C10E-447E-8A44-58B3E6CF777B}" srcId="{505C842D-21C4-4C17-AC7D-F1712BC5557D}" destId="{EBD8CAAA-4C74-4BDE-8247-1FF6300FF4BB}" srcOrd="0" destOrd="0" parTransId="{BCAFA802-0140-46C8-BB32-8AB682FD72C3}" sibTransId="{602AC82E-8105-46C6-97C0-307C992DE5A9}"/>
    <dgm:cxn modelId="{358CF819-DA77-4D0F-98AC-8CB5ACC3B550}" srcId="{505C842D-21C4-4C17-AC7D-F1712BC5557D}" destId="{78A95D03-7A72-4654-BE4F-A71B6F4ACB9A}" srcOrd="1" destOrd="0" parTransId="{C6DD7A77-FC95-4445-B5E7-B9C84C933A72}" sibTransId="{8E422F46-C88A-44D1-815F-1EFEC2CEC55A}"/>
    <dgm:cxn modelId="{0D182197-9767-49E8-94C6-77628FB29CA9}" srcId="{505C842D-21C4-4C17-AC7D-F1712BC5557D}" destId="{F9D384F2-BF16-4178-A8C5-3DDBFF4EA917}" srcOrd="2" destOrd="0" parTransId="{677A7E33-72EA-4D5B-A37C-645F6535E1DD}" sibTransId="{98FAF46C-918E-4C6F-B2C5-C2B5D71C721B}"/>
    <dgm:cxn modelId="{7374A5B5-FBAF-4E40-9E7F-F21C51D6776B}" type="presOf" srcId="{505C842D-21C4-4C17-AC7D-F1712BC5557D}" destId="{B490A3BA-3136-4986-A071-F4DB18496EF1}" srcOrd="0" destOrd="0" presId="urn:microsoft.com/office/officeart/2018/5/layout/IconLeafLabelList"/>
    <dgm:cxn modelId="{2E43CCCD-FB63-42B8-AF06-EE83AD3FEB48}" type="presOf" srcId="{F9D384F2-BF16-4178-A8C5-3DDBFF4EA917}" destId="{5CA495A0-6E20-4D0B-BA36-3F6B409BCCF4}" srcOrd="0" destOrd="0" presId="urn:microsoft.com/office/officeart/2018/5/layout/IconLeafLabelList"/>
    <dgm:cxn modelId="{CB8625D5-C226-4200-B24F-E26B49A58C2F}" type="presOf" srcId="{EBD8CAAA-4C74-4BDE-8247-1FF6300FF4BB}" destId="{6C1E5DA1-270A-42D2-BDD8-2457737CCE04}" srcOrd="0" destOrd="0" presId="urn:microsoft.com/office/officeart/2018/5/layout/IconLeafLabelList"/>
    <dgm:cxn modelId="{3395E7F7-23FC-4B7F-8B68-CC6F3A356764}" type="presParOf" srcId="{B490A3BA-3136-4986-A071-F4DB18496EF1}" destId="{832F569B-4805-4FD0-B8B6-C836CDB37483}" srcOrd="0" destOrd="0" presId="urn:microsoft.com/office/officeart/2018/5/layout/IconLeafLabelList"/>
    <dgm:cxn modelId="{EDEEDBDA-4DA4-4865-9885-D3487508BE69}" type="presParOf" srcId="{832F569B-4805-4FD0-B8B6-C836CDB37483}" destId="{17D510E2-1862-45D6-9D1F-10F79967D8B3}" srcOrd="0" destOrd="0" presId="urn:microsoft.com/office/officeart/2018/5/layout/IconLeafLabelList"/>
    <dgm:cxn modelId="{AA45A014-D3BC-4D27-BD27-AB8B767AAD2A}" type="presParOf" srcId="{832F569B-4805-4FD0-B8B6-C836CDB37483}" destId="{5C88EC79-46FC-46B4-975A-BBFFC2431CBC}" srcOrd="1" destOrd="0" presId="urn:microsoft.com/office/officeart/2018/5/layout/IconLeafLabelList"/>
    <dgm:cxn modelId="{77E64A0B-54EF-4CA8-8D76-BA95AB85073C}" type="presParOf" srcId="{832F569B-4805-4FD0-B8B6-C836CDB37483}" destId="{063A21A4-9A64-4898-8A3B-45894D7BB9FF}" srcOrd="2" destOrd="0" presId="urn:microsoft.com/office/officeart/2018/5/layout/IconLeafLabelList"/>
    <dgm:cxn modelId="{B8FC6539-5807-490C-9304-80AB42979CDA}" type="presParOf" srcId="{832F569B-4805-4FD0-B8B6-C836CDB37483}" destId="{6C1E5DA1-270A-42D2-BDD8-2457737CCE04}" srcOrd="3" destOrd="0" presId="urn:microsoft.com/office/officeart/2018/5/layout/IconLeafLabelList"/>
    <dgm:cxn modelId="{D07DE7FF-88D9-4988-B8FE-213B1310BCD1}" type="presParOf" srcId="{B490A3BA-3136-4986-A071-F4DB18496EF1}" destId="{BE806E12-F8E5-4EE1-9383-6AD5BFC9368B}" srcOrd="1" destOrd="0" presId="urn:microsoft.com/office/officeart/2018/5/layout/IconLeafLabelList"/>
    <dgm:cxn modelId="{035EAC6C-D52D-48EC-8FE0-120E968E89CA}" type="presParOf" srcId="{B490A3BA-3136-4986-A071-F4DB18496EF1}" destId="{D411E075-FEEB-4A70-9D42-18FAEF66B00D}" srcOrd="2" destOrd="0" presId="urn:microsoft.com/office/officeart/2018/5/layout/IconLeafLabelList"/>
    <dgm:cxn modelId="{71D770AA-289E-4C15-A905-F9E89357CD8C}" type="presParOf" srcId="{D411E075-FEEB-4A70-9D42-18FAEF66B00D}" destId="{94896A40-4633-4EED-BB9C-106142E651E8}" srcOrd="0" destOrd="0" presId="urn:microsoft.com/office/officeart/2018/5/layout/IconLeafLabelList"/>
    <dgm:cxn modelId="{89D96D63-716B-416C-8191-21BAD5830450}" type="presParOf" srcId="{D411E075-FEEB-4A70-9D42-18FAEF66B00D}" destId="{0FD5E114-98BD-4FE2-9B6F-4605742FFF22}" srcOrd="1" destOrd="0" presId="urn:microsoft.com/office/officeart/2018/5/layout/IconLeafLabelList"/>
    <dgm:cxn modelId="{C26D18BD-1C5C-48B5-82FF-464C30DCF13C}" type="presParOf" srcId="{D411E075-FEEB-4A70-9D42-18FAEF66B00D}" destId="{C3BF46E5-E98F-4EB7-8DD2-32D2E014D904}" srcOrd="2" destOrd="0" presId="urn:microsoft.com/office/officeart/2018/5/layout/IconLeafLabelList"/>
    <dgm:cxn modelId="{D39CCD58-20B8-4084-A906-815D20F53A6B}" type="presParOf" srcId="{D411E075-FEEB-4A70-9D42-18FAEF66B00D}" destId="{85FFAE9E-5049-484F-9B4D-FBEE1F680C97}" srcOrd="3" destOrd="0" presId="urn:microsoft.com/office/officeart/2018/5/layout/IconLeafLabelList"/>
    <dgm:cxn modelId="{BB6B43E8-80FD-4E77-890E-E95FB7833798}" type="presParOf" srcId="{B490A3BA-3136-4986-A071-F4DB18496EF1}" destId="{B4C0D5BC-5C70-404A-AA8D-9BF552693A5C}" srcOrd="3" destOrd="0" presId="urn:microsoft.com/office/officeart/2018/5/layout/IconLeafLabelList"/>
    <dgm:cxn modelId="{160FF147-CB68-4A4B-B128-36627189478F}" type="presParOf" srcId="{B490A3BA-3136-4986-A071-F4DB18496EF1}" destId="{6DBBD94C-5DCB-43CA-8427-BD4AE571EF04}" srcOrd="4" destOrd="0" presId="urn:microsoft.com/office/officeart/2018/5/layout/IconLeafLabelList"/>
    <dgm:cxn modelId="{F28C2C3A-5422-46C9-A370-CAEC7515D225}" type="presParOf" srcId="{6DBBD94C-5DCB-43CA-8427-BD4AE571EF04}" destId="{3A360CE0-7CC7-4C69-8D69-A6CA6AC32157}" srcOrd="0" destOrd="0" presId="urn:microsoft.com/office/officeart/2018/5/layout/IconLeafLabelList"/>
    <dgm:cxn modelId="{2EA074F3-7144-47A1-86B4-90BA91DEF9E9}" type="presParOf" srcId="{6DBBD94C-5DCB-43CA-8427-BD4AE571EF04}" destId="{E0FC7DFC-5918-47B6-807B-483C23FB1CC1}" srcOrd="1" destOrd="0" presId="urn:microsoft.com/office/officeart/2018/5/layout/IconLeafLabelList"/>
    <dgm:cxn modelId="{B339F2B3-2510-43ED-A876-B29C13A5A62E}" type="presParOf" srcId="{6DBBD94C-5DCB-43CA-8427-BD4AE571EF04}" destId="{A237F448-9FAD-4371-85FA-187B3AA53050}" srcOrd="2" destOrd="0" presId="urn:microsoft.com/office/officeart/2018/5/layout/IconLeafLabelList"/>
    <dgm:cxn modelId="{1AD2DD88-B073-43D3-9122-593369070E92}" type="presParOf" srcId="{6DBBD94C-5DCB-43CA-8427-BD4AE571EF04}" destId="{5CA495A0-6E20-4D0B-BA36-3F6B409BCCF4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5F7F588-4360-40EF-BF12-A6810D4EF94B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551CD803-F452-4754-9B21-1A176B684F5A}">
      <dgm:prSet/>
      <dgm:spPr/>
      <dgm:t>
        <a:bodyPr/>
        <a:lstStyle/>
        <a:p>
          <a:pPr>
            <a:defRPr cap="all"/>
          </a:pPr>
          <a:r>
            <a:rPr lang="en-US"/>
            <a:t>- Translate emails or documents to different languages.</a:t>
          </a:r>
        </a:p>
      </dgm:t>
    </dgm:pt>
    <dgm:pt modelId="{96408EB8-A0E3-490A-9A67-95067B0C83DD}" type="parTrans" cxnId="{DAB7A659-2960-4AA0-9B7A-C2B7AE8BB107}">
      <dgm:prSet/>
      <dgm:spPr/>
      <dgm:t>
        <a:bodyPr/>
        <a:lstStyle/>
        <a:p>
          <a:endParaRPr lang="en-US"/>
        </a:p>
      </dgm:t>
    </dgm:pt>
    <dgm:pt modelId="{03A5DEC1-23DF-4773-9F9D-F50F4AF9845D}" type="sibTrans" cxnId="{DAB7A659-2960-4AA0-9B7A-C2B7AE8BB107}">
      <dgm:prSet/>
      <dgm:spPr/>
      <dgm:t>
        <a:bodyPr/>
        <a:lstStyle/>
        <a:p>
          <a:endParaRPr lang="en-US"/>
        </a:p>
      </dgm:t>
    </dgm:pt>
    <dgm:pt modelId="{9E8C1458-F973-41A0-999B-38061DC1EDA9}">
      <dgm:prSet/>
      <dgm:spPr/>
      <dgm:t>
        <a:bodyPr/>
        <a:lstStyle/>
        <a:p>
          <a:pPr>
            <a:defRPr cap="all"/>
          </a:pPr>
          <a:r>
            <a:rPr lang="en-US"/>
            <a:t>- Improve grammar and tone for professional writing.</a:t>
          </a:r>
        </a:p>
      </dgm:t>
    </dgm:pt>
    <dgm:pt modelId="{B83A51DD-0AB2-495C-A571-81E2BE1B18B1}" type="parTrans" cxnId="{91F4CE7E-83C9-4A42-975E-3404E6F3CDE4}">
      <dgm:prSet/>
      <dgm:spPr/>
      <dgm:t>
        <a:bodyPr/>
        <a:lstStyle/>
        <a:p>
          <a:endParaRPr lang="en-US"/>
        </a:p>
      </dgm:t>
    </dgm:pt>
    <dgm:pt modelId="{DF687A77-1DE1-448A-954B-13E1554400FB}" type="sibTrans" cxnId="{91F4CE7E-83C9-4A42-975E-3404E6F3CDE4}">
      <dgm:prSet/>
      <dgm:spPr/>
      <dgm:t>
        <a:bodyPr/>
        <a:lstStyle/>
        <a:p>
          <a:endParaRPr lang="en-US"/>
        </a:p>
      </dgm:t>
    </dgm:pt>
    <dgm:pt modelId="{43096484-0173-4D19-B301-48AD858A5BC1}">
      <dgm:prSet/>
      <dgm:spPr/>
      <dgm:t>
        <a:bodyPr/>
        <a:lstStyle/>
        <a:p>
          <a:pPr>
            <a:defRPr cap="all"/>
          </a:pPr>
          <a:r>
            <a:rPr lang="en-US"/>
            <a:t>- Draft responses to customer inquiries and complaints.</a:t>
          </a:r>
        </a:p>
      </dgm:t>
    </dgm:pt>
    <dgm:pt modelId="{C63FF298-3DB6-4A3A-9F2C-E039B5ACF49E}" type="parTrans" cxnId="{6B9071C3-396B-48D3-B118-22DB32E5913D}">
      <dgm:prSet/>
      <dgm:spPr/>
      <dgm:t>
        <a:bodyPr/>
        <a:lstStyle/>
        <a:p>
          <a:endParaRPr lang="en-US"/>
        </a:p>
      </dgm:t>
    </dgm:pt>
    <dgm:pt modelId="{80E144AB-D372-41D3-9675-9E35D64DDA47}" type="sibTrans" cxnId="{6B9071C3-396B-48D3-B118-22DB32E5913D}">
      <dgm:prSet/>
      <dgm:spPr/>
      <dgm:t>
        <a:bodyPr/>
        <a:lstStyle/>
        <a:p>
          <a:endParaRPr lang="en-US"/>
        </a:p>
      </dgm:t>
    </dgm:pt>
    <dgm:pt modelId="{E1C1964A-56C2-4F6A-B6F2-DCC2BE59A855}" type="pres">
      <dgm:prSet presAssocID="{E5F7F588-4360-40EF-BF12-A6810D4EF94B}" presName="root" presStyleCnt="0">
        <dgm:presLayoutVars>
          <dgm:dir/>
          <dgm:resizeHandles val="exact"/>
        </dgm:presLayoutVars>
      </dgm:prSet>
      <dgm:spPr/>
    </dgm:pt>
    <dgm:pt modelId="{015CE61F-88FF-4F29-97AF-BDF28C2EC66A}" type="pres">
      <dgm:prSet presAssocID="{551CD803-F452-4754-9B21-1A176B684F5A}" presName="compNode" presStyleCnt="0"/>
      <dgm:spPr/>
    </dgm:pt>
    <dgm:pt modelId="{E2A49E61-0E5D-44F7-9C57-C022EF785857}" type="pres">
      <dgm:prSet presAssocID="{551CD803-F452-4754-9B21-1A176B684F5A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B2F470D3-9F00-4130-B836-5415FD8C4022}" type="pres">
      <dgm:prSet presAssocID="{551CD803-F452-4754-9B21-1A176B684F5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nd"/>
        </a:ext>
      </dgm:extLst>
    </dgm:pt>
    <dgm:pt modelId="{F649E99C-CAE8-43A9-83B7-B4518302BFA2}" type="pres">
      <dgm:prSet presAssocID="{551CD803-F452-4754-9B21-1A176B684F5A}" presName="spaceRect" presStyleCnt="0"/>
      <dgm:spPr/>
    </dgm:pt>
    <dgm:pt modelId="{3AD90246-27F1-44C6-BA37-A38F64B751FB}" type="pres">
      <dgm:prSet presAssocID="{551CD803-F452-4754-9B21-1A176B684F5A}" presName="textRect" presStyleLbl="revTx" presStyleIdx="0" presStyleCnt="3">
        <dgm:presLayoutVars>
          <dgm:chMax val="1"/>
          <dgm:chPref val="1"/>
        </dgm:presLayoutVars>
      </dgm:prSet>
      <dgm:spPr/>
    </dgm:pt>
    <dgm:pt modelId="{BE2FA157-FAFB-4378-B3A7-58A6EA4D3F2A}" type="pres">
      <dgm:prSet presAssocID="{03A5DEC1-23DF-4773-9F9D-F50F4AF9845D}" presName="sibTrans" presStyleCnt="0"/>
      <dgm:spPr/>
    </dgm:pt>
    <dgm:pt modelId="{088C7112-E789-4011-BE42-36A13ABB62DD}" type="pres">
      <dgm:prSet presAssocID="{9E8C1458-F973-41A0-999B-38061DC1EDA9}" presName="compNode" presStyleCnt="0"/>
      <dgm:spPr/>
    </dgm:pt>
    <dgm:pt modelId="{819B4451-8F38-4CC1-8ABD-6E677D412C09}" type="pres">
      <dgm:prSet presAssocID="{9E8C1458-F973-41A0-999B-38061DC1EDA9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804A2B19-0D2D-471E-B947-89B69BCA9734}" type="pres">
      <dgm:prSet presAssocID="{9E8C1458-F973-41A0-999B-38061DC1EDA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F046E811-9C27-44E3-8162-999ED8B979E5}" type="pres">
      <dgm:prSet presAssocID="{9E8C1458-F973-41A0-999B-38061DC1EDA9}" presName="spaceRect" presStyleCnt="0"/>
      <dgm:spPr/>
    </dgm:pt>
    <dgm:pt modelId="{49E4D4B5-E569-44DC-B13E-EB487DF5F8AE}" type="pres">
      <dgm:prSet presAssocID="{9E8C1458-F973-41A0-999B-38061DC1EDA9}" presName="textRect" presStyleLbl="revTx" presStyleIdx="1" presStyleCnt="3">
        <dgm:presLayoutVars>
          <dgm:chMax val="1"/>
          <dgm:chPref val="1"/>
        </dgm:presLayoutVars>
      </dgm:prSet>
      <dgm:spPr/>
    </dgm:pt>
    <dgm:pt modelId="{F1CC217D-0506-47C7-BFDB-F7A84F6EE92F}" type="pres">
      <dgm:prSet presAssocID="{DF687A77-1DE1-448A-954B-13E1554400FB}" presName="sibTrans" presStyleCnt="0"/>
      <dgm:spPr/>
    </dgm:pt>
    <dgm:pt modelId="{ECAA63A8-9A2E-4268-997B-A018BBCABDD5}" type="pres">
      <dgm:prSet presAssocID="{43096484-0173-4D19-B301-48AD858A5BC1}" presName="compNode" presStyleCnt="0"/>
      <dgm:spPr/>
    </dgm:pt>
    <dgm:pt modelId="{045E1DE1-1990-4650-8411-5930C02ECF15}" type="pres">
      <dgm:prSet presAssocID="{43096484-0173-4D19-B301-48AD858A5BC1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B0126298-78BD-4D05-936D-DA40741768AB}" type="pres">
      <dgm:prSet presAssocID="{43096484-0173-4D19-B301-48AD858A5BC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68C5DF74-E361-4EBD-AE4C-B360989F425F}" type="pres">
      <dgm:prSet presAssocID="{43096484-0173-4D19-B301-48AD858A5BC1}" presName="spaceRect" presStyleCnt="0"/>
      <dgm:spPr/>
    </dgm:pt>
    <dgm:pt modelId="{FF714E76-D05F-427E-A04F-462B1433C719}" type="pres">
      <dgm:prSet presAssocID="{43096484-0173-4D19-B301-48AD858A5BC1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884D212A-950E-4D43-8B10-DD9476D1AC20}" type="presOf" srcId="{9E8C1458-F973-41A0-999B-38061DC1EDA9}" destId="{49E4D4B5-E569-44DC-B13E-EB487DF5F8AE}" srcOrd="0" destOrd="0" presId="urn:microsoft.com/office/officeart/2018/5/layout/IconLeafLabelList"/>
    <dgm:cxn modelId="{41804262-8C02-47A0-B628-B308C46A4CD6}" type="presOf" srcId="{551CD803-F452-4754-9B21-1A176B684F5A}" destId="{3AD90246-27F1-44C6-BA37-A38F64B751FB}" srcOrd="0" destOrd="0" presId="urn:microsoft.com/office/officeart/2018/5/layout/IconLeafLabelList"/>
    <dgm:cxn modelId="{DAB7A659-2960-4AA0-9B7A-C2B7AE8BB107}" srcId="{E5F7F588-4360-40EF-BF12-A6810D4EF94B}" destId="{551CD803-F452-4754-9B21-1A176B684F5A}" srcOrd="0" destOrd="0" parTransId="{96408EB8-A0E3-490A-9A67-95067B0C83DD}" sibTransId="{03A5DEC1-23DF-4773-9F9D-F50F4AF9845D}"/>
    <dgm:cxn modelId="{91F4CE7E-83C9-4A42-975E-3404E6F3CDE4}" srcId="{E5F7F588-4360-40EF-BF12-A6810D4EF94B}" destId="{9E8C1458-F973-41A0-999B-38061DC1EDA9}" srcOrd="1" destOrd="0" parTransId="{B83A51DD-0AB2-495C-A571-81E2BE1B18B1}" sibTransId="{DF687A77-1DE1-448A-954B-13E1554400FB}"/>
    <dgm:cxn modelId="{6B9071C3-396B-48D3-B118-22DB32E5913D}" srcId="{E5F7F588-4360-40EF-BF12-A6810D4EF94B}" destId="{43096484-0173-4D19-B301-48AD858A5BC1}" srcOrd="2" destOrd="0" parTransId="{C63FF298-3DB6-4A3A-9F2C-E039B5ACF49E}" sibTransId="{80E144AB-D372-41D3-9675-9E35D64DDA47}"/>
    <dgm:cxn modelId="{A93264E2-A366-4EE9-89E9-6D765FBF293B}" type="presOf" srcId="{E5F7F588-4360-40EF-BF12-A6810D4EF94B}" destId="{E1C1964A-56C2-4F6A-B6F2-DCC2BE59A855}" srcOrd="0" destOrd="0" presId="urn:microsoft.com/office/officeart/2018/5/layout/IconLeafLabelList"/>
    <dgm:cxn modelId="{DAFF7EF2-3147-425C-BDFD-0804630895FF}" type="presOf" srcId="{43096484-0173-4D19-B301-48AD858A5BC1}" destId="{FF714E76-D05F-427E-A04F-462B1433C719}" srcOrd="0" destOrd="0" presId="urn:microsoft.com/office/officeart/2018/5/layout/IconLeafLabelList"/>
    <dgm:cxn modelId="{CC0AE382-37BD-409E-87F8-94A71BA4A426}" type="presParOf" srcId="{E1C1964A-56C2-4F6A-B6F2-DCC2BE59A855}" destId="{015CE61F-88FF-4F29-97AF-BDF28C2EC66A}" srcOrd="0" destOrd="0" presId="urn:microsoft.com/office/officeart/2018/5/layout/IconLeafLabelList"/>
    <dgm:cxn modelId="{1049E0AB-E301-4A6E-9B2D-CCA255753356}" type="presParOf" srcId="{015CE61F-88FF-4F29-97AF-BDF28C2EC66A}" destId="{E2A49E61-0E5D-44F7-9C57-C022EF785857}" srcOrd="0" destOrd="0" presId="urn:microsoft.com/office/officeart/2018/5/layout/IconLeafLabelList"/>
    <dgm:cxn modelId="{63837CF0-1AB9-43A8-A865-30F13C585F92}" type="presParOf" srcId="{015CE61F-88FF-4F29-97AF-BDF28C2EC66A}" destId="{B2F470D3-9F00-4130-B836-5415FD8C4022}" srcOrd="1" destOrd="0" presId="urn:microsoft.com/office/officeart/2018/5/layout/IconLeafLabelList"/>
    <dgm:cxn modelId="{02DD8B81-8679-46D1-8832-A20F1A89FD4C}" type="presParOf" srcId="{015CE61F-88FF-4F29-97AF-BDF28C2EC66A}" destId="{F649E99C-CAE8-43A9-83B7-B4518302BFA2}" srcOrd="2" destOrd="0" presId="urn:microsoft.com/office/officeart/2018/5/layout/IconLeafLabelList"/>
    <dgm:cxn modelId="{6342F98D-A77D-4D55-9540-90BB49CC47CC}" type="presParOf" srcId="{015CE61F-88FF-4F29-97AF-BDF28C2EC66A}" destId="{3AD90246-27F1-44C6-BA37-A38F64B751FB}" srcOrd="3" destOrd="0" presId="urn:microsoft.com/office/officeart/2018/5/layout/IconLeafLabelList"/>
    <dgm:cxn modelId="{CC6A70D9-27E6-457B-A735-F4A3EA19DAEA}" type="presParOf" srcId="{E1C1964A-56C2-4F6A-B6F2-DCC2BE59A855}" destId="{BE2FA157-FAFB-4378-B3A7-58A6EA4D3F2A}" srcOrd="1" destOrd="0" presId="urn:microsoft.com/office/officeart/2018/5/layout/IconLeafLabelList"/>
    <dgm:cxn modelId="{4102E1C8-0A49-4D40-9F28-64B84F149401}" type="presParOf" srcId="{E1C1964A-56C2-4F6A-B6F2-DCC2BE59A855}" destId="{088C7112-E789-4011-BE42-36A13ABB62DD}" srcOrd="2" destOrd="0" presId="urn:microsoft.com/office/officeart/2018/5/layout/IconLeafLabelList"/>
    <dgm:cxn modelId="{2DED8882-0235-40CF-8B0C-4F01836760C2}" type="presParOf" srcId="{088C7112-E789-4011-BE42-36A13ABB62DD}" destId="{819B4451-8F38-4CC1-8ABD-6E677D412C09}" srcOrd="0" destOrd="0" presId="urn:microsoft.com/office/officeart/2018/5/layout/IconLeafLabelList"/>
    <dgm:cxn modelId="{840D6042-102E-4F11-A4E8-9439DE728DE3}" type="presParOf" srcId="{088C7112-E789-4011-BE42-36A13ABB62DD}" destId="{804A2B19-0D2D-471E-B947-89B69BCA9734}" srcOrd="1" destOrd="0" presId="urn:microsoft.com/office/officeart/2018/5/layout/IconLeafLabelList"/>
    <dgm:cxn modelId="{AF29A90A-D90D-4E25-B634-FCC3EF49870B}" type="presParOf" srcId="{088C7112-E789-4011-BE42-36A13ABB62DD}" destId="{F046E811-9C27-44E3-8162-999ED8B979E5}" srcOrd="2" destOrd="0" presId="urn:microsoft.com/office/officeart/2018/5/layout/IconLeafLabelList"/>
    <dgm:cxn modelId="{FFF9288C-316B-4DEC-A3C9-259304C66B2C}" type="presParOf" srcId="{088C7112-E789-4011-BE42-36A13ABB62DD}" destId="{49E4D4B5-E569-44DC-B13E-EB487DF5F8AE}" srcOrd="3" destOrd="0" presId="urn:microsoft.com/office/officeart/2018/5/layout/IconLeafLabelList"/>
    <dgm:cxn modelId="{1EA9FBB6-79D4-4E75-B003-97D30F555649}" type="presParOf" srcId="{E1C1964A-56C2-4F6A-B6F2-DCC2BE59A855}" destId="{F1CC217D-0506-47C7-BFDB-F7A84F6EE92F}" srcOrd="3" destOrd="0" presId="urn:microsoft.com/office/officeart/2018/5/layout/IconLeafLabelList"/>
    <dgm:cxn modelId="{E131FE11-D3B4-475F-839C-F6E3AB1EC010}" type="presParOf" srcId="{E1C1964A-56C2-4F6A-B6F2-DCC2BE59A855}" destId="{ECAA63A8-9A2E-4268-997B-A018BBCABDD5}" srcOrd="4" destOrd="0" presId="urn:microsoft.com/office/officeart/2018/5/layout/IconLeafLabelList"/>
    <dgm:cxn modelId="{C60AFDE5-5DF0-4CB6-B178-83FFCF01A891}" type="presParOf" srcId="{ECAA63A8-9A2E-4268-997B-A018BBCABDD5}" destId="{045E1DE1-1990-4650-8411-5930C02ECF15}" srcOrd="0" destOrd="0" presId="urn:microsoft.com/office/officeart/2018/5/layout/IconLeafLabelList"/>
    <dgm:cxn modelId="{FBC58F3A-A9A1-48D9-8061-D88865D20DF8}" type="presParOf" srcId="{ECAA63A8-9A2E-4268-997B-A018BBCABDD5}" destId="{B0126298-78BD-4D05-936D-DA40741768AB}" srcOrd="1" destOrd="0" presId="urn:microsoft.com/office/officeart/2018/5/layout/IconLeafLabelList"/>
    <dgm:cxn modelId="{4FE8B7D2-5A28-4CB1-9088-D85EDD9A4AF1}" type="presParOf" srcId="{ECAA63A8-9A2E-4268-997B-A018BBCABDD5}" destId="{68C5DF74-E361-4EBD-AE4C-B360989F425F}" srcOrd="2" destOrd="0" presId="urn:microsoft.com/office/officeart/2018/5/layout/IconLeafLabelList"/>
    <dgm:cxn modelId="{2F8540CD-19ED-46CA-B075-32A970522B6C}" type="presParOf" srcId="{ECAA63A8-9A2E-4268-997B-A018BBCABDD5}" destId="{FF714E76-D05F-427E-A04F-462B1433C719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6AF8273-3896-4ACB-9128-E959217A7264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2EE6E32-8014-4BEB-934B-37E384DF08B7}">
      <dgm:prSet/>
      <dgm:spPr/>
      <dgm:t>
        <a:bodyPr/>
        <a:lstStyle/>
        <a:p>
          <a:r>
            <a:rPr lang="en-US" dirty="0"/>
            <a:t>- Learn new topics *blockchain </a:t>
          </a:r>
        </a:p>
        <a:p>
          <a:r>
            <a:rPr lang="en-US" dirty="0"/>
            <a:t>* AI basics</a:t>
          </a:r>
        </a:p>
        <a:p>
          <a:r>
            <a:rPr lang="en-US" dirty="0"/>
            <a:t>*As per daily schedule &amp; content</a:t>
          </a:r>
        </a:p>
      </dgm:t>
    </dgm:pt>
    <dgm:pt modelId="{E77BDDAA-B549-4CE2-A9ED-73F074E35314}" type="parTrans" cxnId="{24D1C7E2-ED3A-4C2C-A5C5-D2BB1FDF7AF3}">
      <dgm:prSet/>
      <dgm:spPr/>
      <dgm:t>
        <a:bodyPr/>
        <a:lstStyle/>
        <a:p>
          <a:endParaRPr lang="en-US"/>
        </a:p>
      </dgm:t>
    </dgm:pt>
    <dgm:pt modelId="{F3D7E8CB-9C8D-45F9-8D48-F2DFC74533B9}" type="sibTrans" cxnId="{24D1C7E2-ED3A-4C2C-A5C5-D2BB1FDF7AF3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3A322404-8B3D-463A-99F5-61FBBA99D33A}">
      <dgm:prSet/>
      <dgm:spPr/>
      <dgm:t>
        <a:bodyPr/>
        <a:lstStyle/>
        <a:p>
          <a:r>
            <a:rPr lang="en-US" dirty="0"/>
            <a:t>- Practice interview questions with AI.   *School Q&amp;A             *CV Q&amp;A</a:t>
          </a:r>
        </a:p>
      </dgm:t>
    </dgm:pt>
    <dgm:pt modelId="{410F3955-621D-40AD-B5B1-BF10605CAFAD}" type="parTrans" cxnId="{4A0D3F21-205A-4AA7-9E19-002FBD80C1BB}">
      <dgm:prSet/>
      <dgm:spPr/>
      <dgm:t>
        <a:bodyPr/>
        <a:lstStyle/>
        <a:p>
          <a:endParaRPr lang="en-US"/>
        </a:p>
      </dgm:t>
    </dgm:pt>
    <dgm:pt modelId="{282513B5-48B7-4353-B4FC-5CEF9E9CC30C}" type="sibTrans" cxnId="{4A0D3F21-205A-4AA7-9E19-002FBD80C1BB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4517A882-238C-420D-9EF3-3A8DAC8327F0}">
      <dgm:prSet/>
      <dgm:spPr/>
      <dgm:t>
        <a:bodyPr/>
        <a:lstStyle/>
        <a:p>
          <a:r>
            <a:rPr lang="en-US" dirty="0"/>
            <a:t>- Write effective resumes and cover letters.</a:t>
          </a:r>
        </a:p>
        <a:p>
          <a:r>
            <a:rPr lang="en-US" dirty="0"/>
            <a:t>*Briefing points</a:t>
          </a:r>
        </a:p>
        <a:p>
          <a:r>
            <a:rPr lang="en-US" dirty="0"/>
            <a:t>*Add related works</a:t>
          </a:r>
        </a:p>
      </dgm:t>
    </dgm:pt>
    <dgm:pt modelId="{FDD296B9-E283-470B-BD17-7A1E930B210F}" type="parTrans" cxnId="{E909569B-5F10-417D-9B74-7A97A2FD67BB}">
      <dgm:prSet/>
      <dgm:spPr/>
      <dgm:t>
        <a:bodyPr/>
        <a:lstStyle/>
        <a:p>
          <a:endParaRPr lang="en-US"/>
        </a:p>
      </dgm:t>
    </dgm:pt>
    <dgm:pt modelId="{7212D46E-AA9B-45EC-88F6-62B458842A49}" type="sibTrans" cxnId="{E909569B-5F10-417D-9B74-7A97A2FD67BB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1C18AEB3-A158-4892-BFE1-43286BD2BAA5}" type="pres">
      <dgm:prSet presAssocID="{96AF8273-3896-4ACB-9128-E959217A7264}" presName="Name0" presStyleCnt="0">
        <dgm:presLayoutVars>
          <dgm:animLvl val="lvl"/>
          <dgm:resizeHandles val="exact"/>
        </dgm:presLayoutVars>
      </dgm:prSet>
      <dgm:spPr/>
    </dgm:pt>
    <dgm:pt modelId="{7CEF795D-7898-4850-8BC3-6965868F9B67}" type="pres">
      <dgm:prSet presAssocID="{22EE6E32-8014-4BEB-934B-37E384DF08B7}" presName="compositeNode" presStyleCnt="0">
        <dgm:presLayoutVars>
          <dgm:bulletEnabled val="1"/>
        </dgm:presLayoutVars>
      </dgm:prSet>
      <dgm:spPr/>
    </dgm:pt>
    <dgm:pt modelId="{5CE8BEE6-A704-4E4A-A036-B06C9093CA17}" type="pres">
      <dgm:prSet presAssocID="{22EE6E32-8014-4BEB-934B-37E384DF08B7}" presName="bgRect" presStyleLbl="bgAccFollowNode1" presStyleIdx="0" presStyleCnt="3" custScaleY="120886"/>
      <dgm:spPr/>
    </dgm:pt>
    <dgm:pt modelId="{8F931C4B-64A9-42C9-BDF3-C44AF707E40B}" type="pres">
      <dgm:prSet presAssocID="{F3D7E8CB-9C8D-45F9-8D48-F2DFC74533B9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59ED5E61-8CEB-4683-BE3A-BEDC1A46CB76}" type="pres">
      <dgm:prSet presAssocID="{22EE6E32-8014-4BEB-934B-37E384DF08B7}" presName="bottomLine" presStyleLbl="alignNode1" presStyleIdx="1" presStyleCnt="6">
        <dgm:presLayoutVars/>
      </dgm:prSet>
      <dgm:spPr/>
    </dgm:pt>
    <dgm:pt modelId="{DB8C210C-F0D4-4052-9C24-B5DF236E8AFC}" type="pres">
      <dgm:prSet presAssocID="{22EE6E32-8014-4BEB-934B-37E384DF08B7}" presName="nodeText" presStyleLbl="bgAccFollowNode1" presStyleIdx="0" presStyleCnt="3">
        <dgm:presLayoutVars>
          <dgm:bulletEnabled val="1"/>
        </dgm:presLayoutVars>
      </dgm:prSet>
      <dgm:spPr/>
    </dgm:pt>
    <dgm:pt modelId="{1105E711-7901-4498-88F7-BF4992E3AFC1}" type="pres">
      <dgm:prSet presAssocID="{F3D7E8CB-9C8D-45F9-8D48-F2DFC74533B9}" presName="sibTrans" presStyleCnt="0"/>
      <dgm:spPr/>
    </dgm:pt>
    <dgm:pt modelId="{A3532321-BF22-4B28-B39F-A96A998E6C9E}" type="pres">
      <dgm:prSet presAssocID="{3A322404-8B3D-463A-99F5-61FBBA99D33A}" presName="compositeNode" presStyleCnt="0">
        <dgm:presLayoutVars>
          <dgm:bulletEnabled val="1"/>
        </dgm:presLayoutVars>
      </dgm:prSet>
      <dgm:spPr/>
    </dgm:pt>
    <dgm:pt modelId="{818AAD3C-C6C3-4784-BA5A-1CB355ED3037}" type="pres">
      <dgm:prSet presAssocID="{3A322404-8B3D-463A-99F5-61FBBA99D33A}" presName="bgRect" presStyleLbl="bgAccFollowNode1" presStyleIdx="1" presStyleCnt="3" custScaleY="123007"/>
      <dgm:spPr/>
    </dgm:pt>
    <dgm:pt modelId="{9A90542C-D85D-4827-AD69-EF75013F652F}" type="pres">
      <dgm:prSet presAssocID="{282513B5-48B7-4353-B4FC-5CEF9E9CC30C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4CC93646-0647-4C26-B401-720AC7C5D095}" type="pres">
      <dgm:prSet presAssocID="{3A322404-8B3D-463A-99F5-61FBBA99D33A}" presName="bottomLine" presStyleLbl="alignNode1" presStyleIdx="3" presStyleCnt="6">
        <dgm:presLayoutVars/>
      </dgm:prSet>
      <dgm:spPr/>
    </dgm:pt>
    <dgm:pt modelId="{148B9544-C771-475F-9FAE-DAE6114EAB9F}" type="pres">
      <dgm:prSet presAssocID="{3A322404-8B3D-463A-99F5-61FBBA99D33A}" presName="nodeText" presStyleLbl="bgAccFollowNode1" presStyleIdx="1" presStyleCnt="3">
        <dgm:presLayoutVars>
          <dgm:bulletEnabled val="1"/>
        </dgm:presLayoutVars>
      </dgm:prSet>
      <dgm:spPr/>
    </dgm:pt>
    <dgm:pt modelId="{84DD1BE8-B9E4-4247-8C69-F9C30E49C860}" type="pres">
      <dgm:prSet presAssocID="{282513B5-48B7-4353-B4FC-5CEF9E9CC30C}" presName="sibTrans" presStyleCnt="0"/>
      <dgm:spPr/>
    </dgm:pt>
    <dgm:pt modelId="{41EC915C-4716-40B8-9EDE-EB9A38DD1D0C}" type="pres">
      <dgm:prSet presAssocID="{4517A882-238C-420D-9EF3-3A8DAC8327F0}" presName="compositeNode" presStyleCnt="0">
        <dgm:presLayoutVars>
          <dgm:bulletEnabled val="1"/>
        </dgm:presLayoutVars>
      </dgm:prSet>
      <dgm:spPr/>
    </dgm:pt>
    <dgm:pt modelId="{BEF3A243-925D-4D94-9E57-DAAB984E330F}" type="pres">
      <dgm:prSet presAssocID="{4517A882-238C-420D-9EF3-3A8DAC8327F0}" presName="bgRect" presStyleLbl="bgAccFollowNode1" presStyleIdx="2" presStyleCnt="3" custScaleY="125922"/>
      <dgm:spPr/>
    </dgm:pt>
    <dgm:pt modelId="{225B1706-A79F-4E1B-9BE3-DC9D35985D34}" type="pres">
      <dgm:prSet presAssocID="{7212D46E-AA9B-45EC-88F6-62B458842A49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2B3BCE53-E4D5-4E9D-A90D-9890274E6373}" type="pres">
      <dgm:prSet presAssocID="{4517A882-238C-420D-9EF3-3A8DAC8327F0}" presName="bottomLine" presStyleLbl="alignNode1" presStyleIdx="5" presStyleCnt="6">
        <dgm:presLayoutVars/>
      </dgm:prSet>
      <dgm:spPr/>
    </dgm:pt>
    <dgm:pt modelId="{F1AEAE3D-3D9A-4555-96F5-4508C96936BD}" type="pres">
      <dgm:prSet presAssocID="{4517A882-238C-420D-9EF3-3A8DAC8327F0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69FD8207-F241-47B9-A989-690649847DED}" type="presOf" srcId="{96AF8273-3896-4ACB-9128-E959217A7264}" destId="{1C18AEB3-A158-4892-BFE1-43286BD2BAA5}" srcOrd="0" destOrd="0" presId="urn:microsoft.com/office/officeart/2016/7/layout/BasicLinearProcessNumbered"/>
    <dgm:cxn modelId="{4A0D3F21-205A-4AA7-9E19-002FBD80C1BB}" srcId="{96AF8273-3896-4ACB-9128-E959217A7264}" destId="{3A322404-8B3D-463A-99F5-61FBBA99D33A}" srcOrd="1" destOrd="0" parTransId="{410F3955-621D-40AD-B5B1-BF10605CAFAD}" sibTransId="{282513B5-48B7-4353-B4FC-5CEF9E9CC30C}"/>
    <dgm:cxn modelId="{25A56024-D41B-41E2-BCBF-9E902A6D6328}" type="presOf" srcId="{282513B5-48B7-4353-B4FC-5CEF9E9CC30C}" destId="{9A90542C-D85D-4827-AD69-EF75013F652F}" srcOrd="0" destOrd="0" presId="urn:microsoft.com/office/officeart/2016/7/layout/BasicLinearProcessNumbered"/>
    <dgm:cxn modelId="{C24A9E5F-B406-4E33-B681-09F62B1D8082}" type="presOf" srcId="{4517A882-238C-420D-9EF3-3A8DAC8327F0}" destId="{BEF3A243-925D-4D94-9E57-DAAB984E330F}" srcOrd="0" destOrd="0" presId="urn:microsoft.com/office/officeart/2016/7/layout/BasicLinearProcessNumbered"/>
    <dgm:cxn modelId="{6B499563-EC37-4866-9A8F-D704059871F3}" type="presOf" srcId="{7212D46E-AA9B-45EC-88F6-62B458842A49}" destId="{225B1706-A79F-4E1B-9BE3-DC9D35985D34}" srcOrd="0" destOrd="0" presId="urn:microsoft.com/office/officeart/2016/7/layout/BasicLinearProcessNumbered"/>
    <dgm:cxn modelId="{66DA2654-3F15-41A2-9EF3-9206034CC2CA}" type="presOf" srcId="{4517A882-238C-420D-9EF3-3A8DAC8327F0}" destId="{F1AEAE3D-3D9A-4555-96F5-4508C96936BD}" srcOrd="1" destOrd="0" presId="urn:microsoft.com/office/officeart/2016/7/layout/BasicLinearProcessNumbered"/>
    <dgm:cxn modelId="{61C07B56-7B54-44A9-BD19-BE7CFBB29263}" type="presOf" srcId="{22EE6E32-8014-4BEB-934B-37E384DF08B7}" destId="{DB8C210C-F0D4-4052-9C24-B5DF236E8AFC}" srcOrd="1" destOrd="0" presId="urn:microsoft.com/office/officeart/2016/7/layout/BasicLinearProcessNumbered"/>
    <dgm:cxn modelId="{FE09F17C-3A73-4C7E-B6D9-EDDD6F7D03E6}" type="presOf" srcId="{22EE6E32-8014-4BEB-934B-37E384DF08B7}" destId="{5CE8BEE6-A704-4E4A-A036-B06C9093CA17}" srcOrd="0" destOrd="0" presId="urn:microsoft.com/office/officeart/2016/7/layout/BasicLinearProcessNumbered"/>
    <dgm:cxn modelId="{E909569B-5F10-417D-9B74-7A97A2FD67BB}" srcId="{96AF8273-3896-4ACB-9128-E959217A7264}" destId="{4517A882-238C-420D-9EF3-3A8DAC8327F0}" srcOrd="2" destOrd="0" parTransId="{FDD296B9-E283-470B-BD17-7A1E930B210F}" sibTransId="{7212D46E-AA9B-45EC-88F6-62B458842A49}"/>
    <dgm:cxn modelId="{CEFC65AA-4337-4D73-B948-AB557E5D7A7A}" type="presOf" srcId="{F3D7E8CB-9C8D-45F9-8D48-F2DFC74533B9}" destId="{8F931C4B-64A9-42C9-BDF3-C44AF707E40B}" srcOrd="0" destOrd="0" presId="urn:microsoft.com/office/officeart/2016/7/layout/BasicLinearProcessNumbered"/>
    <dgm:cxn modelId="{6AE2F6BC-F673-4513-B8DB-697F28A302D3}" type="presOf" srcId="{3A322404-8B3D-463A-99F5-61FBBA99D33A}" destId="{148B9544-C771-475F-9FAE-DAE6114EAB9F}" srcOrd="1" destOrd="0" presId="urn:microsoft.com/office/officeart/2016/7/layout/BasicLinearProcessNumbered"/>
    <dgm:cxn modelId="{381C8BCF-2542-4BDD-9DAB-609A3890F714}" type="presOf" srcId="{3A322404-8B3D-463A-99F5-61FBBA99D33A}" destId="{818AAD3C-C6C3-4784-BA5A-1CB355ED3037}" srcOrd="0" destOrd="0" presId="urn:microsoft.com/office/officeart/2016/7/layout/BasicLinearProcessNumbered"/>
    <dgm:cxn modelId="{24D1C7E2-ED3A-4C2C-A5C5-D2BB1FDF7AF3}" srcId="{96AF8273-3896-4ACB-9128-E959217A7264}" destId="{22EE6E32-8014-4BEB-934B-37E384DF08B7}" srcOrd="0" destOrd="0" parTransId="{E77BDDAA-B549-4CE2-A9ED-73F074E35314}" sibTransId="{F3D7E8CB-9C8D-45F9-8D48-F2DFC74533B9}"/>
    <dgm:cxn modelId="{910AA105-63C2-4F4F-9C06-02CCC8EE7112}" type="presParOf" srcId="{1C18AEB3-A158-4892-BFE1-43286BD2BAA5}" destId="{7CEF795D-7898-4850-8BC3-6965868F9B67}" srcOrd="0" destOrd="0" presId="urn:microsoft.com/office/officeart/2016/7/layout/BasicLinearProcessNumbered"/>
    <dgm:cxn modelId="{B9F94525-A638-4353-A851-1D7048EB992F}" type="presParOf" srcId="{7CEF795D-7898-4850-8BC3-6965868F9B67}" destId="{5CE8BEE6-A704-4E4A-A036-B06C9093CA17}" srcOrd="0" destOrd="0" presId="urn:microsoft.com/office/officeart/2016/7/layout/BasicLinearProcessNumbered"/>
    <dgm:cxn modelId="{840A18D7-1505-42D5-B753-7410D3459411}" type="presParOf" srcId="{7CEF795D-7898-4850-8BC3-6965868F9B67}" destId="{8F931C4B-64A9-42C9-BDF3-C44AF707E40B}" srcOrd="1" destOrd="0" presId="urn:microsoft.com/office/officeart/2016/7/layout/BasicLinearProcessNumbered"/>
    <dgm:cxn modelId="{1D330989-A764-4842-A9A8-497B65ADB0C8}" type="presParOf" srcId="{7CEF795D-7898-4850-8BC3-6965868F9B67}" destId="{59ED5E61-8CEB-4683-BE3A-BEDC1A46CB76}" srcOrd="2" destOrd="0" presId="urn:microsoft.com/office/officeart/2016/7/layout/BasicLinearProcessNumbered"/>
    <dgm:cxn modelId="{62479765-A5B7-4DDE-9FBC-3049D6162E42}" type="presParOf" srcId="{7CEF795D-7898-4850-8BC3-6965868F9B67}" destId="{DB8C210C-F0D4-4052-9C24-B5DF236E8AFC}" srcOrd="3" destOrd="0" presId="urn:microsoft.com/office/officeart/2016/7/layout/BasicLinearProcessNumbered"/>
    <dgm:cxn modelId="{275257CB-16CC-42F7-8BED-AE0807AB7C08}" type="presParOf" srcId="{1C18AEB3-A158-4892-BFE1-43286BD2BAA5}" destId="{1105E711-7901-4498-88F7-BF4992E3AFC1}" srcOrd="1" destOrd="0" presId="urn:microsoft.com/office/officeart/2016/7/layout/BasicLinearProcessNumbered"/>
    <dgm:cxn modelId="{9EAFB226-008F-4C51-B946-458B471CCE33}" type="presParOf" srcId="{1C18AEB3-A158-4892-BFE1-43286BD2BAA5}" destId="{A3532321-BF22-4B28-B39F-A96A998E6C9E}" srcOrd="2" destOrd="0" presId="urn:microsoft.com/office/officeart/2016/7/layout/BasicLinearProcessNumbered"/>
    <dgm:cxn modelId="{97872236-16DE-44DD-A402-B5A0B2D7F8A2}" type="presParOf" srcId="{A3532321-BF22-4B28-B39F-A96A998E6C9E}" destId="{818AAD3C-C6C3-4784-BA5A-1CB355ED3037}" srcOrd="0" destOrd="0" presId="urn:microsoft.com/office/officeart/2016/7/layout/BasicLinearProcessNumbered"/>
    <dgm:cxn modelId="{4AE01AE2-2610-48D6-BEEA-DBFF7B0FCB80}" type="presParOf" srcId="{A3532321-BF22-4B28-B39F-A96A998E6C9E}" destId="{9A90542C-D85D-4827-AD69-EF75013F652F}" srcOrd="1" destOrd="0" presId="urn:microsoft.com/office/officeart/2016/7/layout/BasicLinearProcessNumbered"/>
    <dgm:cxn modelId="{3B1D77D0-87DA-49EA-9ABB-C444194699A4}" type="presParOf" srcId="{A3532321-BF22-4B28-B39F-A96A998E6C9E}" destId="{4CC93646-0647-4C26-B401-720AC7C5D095}" srcOrd="2" destOrd="0" presId="urn:microsoft.com/office/officeart/2016/7/layout/BasicLinearProcessNumbered"/>
    <dgm:cxn modelId="{76975B05-6F10-4D32-8499-44DAACEAF655}" type="presParOf" srcId="{A3532321-BF22-4B28-B39F-A96A998E6C9E}" destId="{148B9544-C771-475F-9FAE-DAE6114EAB9F}" srcOrd="3" destOrd="0" presId="urn:microsoft.com/office/officeart/2016/7/layout/BasicLinearProcessNumbered"/>
    <dgm:cxn modelId="{83BA9524-B293-48DF-A5B6-1242C511EE00}" type="presParOf" srcId="{1C18AEB3-A158-4892-BFE1-43286BD2BAA5}" destId="{84DD1BE8-B9E4-4247-8C69-F9C30E49C860}" srcOrd="3" destOrd="0" presId="urn:microsoft.com/office/officeart/2016/7/layout/BasicLinearProcessNumbered"/>
    <dgm:cxn modelId="{3DAFB816-2A1F-4EFC-B229-74DA89B1D10B}" type="presParOf" srcId="{1C18AEB3-A158-4892-BFE1-43286BD2BAA5}" destId="{41EC915C-4716-40B8-9EDE-EB9A38DD1D0C}" srcOrd="4" destOrd="0" presId="urn:microsoft.com/office/officeart/2016/7/layout/BasicLinearProcessNumbered"/>
    <dgm:cxn modelId="{29109B95-2A4A-4D86-B365-D61B9113E9D1}" type="presParOf" srcId="{41EC915C-4716-40B8-9EDE-EB9A38DD1D0C}" destId="{BEF3A243-925D-4D94-9E57-DAAB984E330F}" srcOrd="0" destOrd="0" presId="urn:microsoft.com/office/officeart/2016/7/layout/BasicLinearProcessNumbered"/>
    <dgm:cxn modelId="{579E9120-0FE7-4CE6-911A-9EDC3A0EE001}" type="presParOf" srcId="{41EC915C-4716-40B8-9EDE-EB9A38DD1D0C}" destId="{225B1706-A79F-4E1B-9BE3-DC9D35985D34}" srcOrd="1" destOrd="0" presId="urn:microsoft.com/office/officeart/2016/7/layout/BasicLinearProcessNumbered"/>
    <dgm:cxn modelId="{D360BCA7-A411-4A36-9DBC-CB271E19B881}" type="presParOf" srcId="{41EC915C-4716-40B8-9EDE-EB9A38DD1D0C}" destId="{2B3BCE53-E4D5-4E9D-A90D-9890274E6373}" srcOrd="2" destOrd="0" presId="urn:microsoft.com/office/officeart/2016/7/layout/BasicLinearProcessNumbered"/>
    <dgm:cxn modelId="{769E2E1C-8DEB-41E4-8F6B-232891D06B26}" type="presParOf" srcId="{41EC915C-4716-40B8-9EDE-EB9A38DD1D0C}" destId="{F1AEAE3D-3D9A-4555-96F5-4508C96936BD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B707FA9-D36F-4BFA-90F0-19CCA1CC584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2CD40EE-8E7A-47F2-81F0-9840E805719E}">
      <dgm:prSet/>
      <dgm:spPr/>
      <dgm:t>
        <a:bodyPr/>
        <a:lstStyle/>
        <a:p>
          <a:r>
            <a:rPr lang="en-IN" dirty="0">
              <a:solidFill>
                <a:srgbClr val="FFFFFF"/>
              </a:solidFill>
            </a:rPr>
            <a:t>        THANK YOU</a:t>
          </a:r>
          <a:endParaRPr lang="en-IN" dirty="0"/>
        </a:p>
      </dgm:t>
    </dgm:pt>
    <dgm:pt modelId="{80449D17-EBC5-400D-9F68-8961F5B937E7}" type="parTrans" cxnId="{ED643505-8289-46F9-94EE-C4D1EECE9B97}">
      <dgm:prSet/>
      <dgm:spPr/>
      <dgm:t>
        <a:bodyPr/>
        <a:lstStyle/>
        <a:p>
          <a:endParaRPr lang="en-IN"/>
        </a:p>
      </dgm:t>
    </dgm:pt>
    <dgm:pt modelId="{8F9C4995-A744-4338-9C71-14FAEA4349F9}" type="sibTrans" cxnId="{ED643505-8289-46F9-94EE-C4D1EECE9B97}">
      <dgm:prSet/>
      <dgm:spPr/>
      <dgm:t>
        <a:bodyPr/>
        <a:lstStyle/>
        <a:p>
          <a:endParaRPr lang="en-IN"/>
        </a:p>
      </dgm:t>
    </dgm:pt>
    <dgm:pt modelId="{C080B01A-8EEB-4CF4-ACFE-EC5E26CD4F7A}" type="pres">
      <dgm:prSet presAssocID="{BB707FA9-D36F-4BFA-90F0-19CCA1CC5843}" presName="linear" presStyleCnt="0">
        <dgm:presLayoutVars>
          <dgm:animLvl val="lvl"/>
          <dgm:resizeHandles val="exact"/>
        </dgm:presLayoutVars>
      </dgm:prSet>
      <dgm:spPr/>
    </dgm:pt>
    <dgm:pt modelId="{A1A3E531-4ED0-4F2B-B76E-D84F0F2D9729}" type="pres">
      <dgm:prSet presAssocID="{12CD40EE-8E7A-47F2-81F0-9840E805719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D643505-8289-46F9-94EE-C4D1EECE9B97}" srcId="{BB707FA9-D36F-4BFA-90F0-19CCA1CC5843}" destId="{12CD40EE-8E7A-47F2-81F0-9840E805719E}" srcOrd="0" destOrd="0" parTransId="{80449D17-EBC5-400D-9F68-8961F5B937E7}" sibTransId="{8F9C4995-A744-4338-9C71-14FAEA4349F9}"/>
    <dgm:cxn modelId="{45E1D019-1D6A-4B3B-8770-880FF515E891}" type="presOf" srcId="{12CD40EE-8E7A-47F2-81F0-9840E805719E}" destId="{A1A3E531-4ED0-4F2B-B76E-D84F0F2D9729}" srcOrd="0" destOrd="0" presId="urn:microsoft.com/office/officeart/2005/8/layout/vList2"/>
    <dgm:cxn modelId="{24DFB892-C326-420E-BE2E-4727C186B800}" type="presOf" srcId="{BB707FA9-D36F-4BFA-90F0-19CCA1CC5843}" destId="{C080B01A-8EEB-4CF4-ACFE-EC5E26CD4F7A}" srcOrd="0" destOrd="0" presId="urn:microsoft.com/office/officeart/2005/8/layout/vList2"/>
    <dgm:cxn modelId="{8261B656-19DA-40C6-BA53-765868141DD0}" type="presParOf" srcId="{C080B01A-8EEB-4CF4-ACFE-EC5E26CD4F7A}" destId="{A1A3E531-4ED0-4F2B-B76E-D84F0F2D972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79F470-B802-4C0C-91BB-C0A672B8F080}">
      <dsp:nvSpPr>
        <dsp:cNvPr id="0" name=""/>
        <dsp:cNvSpPr/>
      </dsp:nvSpPr>
      <dsp:spPr>
        <a:xfrm>
          <a:off x="376435" y="1016402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F9F857-C5AE-49B0-BACA-B8F42C25816A}">
      <dsp:nvSpPr>
        <dsp:cNvPr id="0" name=""/>
        <dsp:cNvSpPr/>
      </dsp:nvSpPr>
      <dsp:spPr>
        <a:xfrm>
          <a:off x="610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E3BDFA-2A85-426D-B5ED-725EC05146F2}">
      <dsp:nvSpPr>
        <dsp:cNvPr id="0" name=""/>
        <dsp:cNvSpPr/>
      </dsp:nvSpPr>
      <dsp:spPr>
        <a:xfrm>
          <a:off x="2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/>
            <a:t>- GPT stands for Generative Pre-trained Transformer.</a:t>
          </a:r>
        </a:p>
      </dsp:txBody>
      <dsp:txXfrm>
        <a:off x="25435" y="2456402"/>
        <a:ext cx="1800000" cy="720000"/>
      </dsp:txXfrm>
    </dsp:sp>
    <dsp:sp modelId="{32B4EDF7-4704-4244-B2FC-A4A4EC29FA58}">
      <dsp:nvSpPr>
        <dsp:cNvPr id="0" name=""/>
        <dsp:cNvSpPr/>
      </dsp:nvSpPr>
      <dsp:spPr>
        <a:xfrm>
          <a:off x="2491435" y="1016402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B4C2DE-FDE3-4829-8CEF-1E53AC39C1DA}">
      <dsp:nvSpPr>
        <dsp:cNvPr id="0" name=""/>
        <dsp:cNvSpPr/>
      </dsp:nvSpPr>
      <dsp:spPr>
        <a:xfrm>
          <a:off x="2725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6019C5-ECCA-42E1-8F6F-E2E9AD7CC2A5}">
      <dsp:nvSpPr>
        <dsp:cNvPr id="0" name=""/>
        <dsp:cNvSpPr/>
      </dsp:nvSpPr>
      <dsp:spPr>
        <a:xfrm>
          <a:off x="214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- Generative: Creates new content based on learned patterns.</a:t>
          </a:r>
        </a:p>
      </dsp:txBody>
      <dsp:txXfrm>
        <a:off x="2140435" y="2456402"/>
        <a:ext cx="1800000" cy="720000"/>
      </dsp:txXfrm>
    </dsp:sp>
    <dsp:sp modelId="{3C4CA93B-EFC1-446C-81C4-5EE04AEB1FC0}">
      <dsp:nvSpPr>
        <dsp:cNvPr id="0" name=""/>
        <dsp:cNvSpPr/>
      </dsp:nvSpPr>
      <dsp:spPr>
        <a:xfrm>
          <a:off x="4606435" y="1016402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87F345-923C-46D6-BB78-BB397A97A627}">
      <dsp:nvSpPr>
        <dsp:cNvPr id="0" name=""/>
        <dsp:cNvSpPr/>
      </dsp:nvSpPr>
      <dsp:spPr>
        <a:xfrm>
          <a:off x="4840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25CD5F-9442-45F9-9A44-783ADFB7F5FA}">
      <dsp:nvSpPr>
        <dsp:cNvPr id="0" name=""/>
        <dsp:cNvSpPr/>
      </dsp:nvSpPr>
      <dsp:spPr>
        <a:xfrm>
          <a:off x="425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- Pre-trained: Trained on diverse text data (books, articles, codebases).</a:t>
          </a:r>
        </a:p>
      </dsp:txBody>
      <dsp:txXfrm>
        <a:off x="4255435" y="2456402"/>
        <a:ext cx="1800000" cy="720000"/>
      </dsp:txXfrm>
    </dsp:sp>
    <dsp:sp modelId="{8CC7B5F6-C659-467D-85DE-474B80FB9A86}">
      <dsp:nvSpPr>
        <dsp:cNvPr id="0" name=""/>
        <dsp:cNvSpPr/>
      </dsp:nvSpPr>
      <dsp:spPr>
        <a:xfrm>
          <a:off x="6721435" y="1016402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C3092D-BAD0-49FA-BE98-939EE3E12E29}">
      <dsp:nvSpPr>
        <dsp:cNvPr id="0" name=""/>
        <dsp:cNvSpPr/>
      </dsp:nvSpPr>
      <dsp:spPr>
        <a:xfrm>
          <a:off x="6955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D4B09A-6D9D-40D0-B23F-5BF67EB2BCB6}">
      <dsp:nvSpPr>
        <dsp:cNvPr id="0" name=""/>
        <dsp:cNvSpPr/>
      </dsp:nvSpPr>
      <dsp:spPr>
        <a:xfrm>
          <a:off x="637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- Transformer: Neural network architecture understanding relationships in text.</a:t>
          </a:r>
        </a:p>
      </dsp:txBody>
      <dsp:txXfrm>
        <a:off x="6370435" y="2456402"/>
        <a:ext cx="1800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D5CC8-F8E3-4543-8C2A-4FC9D4620A04}">
      <dsp:nvSpPr>
        <dsp:cNvPr id="0" name=""/>
        <dsp:cNvSpPr/>
      </dsp:nvSpPr>
      <dsp:spPr>
        <a:xfrm>
          <a:off x="530099" y="738241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B7D310-5EB7-412A-81C1-CBB83D0B6D9D}">
      <dsp:nvSpPr>
        <dsp:cNvPr id="0" name=""/>
        <dsp:cNvSpPr/>
      </dsp:nvSpPr>
      <dsp:spPr>
        <a:xfrm>
          <a:off x="829912" y="1038054"/>
          <a:ext cx="807187" cy="807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B96381-D1D8-451C-B0FC-314A96C02C27}">
      <dsp:nvSpPr>
        <dsp:cNvPr id="0" name=""/>
        <dsp:cNvSpPr/>
      </dsp:nvSpPr>
      <dsp:spPr>
        <a:xfrm>
          <a:off x="20810" y="2717518"/>
          <a:ext cx="2306250" cy="135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- Email drafting: Quickly create professional emails.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 Eg: Credit card, Product complain</a:t>
          </a:r>
        </a:p>
      </dsp:txBody>
      <dsp:txXfrm>
        <a:off x="20810" y="2717518"/>
        <a:ext cx="2306250" cy="1352080"/>
      </dsp:txXfrm>
    </dsp:sp>
    <dsp:sp modelId="{345EDC3B-B858-4513-A923-25AB3AA458D6}">
      <dsp:nvSpPr>
        <dsp:cNvPr id="0" name=""/>
        <dsp:cNvSpPr/>
      </dsp:nvSpPr>
      <dsp:spPr>
        <a:xfrm>
          <a:off x="3239943" y="80003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35CB86-E9D5-4699-BEAB-8C4F6B8ECCD2}">
      <dsp:nvSpPr>
        <dsp:cNvPr id="0" name=""/>
        <dsp:cNvSpPr/>
      </dsp:nvSpPr>
      <dsp:spPr>
        <a:xfrm>
          <a:off x="3539756" y="1099844"/>
          <a:ext cx="807187" cy="807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679505-54C5-4E38-B700-ECEC4AE2320C}">
      <dsp:nvSpPr>
        <dsp:cNvPr id="0" name=""/>
        <dsp:cNvSpPr/>
      </dsp:nvSpPr>
      <dsp:spPr>
        <a:xfrm>
          <a:off x="2787042" y="2841192"/>
          <a:ext cx="2306250" cy="11049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- Meeting summaries: Summarize notes into concise points.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EG: google meet </a:t>
          </a:r>
        </a:p>
      </dsp:txBody>
      <dsp:txXfrm>
        <a:off x="2787042" y="2841192"/>
        <a:ext cx="2306250" cy="1104919"/>
      </dsp:txXfrm>
    </dsp:sp>
    <dsp:sp modelId="{B29C6BD8-E90A-4DD2-8F6F-7EE01960E622}">
      <dsp:nvSpPr>
        <dsp:cNvPr id="0" name=""/>
        <dsp:cNvSpPr/>
      </dsp:nvSpPr>
      <dsp:spPr>
        <a:xfrm>
          <a:off x="5949787" y="89626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9FD1AE-8992-4ED2-80DA-3FE218E0EB80}">
      <dsp:nvSpPr>
        <dsp:cNvPr id="0" name=""/>
        <dsp:cNvSpPr/>
      </dsp:nvSpPr>
      <dsp:spPr>
        <a:xfrm>
          <a:off x="6249600" y="1196074"/>
          <a:ext cx="807187" cy="807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738C38-55CE-4EDE-B274-6498B841C18E}">
      <dsp:nvSpPr>
        <dsp:cNvPr id="0" name=""/>
        <dsp:cNvSpPr/>
      </dsp:nvSpPr>
      <dsp:spPr>
        <a:xfrm>
          <a:off x="5500068" y="27412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- To-do lists: Generate prioritized task lists, GYM/diet plan, photo of food</a:t>
          </a:r>
        </a:p>
      </dsp:txBody>
      <dsp:txXfrm>
        <a:off x="5500068" y="2741262"/>
        <a:ext cx="230625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163563-B38B-4E41-A92D-1BABD27252DD}">
      <dsp:nvSpPr>
        <dsp:cNvPr id="0" name=""/>
        <dsp:cNvSpPr/>
      </dsp:nvSpPr>
      <dsp:spPr>
        <a:xfrm>
          <a:off x="530099" y="89626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7C031B-0D8C-4D6F-9B87-FD70CAAE94B3}">
      <dsp:nvSpPr>
        <dsp:cNvPr id="0" name=""/>
        <dsp:cNvSpPr/>
      </dsp:nvSpPr>
      <dsp:spPr>
        <a:xfrm>
          <a:off x="829912" y="1196074"/>
          <a:ext cx="807187" cy="807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41F9F0-825C-4FCF-B1FB-254CC93AD6A5}">
      <dsp:nvSpPr>
        <dsp:cNvPr id="0" name=""/>
        <dsp:cNvSpPr/>
      </dsp:nvSpPr>
      <dsp:spPr>
        <a:xfrm>
          <a:off x="80381" y="27412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- Brainstorm ideas for projects or campaigns, Timetable with logo</a:t>
          </a:r>
        </a:p>
      </dsp:txBody>
      <dsp:txXfrm>
        <a:off x="80381" y="2741262"/>
        <a:ext cx="2306250" cy="720000"/>
      </dsp:txXfrm>
    </dsp:sp>
    <dsp:sp modelId="{47390E9F-9CFD-46E3-B371-092B6D7F2312}">
      <dsp:nvSpPr>
        <dsp:cNvPr id="0" name=""/>
        <dsp:cNvSpPr/>
      </dsp:nvSpPr>
      <dsp:spPr>
        <a:xfrm>
          <a:off x="3239943" y="89626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A36320-3DFB-4320-8047-C5B8A0CEB33B}">
      <dsp:nvSpPr>
        <dsp:cNvPr id="0" name=""/>
        <dsp:cNvSpPr/>
      </dsp:nvSpPr>
      <dsp:spPr>
        <a:xfrm>
          <a:off x="3539756" y="1196074"/>
          <a:ext cx="807187" cy="807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90E4B1-45AD-4815-AB2D-DD133F8F0F3C}">
      <dsp:nvSpPr>
        <dsp:cNvPr id="0" name=""/>
        <dsp:cNvSpPr/>
      </dsp:nvSpPr>
      <dsp:spPr>
        <a:xfrm>
          <a:off x="2790224" y="27412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- Summarize research topics quickly. Eg: dish recipe, pic of available items.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en-US" sz="1100" kern="1200" dirty="0"/>
        </a:p>
      </dsp:txBody>
      <dsp:txXfrm>
        <a:off x="2790224" y="2741262"/>
        <a:ext cx="2306250" cy="720000"/>
      </dsp:txXfrm>
    </dsp:sp>
    <dsp:sp modelId="{7E7FB07B-1C9B-4A46-8787-30BFA6E41FF7}">
      <dsp:nvSpPr>
        <dsp:cNvPr id="0" name=""/>
        <dsp:cNvSpPr/>
      </dsp:nvSpPr>
      <dsp:spPr>
        <a:xfrm>
          <a:off x="5949787" y="89626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CCC03E-C485-48E5-AF06-3ADE4A2FAE4C}">
      <dsp:nvSpPr>
        <dsp:cNvPr id="0" name=""/>
        <dsp:cNvSpPr/>
      </dsp:nvSpPr>
      <dsp:spPr>
        <a:xfrm>
          <a:off x="6249600" y="1196074"/>
          <a:ext cx="807187" cy="807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CEEC67-46F2-427A-B21F-C262BD24BC4A}">
      <dsp:nvSpPr>
        <dsp:cNvPr id="0" name=""/>
        <dsp:cNvSpPr/>
      </dsp:nvSpPr>
      <dsp:spPr>
        <a:xfrm>
          <a:off x="5500068" y="27412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- Create reusable templates for invoices, reports, and more.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Eg: Notion dashboard, draft agreement</a:t>
          </a:r>
        </a:p>
      </dsp:txBody>
      <dsp:txXfrm>
        <a:off x="5500068" y="2741262"/>
        <a:ext cx="230625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4CDDF0-081F-4A46-8893-F09B3488848C}">
      <dsp:nvSpPr>
        <dsp:cNvPr id="0" name=""/>
        <dsp:cNvSpPr/>
      </dsp:nvSpPr>
      <dsp:spPr>
        <a:xfrm>
          <a:off x="530099" y="89626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824775-CE4E-40D2-9926-73570E347977}">
      <dsp:nvSpPr>
        <dsp:cNvPr id="0" name=""/>
        <dsp:cNvSpPr/>
      </dsp:nvSpPr>
      <dsp:spPr>
        <a:xfrm>
          <a:off x="829912" y="1196074"/>
          <a:ext cx="807187" cy="807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CF1EBC-40F8-4636-B334-7D773513383E}">
      <dsp:nvSpPr>
        <dsp:cNvPr id="0" name=""/>
        <dsp:cNvSpPr/>
      </dsp:nvSpPr>
      <dsp:spPr>
        <a:xfrm>
          <a:off x="80381" y="27412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 dirty="0"/>
            <a:t>- Write small scripts for tasks like Excel automation.</a:t>
          </a:r>
        </a:p>
      </dsp:txBody>
      <dsp:txXfrm>
        <a:off x="80381" y="2741262"/>
        <a:ext cx="2306250" cy="720000"/>
      </dsp:txXfrm>
    </dsp:sp>
    <dsp:sp modelId="{B3696483-D722-4732-9CCC-13A28B3B58E3}">
      <dsp:nvSpPr>
        <dsp:cNvPr id="0" name=""/>
        <dsp:cNvSpPr/>
      </dsp:nvSpPr>
      <dsp:spPr>
        <a:xfrm>
          <a:off x="3239943" y="89626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B9A32B-698E-4597-AD09-8BB14E96C479}">
      <dsp:nvSpPr>
        <dsp:cNvPr id="0" name=""/>
        <dsp:cNvSpPr/>
      </dsp:nvSpPr>
      <dsp:spPr>
        <a:xfrm>
          <a:off x="3539756" y="1196074"/>
          <a:ext cx="807187" cy="807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6528F5-D933-4438-ABDA-130FBC01DC65}">
      <dsp:nvSpPr>
        <dsp:cNvPr id="0" name=""/>
        <dsp:cNvSpPr/>
      </dsp:nvSpPr>
      <dsp:spPr>
        <a:xfrm>
          <a:off x="2790224" y="27412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 dirty="0"/>
            <a:t>- Debug errors with clear explanations.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 dirty="0"/>
            <a:t>Eg: It company</a:t>
          </a:r>
        </a:p>
      </dsp:txBody>
      <dsp:txXfrm>
        <a:off x="2790224" y="2741262"/>
        <a:ext cx="2306250" cy="720000"/>
      </dsp:txXfrm>
    </dsp:sp>
    <dsp:sp modelId="{16B2A64D-1522-4CB0-A781-0FC04DAA22BA}">
      <dsp:nvSpPr>
        <dsp:cNvPr id="0" name=""/>
        <dsp:cNvSpPr/>
      </dsp:nvSpPr>
      <dsp:spPr>
        <a:xfrm>
          <a:off x="5949787" y="89626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33EBB-35AE-42B7-9E67-867B9797981B}">
      <dsp:nvSpPr>
        <dsp:cNvPr id="0" name=""/>
        <dsp:cNvSpPr/>
      </dsp:nvSpPr>
      <dsp:spPr>
        <a:xfrm>
          <a:off x="6249600" y="1196074"/>
          <a:ext cx="807187" cy="807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85BF38-869F-42DE-BC07-F5BA833EC0AE}">
      <dsp:nvSpPr>
        <dsp:cNvPr id="0" name=""/>
        <dsp:cNvSpPr/>
      </dsp:nvSpPr>
      <dsp:spPr>
        <a:xfrm>
          <a:off x="5500068" y="27412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- Learn coding concepts and syntax with examples.</a:t>
          </a:r>
        </a:p>
      </dsp:txBody>
      <dsp:txXfrm>
        <a:off x="5500068" y="2741262"/>
        <a:ext cx="230625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7D1C38-4C73-435C-8B47-E2707F280DC4}">
      <dsp:nvSpPr>
        <dsp:cNvPr id="0" name=""/>
        <dsp:cNvSpPr/>
      </dsp:nvSpPr>
      <dsp:spPr>
        <a:xfrm>
          <a:off x="530099" y="89626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9178CD-608F-4A87-99CD-9340D699D29F}">
      <dsp:nvSpPr>
        <dsp:cNvPr id="0" name=""/>
        <dsp:cNvSpPr/>
      </dsp:nvSpPr>
      <dsp:spPr>
        <a:xfrm>
          <a:off x="829912" y="1196074"/>
          <a:ext cx="807187" cy="807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E08274-51BF-4418-842C-67A9961C8BB5}">
      <dsp:nvSpPr>
        <dsp:cNvPr id="0" name=""/>
        <dsp:cNvSpPr/>
      </dsp:nvSpPr>
      <dsp:spPr>
        <a:xfrm>
          <a:off x="80381" y="27412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 dirty="0"/>
            <a:t>- Write blog posts or articles on various topics.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 dirty="0"/>
            <a:t>Eg: podcast out of pdf</a:t>
          </a:r>
        </a:p>
      </dsp:txBody>
      <dsp:txXfrm>
        <a:off x="80381" y="2741262"/>
        <a:ext cx="2306250" cy="720000"/>
      </dsp:txXfrm>
    </dsp:sp>
    <dsp:sp modelId="{000D7E7D-DF57-45AD-A862-32AEFF204AB4}">
      <dsp:nvSpPr>
        <dsp:cNvPr id="0" name=""/>
        <dsp:cNvSpPr/>
      </dsp:nvSpPr>
      <dsp:spPr>
        <a:xfrm>
          <a:off x="3239943" y="89626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C87108-A1DE-4E44-991A-DF8C800F4135}">
      <dsp:nvSpPr>
        <dsp:cNvPr id="0" name=""/>
        <dsp:cNvSpPr/>
      </dsp:nvSpPr>
      <dsp:spPr>
        <a:xfrm>
          <a:off x="3539756" y="1196074"/>
          <a:ext cx="807187" cy="807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67C620-CA8E-46F8-9E90-3A3C56C29611}">
      <dsp:nvSpPr>
        <dsp:cNvPr id="0" name=""/>
        <dsp:cNvSpPr/>
      </dsp:nvSpPr>
      <dsp:spPr>
        <a:xfrm>
          <a:off x="2790224" y="27412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- Draft social media posts for platforms like LinkedIn.</a:t>
          </a:r>
        </a:p>
      </dsp:txBody>
      <dsp:txXfrm>
        <a:off x="2790224" y="2741262"/>
        <a:ext cx="2306250" cy="720000"/>
      </dsp:txXfrm>
    </dsp:sp>
    <dsp:sp modelId="{F825A13C-A1B7-4294-9744-EF29810E639D}">
      <dsp:nvSpPr>
        <dsp:cNvPr id="0" name=""/>
        <dsp:cNvSpPr/>
      </dsp:nvSpPr>
      <dsp:spPr>
        <a:xfrm>
          <a:off x="5949787" y="89626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395734-C19A-4A73-832C-080C971C5A1D}">
      <dsp:nvSpPr>
        <dsp:cNvPr id="0" name=""/>
        <dsp:cNvSpPr/>
      </dsp:nvSpPr>
      <dsp:spPr>
        <a:xfrm>
          <a:off x="6249600" y="1196074"/>
          <a:ext cx="807187" cy="807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9EF664-A4E6-4A52-A31A-678C69C85001}">
      <dsp:nvSpPr>
        <dsp:cNvPr id="0" name=""/>
        <dsp:cNvSpPr/>
      </dsp:nvSpPr>
      <dsp:spPr>
        <a:xfrm>
          <a:off x="5500068" y="27412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- Create outlines for presentations.</a:t>
          </a:r>
        </a:p>
      </dsp:txBody>
      <dsp:txXfrm>
        <a:off x="5500068" y="2741262"/>
        <a:ext cx="2306250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D510E2-1862-45D6-9D1F-10F79967D8B3}">
      <dsp:nvSpPr>
        <dsp:cNvPr id="0" name=""/>
        <dsp:cNvSpPr/>
      </dsp:nvSpPr>
      <dsp:spPr>
        <a:xfrm>
          <a:off x="530099" y="89626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88EC79-46FC-46B4-975A-BBFFC2431CBC}">
      <dsp:nvSpPr>
        <dsp:cNvPr id="0" name=""/>
        <dsp:cNvSpPr/>
      </dsp:nvSpPr>
      <dsp:spPr>
        <a:xfrm>
          <a:off x="829912" y="1196074"/>
          <a:ext cx="807187" cy="807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1E5DA1-270A-42D2-BDD8-2457737CCE04}">
      <dsp:nvSpPr>
        <dsp:cNvPr id="0" name=""/>
        <dsp:cNvSpPr/>
      </dsp:nvSpPr>
      <dsp:spPr>
        <a:xfrm>
          <a:off x="80381" y="27412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- Evaluate pros and cons of decisions (e.g., SaaS vs on-premise).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Eg: interior designer, trip planner, café nearby, check medical report</a:t>
          </a:r>
        </a:p>
      </dsp:txBody>
      <dsp:txXfrm>
        <a:off x="80381" y="2741262"/>
        <a:ext cx="2306250" cy="720000"/>
      </dsp:txXfrm>
    </dsp:sp>
    <dsp:sp modelId="{94896A40-4633-4EED-BB9C-106142E651E8}">
      <dsp:nvSpPr>
        <dsp:cNvPr id="0" name=""/>
        <dsp:cNvSpPr/>
      </dsp:nvSpPr>
      <dsp:spPr>
        <a:xfrm>
          <a:off x="3239943" y="89626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D5E114-98BD-4FE2-9B6F-4605742FFF22}">
      <dsp:nvSpPr>
        <dsp:cNvPr id="0" name=""/>
        <dsp:cNvSpPr/>
      </dsp:nvSpPr>
      <dsp:spPr>
        <a:xfrm>
          <a:off x="3539756" y="1196074"/>
          <a:ext cx="807187" cy="807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FFAE9E-5049-484F-9B4D-FBEE1F680C97}">
      <dsp:nvSpPr>
        <dsp:cNvPr id="0" name=""/>
        <dsp:cNvSpPr/>
      </dsp:nvSpPr>
      <dsp:spPr>
        <a:xfrm>
          <a:off x="2790224" y="27412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- Summarize complex data for easier interpretation.</a:t>
          </a:r>
        </a:p>
      </dsp:txBody>
      <dsp:txXfrm>
        <a:off x="2790224" y="2741262"/>
        <a:ext cx="2306250" cy="720000"/>
      </dsp:txXfrm>
    </dsp:sp>
    <dsp:sp modelId="{3A360CE0-7CC7-4C69-8D69-A6CA6AC32157}">
      <dsp:nvSpPr>
        <dsp:cNvPr id="0" name=""/>
        <dsp:cNvSpPr/>
      </dsp:nvSpPr>
      <dsp:spPr>
        <a:xfrm>
          <a:off x="5949787" y="89626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FC7DFC-5918-47B6-807B-483C23FB1CC1}">
      <dsp:nvSpPr>
        <dsp:cNvPr id="0" name=""/>
        <dsp:cNvSpPr/>
      </dsp:nvSpPr>
      <dsp:spPr>
        <a:xfrm>
          <a:off x="6249600" y="1196074"/>
          <a:ext cx="807187" cy="807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A495A0-6E20-4D0B-BA36-3F6B409BCCF4}">
      <dsp:nvSpPr>
        <dsp:cNvPr id="0" name=""/>
        <dsp:cNvSpPr/>
      </dsp:nvSpPr>
      <dsp:spPr>
        <a:xfrm>
          <a:off x="5500068" y="27412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- Draft policies and guidelines with AI assistance.</a:t>
          </a:r>
        </a:p>
      </dsp:txBody>
      <dsp:txXfrm>
        <a:off x="5500068" y="2741262"/>
        <a:ext cx="2306250" cy="720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A49E61-0E5D-44F7-9C57-C022EF785857}">
      <dsp:nvSpPr>
        <dsp:cNvPr id="0" name=""/>
        <dsp:cNvSpPr/>
      </dsp:nvSpPr>
      <dsp:spPr>
        <a:xfrm>
          <a:off x="530099" y="89626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F470D3-9F00-4130-B836-5415FD8C4022}">
      <dsp:nvSpPr>
        <dsp:cNvPr id="0" name=""/>
        <dsp:cNvSpPr/>
      </dsp:nvSpPr>
      <dsp:spPr>
        <a:xfrm>
          <a:off x="829912" y="1196074"/>
          <a:ext cx="807187" cy="807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D90246-27F1-44C6-BA37-A38F64B751FB}">
      <dsp:nvSpPr>
        <dsp:cNvPr id="0" name=""/>
        <dsp:cNvSpPr/>
      </dsp:nvSpPr>
      <dsp:spPr>
        <a:xfrm>
          <a:off x="80381" y="27412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- Translate emails or documents to different languages.</a:t>
          </a:r>
        </a:p>
      </dsp:txBody>
      <dsp:txXfrm>
        <a:off x="80381" y="2741262"/>
        <a:ext cx="2306250" cy="720000"/>
      </dsp:txXfrm>
    </dsp:sp>
    <dsp:sp modelId="{819B4451-8F38-4CC1-8ABD-6E677D412C09}">
      <dsp:nvSpPr>
        <dsp:cNvPr id="0" name=""/>
        <dsp:cNvSpPr/>
      </dsp:nvSpPr>
      <dsp:spPr>
        <a:xfrm>
          <a:off x="3239943" y="89626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4A2B19-0D2D-471E-B947-89B69BCA9734}">
      <dsp:nvSpPr>
        <dsp:cNvPr id="0" name=""/>
        <dsp:cNvSpPr/>
      </dsp:nvSpPr>
      <dsp:spPr>
        <a:xfrm>
          <a:off x="3539756" y="1196074"/>
          <a:ext cx="807187" cy="807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E4D4B5-E569-44DC-B13E-EB487DF5F8AE}">
      <dsp:nvSpPr>
        <dsp:cNvPr id="0" name=""/>
        <dsp:cNvSpPr/>
      </dsp:nvSpPr>
      <dsp:spPr>
        <a:xfrm>
          <a:off x="2790224" y="27412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- Improve grammar and tone for professional writing.</a:t>
          </a:r>
        </a:p>
      </dsp:txBody>
      <dsp:txXfrm>
        <a:off x="2790224" y="2741262"/>
        <a:ext cx="2306250" cy="720000"/>
      </dsp:txXfrm>
    </dsp:sp>
    <dsp:sp modelId="{045E1DE1-1990-4650-8411-5930C02ECF15}">
      <dsp:nvSpPr>
        <dsp:cNvPr id="0" name=""/>
        <dsp:cNvSpPr/>
      </dsp:nvSpPr>
      <dsp:spPr>
        <a:xfrm>
          <a:off x="5949787" y="89626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126298-78BD-4D05-936D-DA40741768AB}">
      <dsp:nvSpPr>
        <dsp:cNvPr id="0" name=""/>
        <dsp:cNvSpPr/>
      </dsp:nvSpPr>
      <dsp:spPr>
        <a:xfrm>
          <a:off x="6249600" y="1196074"/>
          <a:ext cx="807187" cy="807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714E76-D05F-427E-A04F-462B1433C719}">
      <dsp:nvSpPr>
        <dsp:cNvPr id="0" name=""/>
        <dsp:cNvSpPr/>
      </dsp:nvSpPr>
      <dsp:spPr>
        <a:xfrm>
          <a:off x="5500068" y="27412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- Draft responses to customer inquiries and complaints.</a:t>
          </a:r>
        </a:p>
      </dsp:txBody>
      <dsp:txXfrm>
        <a:off x="5500068" y="2741262"/>
        <a:ext cx="2306250" cy="720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E8BEE6-A704-4E4A-A036-B06C9093CA17}">
      <dsp:nvSpPr>
        <dsp:cNvPr id="0" name=""/>
        <dsp:cNvSpPr/>
      </dsp:nvSpPr>
      <dsp:spPr>
        <a:xfrm>
          <a:off x="0" y="213430"/>
          <a:ext cx="2464593" cy="417108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149" tIns="330200" rIns="19214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- Learn new topics *blockchain 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* AI basics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*As per daily schedule &amp; content</a:t>
          </a:r>
        </a:p>
      </dsp:txBody>
      <dsp:txXfrm>
        <a:off x="0" y="1798444"/>
        <a:ext cx="2464593" cy="2502652"/>
      </dsp:txXfrm>
    </dsp:sp>
    <dsp:sp modelId="{8F931C4B-64A9-42C9-BDF3-C44AF707E40B}">
      <dsp:nvSpPr>
        <dsp:cNvPr id="0" name=""/>
        <dsp:cNvSpPr/>
      </dsp:nvSpPr>
      <dsp:spPr>
        <a:xfrm>
          <a:off x="714732" y="918802"/>
          <a:ext cx="1035129" cy="103512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703" tIns="12700" rIns="80703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866323" y="1070393"/>
        <a:ext cx="731947" cy="731947"/>
      </dsp:txXfrm>
    </dsp:sp>
    <dsp:sp modelId="{59ED5E61-8CEB-4683-BE3A-BEDC1A46CB76}">
      <dsp:nvSpPr>
        <dsp:cNvPr id="0" name=""/>
        <dsp:cNvSpPr/>
      </dsp:nvSpPr>
      <dsp:spPr>
        <a:xfrm>
          <a:off x="0" y="4024118"/>
          <a:ext cx="2464593" cy="72"/>
        </a:xfrm>
        <a:prstGeom prst="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accent2">
              <a:hueOff val="936304"/>
              <a:satOff val="-1168"/>
              <a:lumOff val="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8AAD3C-C6C3-4784-BA5A-1CB355ED3037}">
      <dsp:nvSpPr>
        <dsp:cNvPr id="0" name=""/>
        <dsp:cNvSpPr/>
      </dsp:nvSpPr>
      <dsp:spPr>
        <a:xfrm>
          <a:off x="2711053" y="213430"/>
          <a:ext cx="2464593" cy="4244271"/>
        </a:xfrm>
        <a:prstGeom prst="rect">
          <a:avLst/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149" tIns="330200" rIns="19214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- Practice interview questions with AI.   *School Q&amp;A             *CV Q&amp;A</a:t>
          </a:r>
        </a:p>
      </dsp:txBody>
      <dsp:txXfrm>
        <a:off x="2711053" y="1826254"/>
        <a:ext cx="2464593" cy="2546563"/>
      </dsp:txXfrm>
    </dsp:sp>
    <dsp:sp modelId="{9A90542C-D85D-4827-AD69-EF75013F652F}">
      <dsp:nvSpPr>
        <dsp:cNvPr id="0" name=""/>
        <dsp:cNvSpPr/>
      </dsp:nvSpPr>
      <dsp:spPr>
        <a:xfrm>
          <a:off x="3425785" y="955394"/>
          <a:ext cx="1035129" cy="1035129"/>
        </a:xfrm>
        <a:prstGeom prst="ellipse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accent2">
              <a:hueOff val="1872608"/>
              <a:satOff val="-2336"/>
              <a:lumOff val="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703" tIns="12700" rIns="80703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3577376" y="1106985"/>
        <a:ext cx="731947" cy="731947"/>
      </dsp:txXfrm>
    </dsp:sp>
    <dsp:sp modelId="{4CC93646-0647-4C26-B401-720AC7C5D095}">
      <dsp:nvSpPr>
        <dsp:cNvPr id="0" name=""/>
        <dsp:cNvSpPr/>
      </dsp:nvSpPr>
      <dsp:spPr>
        <a:xfrm>
          <a:off x="2711053" y="4060710"/>
          <a:ext cx="2464593" cy="72"/>
        </a:xfrm>
        <a:prstGeom prst="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accent2">
              <a:hueOff val="2808911"/>
              <a:satOff val="-3503"/>
              <a:lumOff val="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F3A243-925D-4D94-9E57-DAAB984E330F}">
      <dsp:nvSpPr>
        <dsp:cNvPr id="0" name=""/>
        <dsp:cNvSpPr/>
      </dsp:nvSpPr>
      <dsp:spPr>
        <a:xfrm>
          <a:off x="5422106" y="213430"/>
          <a:ext cx="2464593" cy="4344852"/>
        </a:xfrm>
        <a:prstGeom prst="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149" tIns="330200" rIns="192149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- Write effective resumes and cover letters.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*Briefing points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*Add related works</a:t>
          </a:r>
        </a:p>
      </dsp:txBody>
      <dsp:txXfrm>
        <a:off x="5422106" y="1864474"/>
        <a:ext cx="2464593" cy="2606911"/>
      </dsp:txXfrm>
    </dsp:sp>
    <dsp:sp modelId="{225B1706-A79F-4E1B-9BE3-DC9D35985D34}">
      <dsp:nvSpPr>
        <dsp:cNvPr id="0" name=""/>
        <dsp:cNvSpPr/>
      </dsp:nvSpPr>
      <dsp:spPr>
        <a:xfrm>
          <a:off x="6136838" y="1005684"/>
          <a:ext cx="1035129" cy="1035129"/>
        </a:xfrm>
        <a:prstGeom prst="ellipse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accent2">
              <a:hueOff val="3745215"/>
              <a:satOff val="-4671"/>
              <a:lumOff val="10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703" tIns="12700" rIns="80703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6288429" y="1157275"/>
        <a:ext cx="731947" cy="731947"/>
      </dsp:txXfrm>
    </dsp:sp>
    <dsp:sp modelId="{2B3BCE53-E4D5-4E9D-A90D-9890274E6373}">
      <dsp:nvSpPr>
        <dsp:cNvPr id="0" name=""/>
        <dsp:cNvSpPr/>
      </dsp:nvSpPr>
      <dsp:spPr>
        <a:xfrm>
          <a:off x="5422106" y="4111000"/>
          <a:ext cx="2464593" cy="72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A3E531-4ED0-4F2B-B76E-D84F0F2D9729}">
      <dsp:nvSpPr>
        <dsp:cNvPr id="0" name=""/>
        <dsp:cNvSpPr/>
      </dsp:nvSpPr>
      <dsp:spPr>
        <a:xfrm>
          <a:off x="0" y="1316889"/>
          <a:ext cx="8195871" cy="15590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6500" kern="1200" dirty="0">
              <a:solidFill>
                <a:srgbClr val="FFFFFF"/>
              </a:solidFill>
            </a:rPr>
            <a:t>        THANK YOU</a:t>
          </a:r>
          <a:endParaRPr lang="en-IN" sz="6500" kern="1200" dirty="0"/>
        </a:p>
      </dsp:txBody>
      <dsp:txXfrm>
        <a:off x="76105" y="1392994"/>
        <a:ext cx="8043661" cy="1406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16B30-0153-4F5D-9479-91C251657043}" type="datetimeFigureOut">
              <a:rPr lang="en-IN" smtClean="0"/>
              <a:t>26-11-2025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EC7AE9-2594-474C-A8F9-91AC70C5EC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4600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7E5C6-8169-6486-B761-2945F9AAB3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E53E2A-715F-C98E-2DCA-7EEA28CEDE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2DBDB2-D100-459A-1F18-DE61730DAF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GPT stands for </a:t>
            </a: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Generative Pre-trained Transformer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here’s a breakdown of how it operates: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Generative: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GPT creates new content based on patterns it has learned.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doesn’t copy-paste information; instead, it predicts what comes next based on your input.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Pre-trained: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model is trained on diverse text data from books, articles, websites, and even codebases.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learns language structure, grammar, and how different words and concepts connect.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Transformer: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transformer is a type of neural network architecture that excels at understanding relationships between words in a sentence or context.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Example: In the sentence, “She ate the apple because she was hungry,” the transformer identifies that “she” refers to the same person in both parts of the sentence.</a:t>
            </a:r>
          </a:p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D7D7E9-C94E-E7AD-CD63-E9DBF8E5A7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EC7AE9-2594-474C-A8F9-91AC70C5ECC1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90029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ADFC8B-345E-8C41-86B6-1AC8026CF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322677-9684-6EA8-CED6-B38A714817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23A693-A48C-69C8-3288-FBDA43825E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137156-E59D-6429-09F9-3C334FFDBD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EC7AE9-2594-474C-A8F9-91AC70C5ECC1}" type="slidenum">
              <a:rPr lang="en-IN" smtClean="0"/>
              <a:t>20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67823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C3FF1-8C2C-0816-6352-139546467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FD21B8-92C9-B1DF-9A69-4B8C63F299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FEA3D7-130C-F3C6-F588-0FC3561D82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AD5611-C1A5-ACC7-5302-6E032B5BFF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EC7AE9-2594-474C-A8F9-91AC70C5ECC1}" type="slidenum">
              <a:rPr lang="en-IN" smtClean="0"/>
              <a:t>21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48001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5235B-A48D-BF5A-F69B-0AF6AA27A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A8616A-F1F0-BF42-C642-62F2B58149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0BE3E2-5A0D-1392-31AB-8FA989C0E4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5082C2-1071-683F-811C-A5B800C72A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EC7AE9-2594-474C-A8F9-91AC70C5ECC1}" type="slidenum">
              <a:rPr lang="en-IN" smtClean="0"/>
              <a:t>22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01140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0DDE71-7B88-C35A-A5DF-4EC5716ED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384845-4E04-6E44-1BD0-782F1F6F19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61B896-EE45-8FDA-F1E4-E9F0B355CE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0CEF51-3A53-1D31-EF5A-EC291F7513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EC7AE9-2594-474C-A8F9-91AC70C5ECC1}" type="slidenum">
              <a:rPr lang="en-IN" smtClean="0"/>
              <a:t>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50101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E6793-A02F-E1DC-4313-9E456FF75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E693EA-0F4F-03D1-8502-C5D7BFAB5A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DA98EC-18AA-7A85-4268-673F62CFB7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7BC909-3B5B-17FB-5377-E6F2123AE8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EC7AE9-2594-474C-A8F9-91AC70C5ECC1}" type="slidenum">
              <a:rPr lang="en-IN" smtClean="0"/>
              <a:t>24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83730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C502F-2323-65CF-9511-73F0C4D9B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DE556D-D514-5F2D-AFD4-4F0A644690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7ECAAE-F37E-A04F-1324-1373D1ED1C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0E7D0A-B6F4-BA2E-72B7-79EDC7366D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EC7AE9-2594-474C-A8F9-91AC70C5ECC1}" type="slidenum">
              <a:rPr lang="en-IN" smtClean="0"/>
              <a:t>25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85045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3EF89-5A37-B58A-8D2F-AB45DDDF0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6F1C8F-3113-2E7B-EF8D-3768694F3E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ABDDF0-45BC-BDA6-F2B5-F76B89BD25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E1BF46-E72A-5234-73E7-4F8D39413A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EC7AE9-2594-474C-A8F9-91AC70C5ECC1}" type="slidenum">
              <a:rPr lang="en-IN" smtClean="0"/>
              <a:t>26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0920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EC7AE9-2594-474C-A8F9-91AC70C5ECC1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3658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EC7AE9-2594-474C-A8F9-91AC70C5ECC1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1359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EC7AE9-2594-474C-A8F9-91AC70C5ECC1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122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EC7AE9-2594-474C-A8F9-91AC70C5ECC1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346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44EBA-FDAD-DB07-DEC3-DDDF2A3C1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7298DC-BC0B-7BAE-1F65-1256505129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E427CC-019C-22B0-F44D-25C1F5FFE5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416F07-CBBB-A652-A2CD-8B97EAE225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EC7AE9-2594-474C-A8F9-91AC70C5ECC1}" type="slidenum">
              <a:rPr lang="en-IN" smtClean="0"/>
              <a:t>12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46771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EC7AE9-2594-474C-A8F9-91AC70C5ECC1}" type="slidenum">
              <a:rPr lang="en-IN" smtClean="0"/>
              <a:t>15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88215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FDF788-BCBF-04C1-664D-B515931B3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E7E97A-EC12-1A09-D9C0-BDFA8CE0F8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AD75E1-CBF5-5911-359C-5E6220377C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FF94E8-263C-CAAF-7EB4-8FD0B0650B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EC7AE9-2594-474C-A8F9-91AC70C5ECC1}" type="slidenum">
              <a:rPr lang="en-IN" smtClean="0"/>
              <a:t>18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97880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88CEC-EB4C-A64D-3C32-AB8FD018F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828AC3-4A3C-50CE-EF2D-E1797F6AD4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0C0AC2-AF65-EE09-AB36-AE02B6D81E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3EA04A-1462-57B3-0529-3724334695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EC7AE9-2594-474C-A8F9-91AC70C5ECC1}" type="slidenum">
              <a:rPr lang="en-IN" smtClean="0"/>
              <a:t>19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971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hailuoai.video/creat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hat.deepseek.com/" TargetMode="External"/><Relationship Id="rId5" Type="http://schemas.openxmlformats.org/officeDocument/2006/relationships/hyperlink" Target="https://gamma.app/" TargetMode="External"/><Relationship Id="rId4" Type="http://schemas.openxmlformats.org/officeDocument/2006/relationships/hyperlink" Target="https://turboscribe.ai/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google.com/a/users/answer/14200040?hl=en#clear" TargetMode="External"/><Relationship Id="rId2" Type="http://schemas.openxmlformats.org/officeDocument/2006/relationships/hyperlink" Target="https://support.google.com/a/users/answer/14200040?hl=en#natural-langu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upport.google.com/a/users/answer/14200040?hl=en#steps" TargetMode="External"/><Relationship Id="rId5" Type="http://schemas.openxmlformats.org/officeDocument/2006/relationships/hyperlink" Target="https://support.google.com/a/users/answer/14200040?hl=en#keywords" TargetMode="External"/><Relationship Id="rId4" Type="http://schemas.openxmlformats.org/officeDocument/2006/relationships/hyperlink" Target="https://support.google.com/a/users/answer/14200040?hl=en#context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6118" y="735107"/>
            <a:ext cx="7540322" cy="3295733"/>
          </a:xfrm>
        </p:spPr>
        <p:txBody>
          <a:bodyPr anchor="b">
            <a:normAutofit/>
          </a:bodyPr>
          <a:lstStyle/>
          <a:p>
            <a:pPr algn="l"/>
            <a:r>
              <a:rPr lang="en-IN" sz="4200" dirty="0">
                <a:solidFill>
                  <a:srgbClr val="FFFFFF"/>
                </a:solidFill>
              </a:rPr>
              <a:t>Integration of AI in Daily Life</a:t>
            </a:r>
            <a:br>
              <a:rPr lang="en-IN" sz="4200" dirty="0">
                <a:solidFill>
                  <a:srgbClr val="FFFFFF"/>
                </a:solidFill>
              </a:rPr>
            </a:br>
            <a:br>
              <a:rPr lang="en-IN" sz="4200" dirty="0">
                <a:solidFill>
                  <a:srgbClr val="FFFFFF"/>
                </a:solidFill>
              </a:rPr>
            </a:br>
            <a:endParaRPr lang="en-IN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C909E-5E5C-1A31-1AF5-B20818417218}"/>
              </a:ext>
            </a:extLst>
          </p:cNvPr>
          <p:cNvSpPr txBox="1"/>
          <p:nvPr/>
        </p:nvSpPr>
        <p:spPr>
          <a:xfrm>
            <a:off x="6183630" y="5199303"/>
            <a:ext cx="262353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72 Condensed" panose="020B0506030000000003" pitchFamily="34" charset="0"/>
                <a:cs typeface="72 Condensed" panose="020B0506030000000003" pitchFamily="34" charset="0"/>
              </a:rPr>
              <a:t>Pratik Ganeriwal</a:t>
            </a:r>
          </a:p>
          <a:p>
            <a:r>
              <a:rPr lang="en-US" sz="2400" b="1" dirty="0">
                <a:latin typeface="72 Condensed" panose="020B0506030000000003" pitchFamily="34" charset="0"/>
                <a:cs typeface="72 Condensed" panose="020B0506030000000003" pitchFamily="34" charset="0"/>
              </a:rPr>
              <a:t>CA, CMA</a:t>
            </a:r>
          </a:p>
          <a:p>
            <a:r>
              <a:rPr lang="en-US" sz="2400" b="1" dirty="0">
                <a:latin typeface="72 Condensed" panose="020B0506030000000003" pitchFamily="34" charset="0"/>
                <a:cs typeface="72 Condensed" panose="020B0506030000000003" pitchFamily="34" charset="0"/>
              </a:rPr>
              <a:t>Manager Finance</a:t>
            </a:r>
          </a:p>
          <a:p>
            <a:r>
              <a:rPr lang="en-US" sz="2400" b="1" dirty="0">
                <a:latin typeface="72 Condensed" panose="020B0506030000000003" pitchFamily="34" charset="0"/>
                <a:cs typeface="72 Condensed" panose="020B0506030000000003" pitchFamily="34" charset="0"/>
              </a:rPr>
              <a:t>Coal India Limited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r>
              <a:t>Focusing on Growth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7433832-CB51-76AF-BA07-E586A8C0A2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3624129"/>
              </p:ext>
            </p:extLst>
          </p:nvPr>
        </p:nvGraphicFramePr>
        <p:xfrm>
          <a:off x="628650" y="1926266"/>
          <a:ext cx="7886700" cy="47717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DF6278-75F3-7181-B73B-691A9A9DB9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A6266A8-E107-FAE3-0848-1DA62EEB5E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886ECB26-CABF-855E-4BE3-B45DA87DF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471533C9-B0C1-7A48-8557-74DB5F93F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B7C18C-50F3-A33A-1514-3BBA5F611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2" y="1999615"/>
            <a:ext cx="6858000" cy="2764028"/>
          </a:xfrm>
        </p:spPr>
        <p:txBody>
          <a:bodyPr anchor="ctr">
            <a:normAutofit/>
          </a:bodyPr>
          <a:lstStyle/>
          <a:p>
            <a:r>
              <a:rPr lang="en-IN" sz="6300" dirty="0"/>
              <a:t>Practical cases on </a:t>
            </a:r>
            <a:r>
              <a:rPr lang="en-IN" sz="6300" dirty="0" err="1"/>
              <a:t>Chatgpt</a:t>
            </a:r>
            <a:endParaRPr lang="en-IN" sz="63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6D29E47-6EF8-810E-A2E9-045402CFA1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2654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659765-81BC-3476-DBC0-1C739092F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4978C37-2410-00E6-EBC3-35CF24617A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A9E0E1C-5AD0-AA1D-7297-D775E000A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1265D9-6322-AA0C-036B-6EF4A90CB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sz="3600" b="1" dirty="0"/>
              <a:t>Examples of AI tools</a:t>
            </a:r>
            <a:endParaRPr lang="en-IN" sz="3400" dirty="0">
              <a:solidFill>
                <a:srgbClr val="FFFFFF"/>
              </a:solidFill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CFF60139-CF16-4884-2FBB-C9AAFA0769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80F65-DC0B-5D11-448D-3F7108932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 fontScale="85000" lnSpcReduction="10000"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Arial" panose="020B0604020202020204" pitchFamily="34" charset="0"/>
              </a:rPr>
              <a:t>Writing &amp; Content Creation:</a:t>
            </a:r>
            <a:r>
              <a:rPr lang="en-US" altLang="en-US" dirty="0">
                <a:latin typeface="Arial" panose="020B0604020202020204" pitchFamily="34" charset="0"/>
              </a:rPr>
              <a:t> ChatGPT/Copilot/Gemini/Grok, Grammarly, Jasper, Copy.ai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(Results may </a:t>
            </a:r>
            <a:r>
              <a:rPr lang="en-US" altLang="en-US" sz="2400" dirty="0" err="1">
                <a:solidFill>
                  <a:srgbClr val="FF0000"/>
                </a:solidFill>
                <a:latin typeface="Arial" panose="020B0604020202020204" pitchFamily="34" charset="0"/>
              </a:rPr>
              <a:t>slighty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 differ)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Arial" panose="020B0604020202020204" pitchFamily="34" charset="0"/>
              </a:rPr>
              <a:t>Design &amp; Presentations:</a:t>
            </a:r>
            <a:r>
              <a:rPr lang="en-US" altLang="en-US" dirty="0">
                <a:latin typeface="Arial" panose="020B0604020202020204" pitchFamily="34" charset="0"/>
              </a:rPr>
              <a:t> Canva AI, </a:t>
            </a:r>
            <a:r>
              <a:rPr lang="en-US" altLang="en-US" dirty="0" err="1">
                <a:latin typeface="Arial" panose="020B0604020202020204" pitchFamily="34" charset="0"/>
              </a:rPr>
              <a:t>Slidesgo</a:t>
            </a:r>
            <a:r>
              <a:rPr lang="en-US" altLang="en-US" dirty="0">
                <a:latin typeface="Arial" panose="020B0604020202020204" pitchFamily="34" charset="0"/>
              </a:rPr>
              <a:t> AI, DALL·E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Arial" panose="020B0604020202020204" pitchFamily="34" charset="0"/>
              </a:rPr>
              <a:t>Productivity &amp; Workflow:</a:t>
            </a:r>
            <a:r>
              <a:rPr lang="en-US" altLang="en-US" dirty="0">
                <a:latin typeface="Arial" panose="020B0604020202020204" pitchFamily="34" charset="0"/>
              </a:rPr>
              <a:t> Otter.ai, Notion AI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Arial" panose="020B0604020202020204" pitchFamily="34" charset="0"/>
              </a:rPr>
              <a:t>Developer Tools:</a:t>
            </a:r>
            <a:r>
              <a:rPr lang="en-US" altLang="en-US" dirty="0">
                <a:latin typeface="Arial" panose="020B0604020202020204" pitchFamily="34" charset="0"/>
              </a:rPr>
              <a:t> Hugging Face (models, datasets, APIs)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12735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2" y="1999615"/>
            <a:ext cx="6858000" cy="2764028"/>
          </a:xfrm>
        </p:spPr>
        <p:txBody>
          <a:bodyPr anchor="ctr">
            <a:normAutofit/>
          </a:bodyPr>
          <a:lstStyle/>
          <a:p>
            <a:r>
              <a:rPr lang="en-IN" sz="6300"/>
              <a:t>Comparison of AI Companions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FFB250-41C0-BB7A-19B9-BC685291D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5FF2C7C-60A3-7D05-CCF4-3749BF3DC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3A31872-D11A-5D93-CA55-EA10F383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5A0A52-8C93-D75F-9ADC-DD594F739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IN" sz="3400" dirty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9F73F155-CA31-2030-ED97-B1ED06172C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E521B-508F-99B3-9BA2-0106AE04E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IN" dirty="0"/>
              <a:t>Fascinating AI known for conversational excellence &amp; multimodal data process:-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ChatGPT -</a:t>
            </a:r>
            <a:r>
              <a:rPr lang="en-IN" dirty="0"/>
              <a:t> OpenAI</a:t>
            </a:r>
            <a:endParaRPr lang="en-US" altLang="en-US" dirty="0">
              <a:latin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</a:rPr>
              <a:t>Copilot - Microsoft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Gemini - Google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Grok </a:t>
            </a:r>
            <a:r>
              <a:rPr lang="en-IN" altLang="en-US" dirty="0">
                <a:latin typeface="Arial" panose="020B0604020202020204" pitchFamily="34" charset="0"/>
              </a:rPr>
              <a:t>– XAI (</a:t>
            </a:r>
            <a:r>
              <a:rPr lang="en-IN" dirty="0"/>
              <a:t>Elon Musk’s company)</a:t>
            </a:r>
          </a:p>
        </p:txBody>
      </p:sp>
    </p:spTree>
    <p:extLst>
      <p:ext uri="{BB962C8B-B14F-4D97-AF65-F5344CB8AC3E}">
        <p14:creationId xmlns:p14="http://schemas.microsoft.com/office/powerpoint/2010/main" val="1857199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IN" sz="3600" dirty="0">
                <a:solidFill>
                  <a:srgbClr val="FFFFFF"/>
                </a:solidFill>
              </a:rPr>
              <a:t> Other AI</a:t>
            </a:r>
            <a:br>
              <a:rPr lang="en-IN" sz="3600" dirty="0">
                <a:solidFill>
                  <a:srgbClr val="FFFFFF"/>
                </a:solidFill>
              </a:rPr>
            </a:br>
            <a:r>
              <a:rPr lang="en-IN" sz="3600" dirty="0">
                <a:solidFill>
                  <a:srgbClr val="FFFFFF"/>
                </a:solidFill>
              </a:rPr>
              <a:t>in vogue</a:t>
            </a:r>
            <a:endParaRPr lang="en-IN" sz="3400" dirty="0">
              <a:solidFill>
                <a:srgbClr val="FFFFFF"/>
              </a:solidFill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 fontScale="77500" lnSpcReduction="20000"/>
          </a:bodyPr>
          <a:lstStyle/>
          <a:p>
            <a:pPr fontAlgn="b"/>
            <a:r>
              <a:rPr lang="en-IN" dirty="0"/>
              <a:t>Video Generation</a:t>
            </a:r>
          </a:p>
          <a:p>
            <a:pPr marL="0" indent="0" fontAlgn="b">
              <a:buNone/>
            </a:pPr>
            <a:r>
              <a:rPr lang="en-IN" u="sng" dirty="0">
                <a:hlinkClick r:id="rId3"/>
              </a:rPr>
              <a:t>https://hailuoai.video/create</a:t>
            </a:r>
            <a:endParaRPr lang="en-IN" dirty="0"/>
          </a:p>
          <a:p>
            <a:pPr fontAlgn="b"/>
            <a:endParaRPr lang="en-US" dirty="0"/>
          </a:p>
          <a:p>
            <a:pPr fontAlgn="b"/>
            <a:r>
              <a:rPr lang="en-US" dirty="0"/>
              <a:t>Converting from Video to audio</a:t>
            </a:r>
            <a:endParaRPr lang="en-IN" dirty="0"/>
          </a:p>
          <a:p>
            <a:pPr marL="0" indent="0" fontAlgn="b">
              <a:buNone/>
            </a:pPr>
            <a:r>
              <a:rPr lang="en-IN" u="sng" dirty="0">
                <a:hlinkClick r:id="rId4"/>
              </a:rPr>
              <a:t>https://turboscribe.ai</a:t>
            </a:r>
            <a:endParaRPr lang="en-IN" dirty="0"/>
          </a:p>
          <a:p>
            <a:pPr fontAlgn="b"/>
            <a:endParaRPr lang="en-US" dirty="0"/>
          </a:p>
          <a:p>
            <a:pPr fontAlgn="b"/>
            <a:r>
              <a:rPr lang="en-US" dirty="0"/>
              <a:t>Document to PPT Format &amp; Vis-a-versa</a:t>
            </a:r>
            <a:endParaRPr lang="en-IN" dirty="0"/>
          </a:p>
          <a:p>
            <a:pPr marL="0" indent="0" fontAlgn="b">
              <a:buNone/>
            </a:pPr>
            <a:r>
              <a:rPr lang="en-IN" u="sng" dirty="0">
                <a:hlinkClick r:id="rId5"/>
              </a:rPr>
              <a:t>https://gamma.app</a:t>
            </a:r>
            <a:endParaRPr lang="en-IN" dirty="0"/>
          </a:p>
          <a:p>
            <a:pPr fontAlgn="b"/>
            <a:endParaRPr lang="en-IN" dirty="0"/>
          </a:p>
          <a:p>
            <a:pPr fontAlgn="b"/>
            <a:r>
              <a:rPr lang="en-IN" dirty="0"/>
              <a:t>Deep Search</a:t>
            </a:r>
          </a:p>
          <a:p>
            <a:pPr marL="0" indent="0" fontAlgn="b">
              <a:buNone/>
            </a:pPr>
            <a:r>
              <a:rPr lang="en-IN" u="sng" dirty="0">
                <a:hlinkClick r:id="rId6"/>
              </a:rPr>
              <a:t>https://chat.deepseek.com/</a:t>
            </a:r>
            <a:endParaRPr lang="en-IN" u="sng" dirty="0"/>
          </a:p>
          <a:p>
            <a:pPr marL="0" indent="0" fontAlgn="b">
              <a:buNone/>
            </a:pPr>
            <a:endParaRPr lang="en-IN" u="sng" dirty="0"/>
          </a:p>
          <a:p>
            <a:pPr fontAlgn="b"/>
            <a:r>
              <a:rPr lang="en-US" dirty="0"/>
              <a:t>Perplexity: Ideal for real-time, factual information</a:t>
            </a:r>
            <a:endParaRPr lang="en-IN" u="sng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pPr algn="l"/>
            <a:r>
              <a:rPr lang="en-IN" b="1" dirty="0"/>
              <a:t>4 Prompt Area</a:t>
            </a:r>
            <a:br>
              <a:rPr lang="en-IN" b="1" dirty="0"/>
            </a:br>
            <a:br>
              <a:rPr lang="en-IN" b="1" dirty="0"/>
            </a:br>
            <a:r>
              <a:rPr lang="en-IN" sz="3600" dirty="0"/>
              <a:t>1.</a:t>
            </a:r>
            <a:r>
              <a:rPr lang="en-IN" sz="4000" dirty="0"/>
              <a:t>Persona</a:t>
            </a:r>
            <a:br>
              <a:rPr lang="en-IN" sz="4000" dirty="0"/>
            </a:br>
            <a:r>
              <a:rPr lang="en-IN" sz="4000" dirty="0"/>
              <a:t>2.Task</a:t>
            </a:r>
            <a:br>
              <a:rPr lang="en-IN" sz="4000" dirty="0"/>
            </a:br>
            <a:r>
              <a:rPr lang="en-IN" sz="4000" dirty="0"/>
              <a:t>3.Context</a:t>
            </a:r>
            <a:br>
              <a:rPr lang="en-IN" sz="4000" dirty="0"/>
            </a:br>
            <a:r>
              <a:rPr lang="en-IN" sz="4000" dirty="0"/>
              <a:t>4.Format</a:t>
            </a:r>
            <a:br>
              <a:rPr lang="en-IN" sz="4000" dirty="0"/>
            </a:br>
            <a:endParaRPr lang="en-IN" sz="37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You are a program manager in [industry].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Draft an executive summary email to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[persona] based on [details about relevant program docs] 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Limit to bullet points.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/>
              <a:t>You don't need to use all four in every prompt, but using a few will help.</a:t>
            </a:r>
            <a:endParaRPr lang="en-IN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AAD068-2099-FC65-A59A-76172961E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DB0367B-19B2-6814-BAA6-F3FC1A6378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7206C12-0F73-89DB-736F-67A0BBB11F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637F90-A72C-B10C-3A96-A45FFA798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en-IN" sz="3700" dirty="0">
                <a:solidFill>
                  <a:srgbClr val="FFFFFF"/>
                </a:solidFill>
              </a:rPr>
              <a:t>How to use Prompts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A6CB9A5F-7E60-8650-6A8E-F82B7CE01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54D90-75F2-DF49-DCEB-8F5B0BFFC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fontAlgn="base"/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Use natural language</a:t>
            </a:r>
            <a:endParaRPr lang="en-US" dirty="0"/>
          </a:p>
          <a:p>
            <a:pPr fontAlgn="base"/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 clear and concise</a:t>
            </a:r>
            <a:endParaRPr lang="en-US" dirty="0"/>
          </a:p>
          <a:p>
            <a:pPr fontAlgn="base"/>
            <a:r>
              <a:rPr lang="en-US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Provide context</a:t>
            </a:r>
            <a:endParaRPr lang="en-US" dirty="0"/>
          </a:p>
          <a:p>
            <a:pPr fontAlgn="base"/>
            <a:r>
              <a:rPr lang="en-US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Use specific and relevant keywords</a:t>
            </a:r>
            <a:endParaRPr lang="en-US" dirty="0"/>
          </a:p>
          <a:p>
            <a:pPr fontAlgn="base"/>
            <a:r>
              <a:rPr lang="en-US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Break down complex tasks into separate prompts</a:t>
            </a:r>
            <a:endParaRPr lang="en-US" dirty="0"/>
          </a:p>
          <a:p>
            <a:pPr>
              <a:lnSpc>
                <a:spcPct val="90000"/>
              </a:lnSpc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540743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94729C-C220-924B-B07E-7767C28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997CEEF-984F-01CE-8190-0ECB3DF80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BCE6091-E3DF-DBA9-05B0-369375A3A4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D6B1DF0-397A-510A-8335-107045F68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CA41DF-51A1-43D3-E56F-D506834B2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2E67F3-2C66-658E-E20A-A8E6B875F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1742334"/>
          </a:xfrm>
        </p:spPr>
        <p:txBody>
          <a:bodyPr anchor="ctr">
            <a:normAutofit/>
          </a:bodyPr>
          <a:lstStyle/>
          <a:p>
            <a:r>
              <a:rPr lang="en-IN" dirty="0">
                <a:solidFill>
                  <a:schemeClr val="bg1"/>
                </a:solidFill>
              </a:rPr>
              <a:t>Natural Language</a:t>
            </a:r>
            <a:r>
              <a:rPr lang="en-IN" sz="42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A067A0-A7E0-4F4F-50A4-BEF360058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91690"/>
            <a:ext cx="8229600" cy="40344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Talk to Gemini just like you would a friend or colleague. </a:t>
            </a:r>
          </a:p>
          <a:p>
            <a:pPr marL="0" indent="0">
              <a:buNone/>
            </a:pPr>
            <a:r>
              <a:rPr lang="en-US" dirty="0"/>
              <a:t>Instead of...	</a:t>
            </a:r>
          </a:p>
          <a:p>
            <a:pPr marL="0" indent="0">
              <a:buNone/>
            </a:pPr>
            <a:r>
              <a:rPr lang="en-US" dirty="0"/>
              <a:t>                         "</a:t>
            </a:r>
            <a:r>
              <a:rPr lang="en-US" dirty="0">
                <a:solidFill>
                  <a:srgbClr val="FF0000"/>
                </a:solidFill>
              </a:rPr>
              <a:t>Training plan</a:t>
            </a:r>
            <a:r>
              <a:rPr lang="en-US" dirty="0"/>
              <a:t>."</a:t>
            </a:r>
          </a:p>
          <a:p>
            <a:pPr marL="0" indent="0">
              <a:buNone/>
            </a:pPr>
            <a:r>
              <a:rPr lang="en-US" dirty="0"/>
              <a:t>Try this...	</a:t>
            </a:r>
          </a:p>
          <a:p>
            <a:pPr marL="0" indent="0">
              <a:buNone/>
            </a:pPr>
            <a:r>
              <a:rPr lang="en-US" dirty="0"/>
              <a:t>                    "</a:t>
            </a:r>
            <a:r>
              <a:rPr lang="en-US" dirty="0">
                <a:solidFill>
                  <a:srgbClr val="0070C0"/>
                </a:solidFill>
              </a:rPr>
              <a:t>Write a training plan for the sales team for the launch of a brand new product."</a:t>
            </a:r>
          </a:p>
        </p:txBody>
      </p:sp>
    </p:spTree>
    <p:extLst>
      <p:ext uri="{BB962C8B-B14F-4D97-AF65-F5344CB8AC3E}">
        <p14:creationId xmlns:p14="http://schemas.microsoft.com/office/powerpoint/2010/main" val="13258911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B9C970-478B-9006-630D-0C823C6A7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4009958-9EDA-F13F-D418-F3021DBE5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B742117-74B2-25B4-C05C-CB5D2A045D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8C38995-5E33-5D09-E763-575FA8DE3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0BE2FF0-08B2-2988-552F-C830BB413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DCBB82-BF85-AC9F-C8F4-9516A33E2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1742334"/>
          </a:xfrm>
        </p:spPr>
        <p:txBody>
          <a:bodyPr anchor="ctr">
            <a:normAutofit/>
          </a:bodyPr>
          <a:lstStyle/>
          <a:p>
            <a:r>
              <a:rPr lang="en-IN" dirty="0">
                <a:solidFill>
                  <a:schemeClr val="bg1"/>
                </a:solidFill>
              </a:rPr>
              <a:t> Clear &amp; Concise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8D2FEF-E7FC-9419-5455-4A5AA4511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91690"/>
            <a:ext cx="8229600" cy="40344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Gemini can follow precise instructions, so avoid using ambiguous language.</a:t>
            </a:r>
          </a:p>
          <a:p>
            <a:pPr marL="0" indent="0">
              <a:buNone/>
            </a:pPr>
            <a:r>
              <a:rPr lang="en-US" dirty="0"/>
              <a:t>Instead of...	</a:t>
            </a:r>
          </a:p>
          <a:p>
            <a:pPr marL="0" indent="0">
              <a:buNone/>
            </a:pPr>
            <a:r>
              <a:rPr lang="en-US" dirty="0"/>
              <a:t>                      "</a:t>
            </a:r>
            <a:r>
              <a:rPr lang="en-US" dirty="0">
                <a:solidFill>
                  <a:srgbClr val="FF0000"/>
                </a:solidFill>
              </a:rPr>
              <a:t>Marketing talking points</a:t>
            </a:r>
            <a:r>
              <a:rPr lang="en-US" dirty="0"/>
              <a:t>.“</a:t>
            </a:r>
          </a:p>
          <a:p>
            <a:pPr marL="0" indent="0">
              <a:buNone/>
            </a:pPr>
            <a:r>
              <a:rPr lang="en-US" dirty="0"/>
              <a:t>Try this...	</a:t>
            </a:r>
          </a:p>
          <a:p>
            <a:pPr marL="0" indent="0">
              <a:buNone/>
            </a:pPr>
            <a:r>
              <a:rPr lang="en-US" dirty="0"/>
              <a:t> "</a:t>
            </a:r>
            <a:r>
              <a:rPr lang="en-US" dirty="0">
                <a:solidFill>
                  <a:srgbClr val="0070C0"/>
                </a:solidFill>
              </a:rPr>
              <a:t>Give me 12 thoughtful questions to ask a Chief Marketing Officer on their strategy for 2024.</a:t>
            </a:r>
            <a:r>
              <a:rPr lang="en-US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27438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3E5A8D-B89B-9533-C931-E81DC3BE3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3BA125C-ACC2-BE0E-05B6-83190AA069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A72802F-9DFC-CC1A-714C-636FD9007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B970150-3D6E-56A4-DA9B-2BC5B2CAB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1EC09EE-97AB-72A3-E8E9-96061D8E6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79F3E6-59BF-D807-9213-35B0C9B5B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 fontScale="90000"/>
          </a:bodyPr>
          <a:lstStyle/>
          <a:p>
            <a:r>
              <a:rPr lang="en-IN" sz="3500" dirty="0">
                <a:solidFill>
                  <a:srgbClr val="FFFFFF"/>
                </a:solidFill>
              </a:rPr>
              <a:t>AI</a:t>
            </a:r>
            <a:br>
              <a:rPr lang="en-IN" sz="3500" dirty="0">
                <a:solidFill>
                  <a:srgbClr val="FFFFFF"/>
                </a:solidFill>
              </a:rPr>
            </a:br>
            <a:r>
              <a:rPr lang="en-IN" sz="3500" dirty="0">
                <a:solidFill>
                  <a:srgbClr val="FFFFFF"/>
                </a:solidFill>
              </a:rPr>
              <a:t>What is GPT?</a:t>
            </a:r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B53704CF-B3DA-B88E-2F1D-C0060B9839B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230371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197EB7-25D6-84CB-9CBF-40047BECE6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86B4C83-E2AD-2131-B885-BBAB70176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7BA4035-B529-2DAD-6676-6320B29AAB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D7B11D0-BEF5-10B0-A65C-7AA4ED77E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36D6EBF-9368-4F3E-80BB-687852E8E9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7BAF4C-A3F0-3271-65D3-9B1E4B5BB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1742334"/>
          </a:xfrm>
        </p:spPr>
        <p:txBody>
          <a:bodyPr anchor="ctr">
            <a:normAutofit/>
          </a:bodyPr>
          <a:lstStyle/>
          <a:p>
            <a:r>
              <a:rPr lang="en-IN" dirty="0">
                <a:solidFill>
                  <a:schemeClr val="bg1"/>
                </a:solidFill>
              </a:rPr>
              <a:t>Provide Context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578A85-CD99-CAED-B5FB-5F9C0C767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60562"/>
            <a:ext cx="8229600" cy="4365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more context you give to Gemini, the better it can understand your request and generate a useful response.</a:t>
            </a:r>
          </a:p>
          <a:p>
            <a:pPr marL="0" indent="0">
              <a:buNone/>
            </a:pPr>
            <a:r>
              <a:rPr lang="en-US" dirty="0"/>
              <a:t>Instead of...	"</a:t>
            </a:r>
            <a:r>
              <a:rPr lang="en-US" dirty="0">
                <a:solidFill>
                  <a:srgbClr val="FF0000"/>
                </a:solidFill>
              </a:rPr>
              <a:t>Write about a sales job</a:t>
            </a:r>
            <a:r>
              <a:rPr lang="en-US" dirty="0"/>
              <a:t>."</a:t>
            </a:r>
          </a:p>
          <a:p>
            <a:pPr marL="0" indent="0">
              <a:buNone/>
            </a:pPr>
            <a:r>
              <a:rPr lang="en-US" dirty="0"/>
              <a:t>Try this...	"</a:t>
            </a:r>
            <a:r>
              <a:rPr lang="en-US" dirty="0">
                <a:solidFill>
                  <a:srgbClr val="0070C0"/>
                </a:solidFill>
              </a:rPr>
              <a:t>Write a job description for a [job title], including the required skills and experience, as well as a summary of [company name] and the position."</a:t>
            </a:r>
          </a:p>
        </p:txBody>
      </p:sp>
    </p:spTree>
    <p:extLst>
      <p:ext uri="{BB962C8B-B14F-4D97-AF65-F5344CB8AC3E}">
        <p14:creationId xmlns:p14="http://schemas.microsoft.com/office/powerpoint/2010/main" val="5813924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744E75-8210-4B69-E884-8B970DFA2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C845654-4D2A-8EA4-4D68-2819F51CB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316A33-48D2-3E12-4B5D-1425EAFCD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303A253-3DAC-8512-733A-63B0F10645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EB97B-86F1-1705-67A0-3E77D0486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3DF49D-AFB7-B327-9DA3-38B13C1B6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348865"/>
            <a:ext cx="8561714" cy="1742334"/>
          </a:xfrm>
        </p:spPr>
        <p:txBody>
          <a:bodyPr anchor="ctr">
            <a:normAutofit/>
          </a:bodyPr>
          <a:lstStyle/>
          <a:p>
            <a:r>
              <a:rPr lang="en-IN" dirty="0">
                <a:solidFill>
                  <a:schemeClr val="bg1"/>
                </a:solidFill>
              </a:rPr>
              <a:t>Specific and Relevant Keywords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E84E4E-223A-FA77-88F4-916F5F61B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91690"/>
            <a:ext cx="8229600" cy="403447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Gemini can understand the meaning of individual words and phrases. Using specific and relevant keywords in your prompt will help the AI generate a more accurate and informative response.</a:t>
            </a:r>
          </a:p>
          <a:p>
            <a:pPr marL="0" indent="0">
              <a:buNone/>
            </a:pPr>
            <a:r>
              <a:rPr lang="en-US" dirty="0"/>
              <a:t>Instead of...	"</a:t>
            </a:r>
            <a:r>
              <a:rPr lang="en-US" dirty="0">
                <a:solidFill>
                  <a:srgbClr val="FF0000"/>
                </a:solidFill>
              </a:rPr>
              <a:t>Create project plan</a:t>
            </a:r>
            <a:r>
              <a:rPr lang="en-US" dirty="0"/>
              <a:t>."</a:t>
            </a:r>
          </a:p>
          <a:p>
            <a:pPr marL="0" indent="0">
              <a:buNone/>
            </a:pPr>
            <a:r>
              <a:rPr lang="en-US" dirty="0"/>
              <a:t>Try this...	"</a:t>
            </a:r>
            <a:r>
              <a:rPr lang="en-US" dirty="0">
                <a:solidFill>
                  <a:srgbClr val="0070C0"/>
                </a:solidFill>
              </a:rPr>
              <a:t>Create a project plan for the launch of a brand new product. The timeframe should be from now until June 2024</a:t>
            </a:r>
            <a:r>
              <a:rPr lang="en-US" dirty="0"/>
              <a:t>."</a:t>
            </a:r>
          </a:p>
        </p:txBody>
      </p:sp>
    </p:spTree>
    <p:extLst>
      <p:ext uri="{BB962C8B-B14F-4D97-AF65-F5344CB8AC3E}">
        <p14:creationId xmlns:p14="http://schemas.microsoft.com/office/powerpoint/2010/main" val="3926988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1A3948-D82A-00AC-63D8-65BFA45B7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691B988-3A82-484E-56F6-57EF99DF3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6053B7F-B6DE-39E9-5969-CAEEC1792C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41686B8-67D5-3D0C-1A30-D241036B2E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179638-BE06-F490-4A67-BEF4D5EAC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2A8611-E144-5115-0800-F121C453E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7257" y="-83190"/>
            <a:ext cx="7533018" cy="1742334"/>
          </a:xfrm>
        </p:spPr>
        <p:txBody>
          <a:bodyPr anchor="ctr">
            <a:normAutofit/>
          </a:bodyPr>
          <a:lstStyle/>
          <a:p>
            <a:r>
              <a:rPr lang="en-IN" dirty="0">
                <a:solidFill>
                  <a:schemeClr val="bg1"/>
                </a:solidFill>
              </a:rPr>
              <a:t>Break down complex tasks into separate prompts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006EF4-4B9B-A8C4-96A2-57539ACD3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91690"/>
            <a:ext cx="8229600" cy="40344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If you want Gemini to perform several related tasks, break them apart into separate prompts. This helps the AI understand the task and provide useful responses.</a:t>
            </a:r>
          </a:p>
          <a:p>
            <a:pPr marL="0" indent="0">
              <a:buNone/>
            </a:pPr>
            <a:r>
              <a:rPr lang="en-IN" dirty="0"/>
              <a:t>Eg: </a:t>
            </a:r>
            <a:r>
              <a:rPr lang="en-IN" dirty="0">
                <a:solidFill>
                  <a:srgbClr val="FF0000"/>
                </a:solidFill>
              </a:rPr>
              <a:t>Onboard new employees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>
                <a:solidFill>
                  <a:srgbClr val="0070C0"/>
                </a:solidFill>
              </a:rPr>
              <a:t>Draft an onboarding checklist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70C0"/>
                </a:solidFill>
              </a:rPr>
              <a:t>Create artwork for training materials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70C0"/>
                </a:solidFill>
              </a:rPr>
              <a:t>Rewrite training content with a spin</a:t>
            </a:r>
            <a:endParaRPr lang="en-IN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9331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475331-A639-4297-797A-9C70E698E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AACA052-A7A8-0CC8-FBC7-63AC8AA4B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F9397D5-46B4-08C4-E2D8-1CA3138F8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84D377C-14CA-2CFA-2253-C43D929BC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62F189-F05E-69FB-DDB8-D656B33A33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C9C64F-BBCF-55E8-5976-7C12DDEDA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7257" y="-83190"/>
            <a:ext cx="7533018" cy="1742334"/>
          </a:xfrm>
        </p:spPr>
        <p:txBody>
          <a:bodyPr anchor="ctr">
            <a:normAutofit/>
          </a:bodyPr>
          <a:lstStyle/>
          <a:p>
            <a:r>
              <a:rPr lang="en-US" dirty="0"/>
              <a:t>COMMON PROMPT 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6C44CD-7758-D6D7-1C2B-15D34C608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42334"/>
            <a:ext cx="8229600" cy="49860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IN" dirty="0"/>
              <a:t>1. </a:t>
            </a:r>
            <a:r>
              <a:rPr lang="en-IN" u="sng" dirty="0"/>
              <a:t>Pros &amp; Cons Prompt</a:t>
            </a:r>
          </a:p>
          <a:p>
            <a:pPr marL="0" indent="0">
              <a:buNone/>
            </a:pPr>
            <a:r>
              <a:rPr lang="en-US" dirty="0"/>
              <a:t>"Give me the pros and cons of [topic] in simple bullet points with a recommendation."</a:t>
            </a:r>
          </a:p>
          <a:p>
            <a:pPr marL="0" indent="0">
              <a:buNone/>
            </a:pPr>
            <a:r>
              <a:rPr lang="en-IN" dirty="0"/>
              <a:t>2. </a:t>
            </a:r>
            <a:r>
              <a:rPr lang="en-IN" u="sng" dirty="0"/>
              <a:t>Audit Prompts</a:t>
            </a:r>
          </a:p>
          <a:p>
            <a:pPr marL="0" indent="0">
              <a:buNone/>
            </a:pPr>
            <a:r>
              <a:rPr lang="en-US" dirty="0"/>
              <a:t>"Prepare an audit checklist for [industry]."</a:t>
            </a:r>
          </a:p>
          <a:p>
            <a:pPr marL="0" indent="0">
              <a:buNone/>
            </a:pPr>
            <a:r>
              <a:rPr lang="en-US" dirty="0"/>
              <a:t>"Summarize SA [number] in simple language."</a:t>
            </a:r>
          </a:p>
          <a:p>
            <a:pPr marL="0" indent="0">
              <a:buNone/>
            </a:pPr>
            <a:r>
              <a:rPr lang="en-IN" dirty="0"/>
              <a:t>3. </a:t>
            </a:r>
            <a:r>
              <a:rPr lang="en-IN" u="sng" dirty="0"/>
              <a:t>Taxation Prompts</a:t>
            </a:r>
          </a:p>
          <a:p>
            <a:pPr marL="0" indent="0">
              <a:buNone/>
            </a:pPr>
            <a:r>
              <a:rPr lang="en-US" dirty="0"/>
              <a:t>"Explain section [number] with examples."</a:t>
            </a:r>
          </a:p>
          <a:p>
            <a:pPr marL="0" indent="0">
              <a:buNone/>
            </a:pPr>
            <a:r>
              <a:rPr lang="en-IN" dirty="0"/>
              <a:t>"Prepare a GST compliance checklist."</a:t>
            </a:r>
          </a:p>
        </p:txBody>
      </p:sp>
    </p:spTree>
    <p:extLst>
      <p:ext uri="{BB962C8B-B14F-4D97-AF65-F5344CB8AC3E}">
        <p14:creationId xmlns:p14="http://schemas.microsoft.com/office/powerpoint/2010/main" val="23406558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694FEC-842E-3887-2D33-FAFF80A68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A54B763-7354-9F0C-1B80-0CCB7513E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EAC57F0-55E3-ABE1-F49E-15CA42938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91B4FF5-31BB-FE2A-1257-50A25BF67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DC8E6DA-4FF0-A4C6-E98C-21BC2D80E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472BFD-CB28-25CD-A5D6-BF40AF39E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7257" y="-83190"/>
            <a:ext cx="7533018" cy="1742334"/>
          </a:xfrm>
        </p:spPr>
        <p:txBody>
          <a:bodyPr anchor="ctr">
            <a:normAutofit/>
          </a:bodyPr>
          <a:lstStyle/>
          <a:p>
            <a:r>
              <a:rPr lang="en-US" dirty="0"/>
              <a:t>COMMON PROMPT 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DA3302-BF4C-0C39-1B2D-24C612488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42334"/>
            <a:ext cx="8229600" cy="486318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IN" dirty="0"/>
              <a:t>4. </a:t>
            </a:r>
            <a:r>
              <a:rPr lang="en-IN" u="sng" dirty="0"/>
              <a:t>Drafting Prompts</a:t>
            </a:r>
          </a:p>
          <a:p>
            <a:pPr marL="0" indent="0">
              <a:buNone/>
            </a:pPr>
            <a:r>
              <a:rPr lang="en-US" dirty="0"/>
              <a:t>"Draft a professional email for [purpose]."</a:t>
            </a:r>
          </a:p>
          <a:p>
            <a:pPr marL="0" indent="0">
              <a:buNone/>
            </a:pPr>
            <a:r>
              <a:rPr lang="en-US" dirty="0"/>
              <a:t>"Prepare a Board Resolution for [matter]."</a:t>
            </a:r>
          </a:p>
          <a:p>
            <a:pPr marL="0" indent="0">
              <a:buNone/>
            </a:pPr>
            <a:r>
              <a:rPr lang="en-IN" dirty="0"/>
              <a:t>5. </a:t>
            </a:r>
            <a:r>
              <a:rPr lang="en-IN" u="sng" dirty="0"/>
              <a:t>Finance &amp; Analysis</a:t>
            </a:r>
          </a:p>
          <a:p>
            <a:pPr marL="0" indent="0">
              <a:buNone/>
            </a:pPr>
            <a:r>
              <a:rPr lang="en-US" dirty="0"/>
              <a:t>"Prepare ratio analysis using this data: [paste]."</a:t>
            </a:r>
          </a:p>
          <a:p>
            <a:pPr marL="0" indent="0">
              <a:buNone/>
            </a:pPr>
            <a:r>
              <a:rPr lang="en-US" dirty="0"/>
              <a:t>"Explain variance analysis in simple terms."</a:t>
            </a:r>
          </a:p>
        </p:txBody>
      </p:sp>
    </p:spTree>
    <p:extLst>
      <p:ext uri="{BB962C8B-B14F-4D97-AF65-F5344CB8AC3E}">
        <p14:creationId xmlns:p14="http://schemas.microsoft.com/office/powerpoint/2010/main" val="15315977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21BF70-986B-9954-D0D3-DB010904A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B1A1D69-9E05-DAB5-EECF-48775633B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DDC409-3115-93DA-FDC5-A8195C0881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324AA56-805F-3AB0-F163-FAB642E9D8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C2354EB-058B-8DF7-BD55-ED16BB3B1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FB69FE-0991-E8C6-9C51-70A435009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7257" y="-83190"/>
            <a:ext cx="7533018" cy="1742334"/>
          </a:xfrm>
        </p:spPr>
        <p:txBody>
          <a:bodyPr anchor="ctr">
            <a:normAutofit/>
          </a:bodyPr>
          <a:lstStyle/>
          <a:p>
            <a:r>
              <a:rPr lang="en-US" dirty="0"/>
              <a:t>COMMON PROMPT 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C3C46D-6BB6-6660-4FF5-AE8945CDC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42334"/>
            <a:ext cx="8229600" cy="490412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N" dirty="0"/>
              <a:t>6. </a:t>
            </a:r>
            <a:r>
              <a:rPr lang="en-IN" u="sng" dirty="0"/>
              <a:t>Company Law</a:t>
            </a:r>
          </a:p>
          <a:p>
            <a:pPr marL="0" indent="0">
              <a:buNone/>
            </a:pPr>
            <a:r>
              <a:rPr lang="en-US" dirty="0"/>
              <a:t>"Explain process of filing [form] and list required documents."</a:t>
            </a:r>
          </a:p>
          <a:p>
            <a:pPr marL="0" indent="0">
              <a:buNone/>
            </a:pPr>
            <a:r>
              <a:rPr lang="en-IN" dirty="0"/>
              <a:t>7. </a:t>
            </a:r>
            <a:r>
              <a:rPr lang="en-IN" u="sng" dirty="0"/>
              <a:t>Excel &amp; Productivity</a:t>
            </a:r>
          </a:p>
          <a:p>
            <a:pPr marL="0" indent="0">
              <a:buNone/>
            </a:pPr>
            <a:r>
              <a:rPr lang="en-US" dirty="0"/>
              <a:t>"Give Excel formulas useful for CA office work."</a:t>
            </a:r>
          </a:p>
          <a:p>
            <a:pPr marL="0" indent="0">
              <a:buNone/>
            </a:pPr>
            <a:r>
              <a:rPr lang="en-US" dirty="0"/>
              <a:t>"Create a workflow checklist for month-end closing."</a:t>
            </a:r>
          </a:p>
          <a:p>
            <a:pPr marL="0" indent="0">
              <a:buNone/>
            </a:pPr>
            <a:r>
              <a:rPr lang="en-IN" dirty="0"/>
              <a:t>8. </a:t>
            </a:r>
            <a:r>
              <a:rPr lang="en-IN" u="sng" dirty="0"/>
              <a:t>Master Prompt</a:t>
            </a:r>
          </a:p>
          <a:p>
            <a:pPr marL="0" indent="0">
              <a:buNone/>
            </a:pPr>
            <a:r>
              <a:rPr lang="en-US" dirty="0"/>
              <a:t>"Explain this topic like I’m a beginner, then give steps, examples, pros &amp; cons."</a:t>
            </a:r>
          </a:p>
        </p:txBody>
      </p:sp>
    </p:spTree>
    <p:extLst>
      <p:ext uri="{BB962C8B-B14F-4D97-AF65-F5344CB8AC3E}">
        <p14:creationId xmlns:p14="http://schemas.microsoft.com/office/powerpoint/2010/main" val="30616692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C7A464-764D-23C1-5C71-64B0A6B13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AF1C8B-1093-FC34-EA5C-0BDB7F3BF1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3469FD-8391-28C5-D4C6-234E8C982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470A713-79B7-3DF0-3BEA-486ECB0B4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023892B-94E3-8BAD-606B-559968080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272B3D-3EE7-BE1E-E961-F080F249F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IN" sz="3500" dirty="0">
                <a:solidFill>
                  <a:srgbClr val="FFFFFF"/>
                </a:solidFill>
              </a:rPr>
              <a:t>HAPPY LEARNING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F2679C1-F369-614C-042E-A81A355997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6966119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0192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1742334"/>
          </a:xfrm>
        </p:spPr>
        <p:txBody>
          <a:bodyPr anchor="ctr">
            <a:normAutofit/>
          </a:bodyPr>
          <a:lstStyle/>
          <a:p>
            <a:r>
              <a:rPr lang="en-IN" sz="4200" dirty="0">
                <a:solidFill>
                  <a:srgbClr val="FFFFFF"/>
                </a:solidFill>
              </a:rPr>
              <a:t>Artificial Intelligence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54577-D0C4-26B3-F6A6-80F5AE23A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91690"/>
            <a:ext cx="8229600" cy="4034473"/>
          </a:xfrm>
        </p:spPr>
        <p:txBody>
          <a:bodyPr>
            <a:normAutofit/>
          </a:bodyPr>
          <a:lstStyle/>
          <a:p>
            <a:r>
              <a:rPr lang="en-IN" dirty="0"/>
              <a:t>Machine Language vs AI </a:t>
            </a:r>
          </a:p>
          <a:p>
            <a:pPr marL="0" indent="0">
              <a:buNone/>
            </a:pPr>
            <a:r>
              <a:rPr lang="en-IN" sz="1800" dirty="0"/>
              <a:t>        High paying job</a:t>
            </a:r>
          </a:p>
          <a:p>
            <a:r>
              <a:rPr lang="en-IN" dirty="0"/>
              <a:t>Uses of AI in official cum personal work</a:t>
            </a:r>
          </a:p>
          <a:p>
            <a:r>
              <a:rPr lang="en-IN" dirty="0"/>
              <a:t>Free &amp; paid subscription of AI</a:t>
            </a:r>
          </a:p>
          <a:p>
            <a:pPr marL="0" indent="0">
              <a:buNone/>
            </a:pPr>
            <a:r>
              <a:rPr lang="en-IN" sz="1800" dirty="0"/>
              <a:t>        Token</a:t>
            </a:r>
          </a:p>
          <a:p>
            <a:pPr marL="0" indent="0"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r>
              <a:t>Streamlining Everyday Workflows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1A4A2B1-2868-F290-54F8-680C99043F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5770510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r>
              <a:t>Enhancing Productivity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D2E6694-FA12-908E-42A0-2CD9C9B058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1243156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r>
              <a:t>Helping Professionals with Code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F2EF7CF-AFC4-8DF6-4FB3-A358CCE6EF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6036327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r>
              <a:t>Simplifying Content Generation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2ED082B-CAF5-7C81-2FA6-1972C7B80B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8536427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r>
              <a:rPr dirty="0"/>
              <a:t>Making Informed Decisions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2A7B854-9078-EFF1-77DD-C1AF4B8704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2429799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r>
              <a:t>Improving Workplace Interactions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E42C68E-0C19-2D21-D481-3DF3D6D4387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1291</Words>
  <Application>Microsoft Office PowerPoint</Application>
  <PresentationFormat>On-screen Show (4:3)</PresentationFormat>
  <Paragraphs>178</Paragraphs>
  <Slides>26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72 Condensed</vt:lpstr>
      <vt:lpstr>Arial</vt:lpstr>
      <vt:lpstr>Calibri</vt:lpstr>
      <vt:lpstr>Symbol</vt:lpstr>
      <vt:lpstr>Wingdings</vt:lpstr>
      <vt:lpstr>Office Theme</vt:lpstr>
      <vt:lpstr>Integration of AI in Daily Life  </vt:lpstr>
      <vt:lpstr>AI What is GPT?</vt:lpstr>
      <vt:lpstr>Artificial Intelligence </vt:lpstr>
      <vt:lpstr>Streamlining Everyday Workflows</vt:lpstr>
      <vt:lpstr>Enhancing Productivity</vt:lpstr>
      <vt:lpstr>Helping Professionals with Code</vt:lpstr>
      <vt:lpstr>Simplifying Content Generation</vt:lpstr>
      <vt:lpstr>Making Informed Decisions</vt:lpstr>
      <vt:lpstr>Improving Workplace Interactions</vt:lpstr>
      <vt:lpstr>Focusing on Growth</vt:lpstr>
      <vt:lpstr>Practical cases on Chatgpt</vt:lpstr>
      <vt:lpstr>Examples of AI tools</vt:lpstr>
      <vt:lpstr>Comparison of AI Companions</vt:lpstr>
      <vt:lpstr>Introduction</vt:lpstr>
      <vt:lpstr> Other AI in vogue</vt:lpstr>
      <vt:lpstr>4 Prompt Area  1.Persona 2.Task 3.Context 4.Format </vt:lpstr>
      <vt:lpstr>How to use Prompts</vt:lpstr>
      <vt:lpstr>Natural Language </vt:lpstr>
      <vt:lpstr> Clear &amp; Concise</vt:lpstr>
      <vt:lpstr>Provide Context</vt:lpstr>
      <vt:lpstr>Specific and Relevant Keywords</vt:lpstr>
      <vt:lpstr>Break down complex tasks into separate prompts</vt:lpstr>
      <vt:lpstr>COMMON PROMPT </vt:lpstr>
      <vt:lpstr>COMMON PROMPT </vt:lpstr>
      <vt:lpstr>COMMON PROMPT </vt:lpstr>
      <vt:lpstr>HAPPY LEARNING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Pratik Ganeriwal</cp:lastModifiedBy>
  <cp:revision>10</cp:revision>
  <dcterms:created xsi:type="dcterms:W3CDTF">2013-01-27T09:14:16Z</dcterms:created>
  <dcterms:modified xsi:type="dcterms:W3CDTF">2025-11-26T10:33:10Z</dcterms:modified>
  <cp:category/>
</cp:coreProperties>
</file>